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298450" y="5080"/>
            <a:ext cx="10074910" cy="6842760"/>
            <a:chOff x="470" y="8"/>
            <a:chExt cx="15866" cy="10776"/>
          </a:xfrm>
        </p:grpSpPr>
        <p:pic>
          <p:nvPicPr>
            <p:cNvPr id="4" name="Picture 3" descr="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0" y="8"/>
              <a:ext cx="3310" cy="5102"/>
            </a:xfrm>
            <a:prstGeom prst="rect">
              <a:avLst/>
            </a:prstGeom>
          </p:spPr>
        </p:pic>
        <p:pic>
          <p:nvPicPr>
            <p:cNvPr id="5" name="Picture 4" descr="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" y="8"/>
              <a:ext cx="3372" cy="5102"/>
            </a:xfrm>
            <a:prstGeom prst="rect">
              <a:avLst/>
            </a:prstGeom>
          </p:spPr>
        </p:pic>
        <p:pic>
          <p:nvPicPr>
            <p:cNvPr id="6" name="Picture 5" descr="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6" y="8"/>
              <a:ext cx="3867" cy="5102"/>
            </a:xfrm>
            <a:prstGeom prst="rect">
              <a:avLst/>
            </a:prstGeom>
          </p:spPr>
        </p:pic>
        <p:pic>
          <p:nvPicPr>
            <p:cNvPr id="7" name="Picture 6" descr="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70" y="8"/>
              <a:ext cx="3167" cy="5102"/>
            </a:xfrm>
            <a:prstGeom prst="rect">
              <a:avLst/>
            </a:prstGeom>
          </p:spPr>
        </p:pic>
        <p:pic>
          <p:nvPicPr>
            <p:cNvPr id="8" name="Picture 7" descr="a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6" y="5715"/>
              <a:ext cx="3643" cy="4535"/>
            </a:xfrm>
            <a:prstGeom prst="rect">
              <a:avLst/>
            </a:prstGeom>
          </p:spPr>
        </p:pic>
        <p:pic>
          <p:nvPicPr>
            <p:cNvPr id="9" name="Picture 8" descr="b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833" y="5715"/>
              <a:ext cx="3503" cy="4535"/>
            </a:xfrm>
            <a:prstGeom prst="rect">
              <a:avLst/>
            </a:prstGeom>
          </p:spPr>
        </p:pic>
        <p:pic>
          <p:nvPicPr>
            <p:cNvPr id="10" name="Picture 9" descr="c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" y="5715"/>
              <a:ext cx="3349" cy="4535"/>
            </a:xfrm>
            <a:prstGeom prst="rect">
              <a:avLst/>
            </a:prstGeom>
          </p:spPr>
        </p:pic>
        <p:pic>
          <p:nvPicPr>
            <p:cNvPr id="11" name="Picture 10" descr="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30" y="5715"/>
              <a:ext cx="3172" cy="4535"/>
            </a:xfrm>
            <a:prstGeom prst="rect">
              <a:avLst/>
            </a:prstGeom>
          </p:spPr>
        </p:pic>
        <p:sp>
          <p:nvSpPr>
            <p:cNvPr id="12" name="Text Box 11"/>
            <p:cNvSpPr txBox="1"/>
            <p:nvPr/>
          </p:nvSpPr>
          <p:spPr>
            <a:xfrm>
              <a:off x="1300" y="49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（一）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740" y="500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（三）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420" y="496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（二）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14100" y="500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（四）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16" name="Text Box 15"/>
            <p:cNvSpPr txBox="1"/>
            <p:nvPr/>
          </p:nvSpPr>
          <p:spPr>
            <a:xfrm>
              <a:off x="1340" y="10160"/>
              <a:ext cx="137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（A）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820" y="10120"/>
              <a:ext cx="135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（B）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9900" y="10140"/>
              <a:ext cx="134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（C）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3980" y="10120"/>
              <a:ext cx="138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x-none" altLang="en-US" sz="2000" b="1">
                  <a:latin typeface="Ubuntu" charset="0"/>
                  <a:ea typeface="Ubuntu" charset="0"/>
                </a:rPr>
                <a:t>（D）</a:t>
              </a:r>
              <a:endParaRPr lang="x-none" altLang="en-US" sz="2000" b="1">
                <a:latin typeface="Ubuntu" charset="0"/>
                <a:ea typeface="Ubuntu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Kingsoft Office WPP</Application>
  <PresentationFormat>Widescreen</PresentationFormat>
  <Paragraphs>16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yixf</dc:creator>
  <cp:lastModifiedBy>yixf</cp:lastModifiedBy>
  <cp:revision>3</cp:revision>
  <dcterms:created xsi:type="dcterms:W3CDTF">2017-03-08T09:36:14Z</dcterms:created>
  <dcterms:modified xsi:type="dcterms:W3CDTF">2017-03-08T09:36:14Z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