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xlsx" ContentType="application/vnd.openxmlformats-officedocument.spreadsheetml.sheet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61" r:id="rId3"/>
    <p:sldId id="259" r:id="rId4"/>
    <p:sldId id="277" r:id="rId5"/>
    <p:sldId id="262" r:id="rId6"/>
    <p:sldId id="258" r:id="rId7"/>
    <p:sldId id="256" r:id="rId8"/>
    <p:sldId id="280" r:id="rId10"/>
    <p:sldId id="290" r:id="rId11"/>
    <p:sldId id="264" r:id="rId12"/>
    <p:sldId id="271" r:id="rId13"/>
    <p:sldId id="272" r:id="rId14"/>
    <p:sldId id="273" r:id="rId15"/>
    <p:sldId id="274" r:id="rId16"/>
    <p:sldId id="260" r:id="rId17"/>
    <p:sldId id="263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D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-936" y="-264"/>
      </p:cViewPr>
      <p:guideLst>
        <p:guide orient="horz" pos="213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40" d="100"/>
        <a:sy n="14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Workbook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572373766998337"/>
          <c:y val="0.0778876989843935"/>
          <c:w val="0.906028187507736"/>
          <c:h val="0.699820808114147"/>
        </c:manualLayout>
      </c:layout>
      <c:lineChart>
        <c:grouping val="stack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41914368"/>
        <c:axId val="41916288"/>
      </c:lineChart>
      <c:catAx>
        <c:axId val="419143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</a:p>
        </c:txPr>
        <c:crossAx val="41916288"/>
        <c:crosses val="autoZero"/>
        <c:auto val="1"/>
        <c:lblAlgn val="ctr"/>
        <c:lblOffset val="100"/>
        <c:noMultiLvlLbl val="0"/>
      </c:catAx>
      <c:valAx>
        <c:axId val="4191628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419143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3D2D63-DD98-4B72-B6C2-1DA962210F2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EED77-9175-4372-BA6E-11448F524F1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contents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EED77-9175-4372-BA6E-11448F524F1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Member</a:t>
            </a:r>
            <a:r>
              <a:rPr lang="en-US" altLang="zh-CN" baseline="0" dirty="0"/>
              <a:t> introduction 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EED77-9175-4372-BA6E-11448F524F1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2.png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3.png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4.png"/><Relationship Id="rId1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5.png"/><Relationship Id="rId1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8.jpeg"/><Relationship Id="rId1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1.vml"/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8.png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Relationship Id="rId3" Type="http://schemas.openxmlformats.org/officeDocument/2006/relationships/image" Target="../media/image7.wmf"/><Relationship Id="rId2" Type="http://schemas.openxmlformats.org/officeDocument/2006/relationships/oleObject" Target="../embeddings/oleObject1.bin"/><Relationship Id="rId10" Type="http://schemas.openxmlformats.org/officeDocument/2006/relationships/notesSlide" Target="../notesSlides/notesSlide2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1203649" y="4037046"/>
            <a:ext cx="2276669" cy="2276669"/>
            <a:chOff x="1203649" y="4037046"/>
            <a:chExt cx="2276669" cy="2276669"/>
          </a:xfrm>
        </p:grpSpPr>
        <p:sp>
          <p:nvSpPr>
            <p:cNvPr id="8" name="椭圆 7"/>
            <p:cNvSpPr/>
            <p:nvPr/>
          </p:nvSpPr>
          <p:spPr>
            <a:xfrm>
              <a:off x="1203649" y="4037046"/>
              <a:ext cx="2276669" cy="2276669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1279848" y="4113245"/>
              <a:ext cx="2124269" cy="2124269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1354882" y="4178169"/>
              <a:ext cx="1994419" cy="1994419"/>
            </a:xfrm>
            <a:prstGeom prst="ellipse">
              <a:avLst/>
            </a:prstGeom>
            <a:blipFill dpi="0" rotWithShape="1">
              <a:blip r:embed="rId1"/>
              <a:srcRect/>
              <a:stretch>
                <a:fillRect/>
              </a:stretch>
            </a:blip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23275" y="1858333"/>
            <a:ext cx="10338318" cy="1567543"/>
            <a:chOff x="-728565" y="1911673"/>
            <a:chExt cx="10338318" cy="1567543"/>
          </a:xfrm>
        </p:grpSpPr>
        <p:sp>
          <p:nvSpPr>
            <p:cNvPr id="4" name="平行四边形 3"/>
            <p:cNvSpPr/>
            <p:nvPr/>
          </p:nvSpPr>
          <p:spPr>
            <a:xfrm>
              <a:off x="-728565" y="1911673"/>
              <a:ext cx="10338318" cy="1567543"/>
            </a:xfrm>
            <a:prstGeom prst="parallelogram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1273498" y="2295897"/>
              <a:ext cx="4246880" cy="6134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sz="3200" b="1" dirty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实时抓取新浪股票信息</a:t>
              </a:r>
              <a:endParaRPr lang="zh-CN" sz="32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5118152" y="4460655"/>
            <a:ext cx="7371184" cy="699796"/>
            <a:chOff x="5057192" y="4338735"/>
            <a:chExt cx="7371184" cy="699796"/>
          </a:xfrm>
        </p:grpSpPr>
        <p:sp>
          <p:nvSpPr>
            <p:cNvPr id="5" name="平行四边形 4"/>
            <p:cNvSpPr/>
            <p:nvPr/>
          </p:nvSpPr>
          <p:spPr>
            <a:xfrm>
              <a:off x="5057192" y="4338735"/>
              <a:ext cx="7371184" cy="699796"/>
            </a:xfrm>
            <a:prstGeom prst="parallelogram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6211402" y="4496366"/>
              <a:ext cx="3173095" cy="3848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NAME:  </a:t>
              </a:r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刘兵艳、司佳、张娜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73400" y="1454150"/>
            <a:ext cx="6998970" cy="4661535"/>
          </a:xfrm>
          <a:prstGeom prst="rect">
            <a:avLst/>
          </a:prstGeom>
        </p:spPr>
      </p:pic>
      <p:grpSp>
        <p:nvGrpSpPr>
          <p:cNvPr id="115" name="组合 114"/>
          <p:cNvGrpSpPr/>
          <p:nvPr/>
        </p:nvGrpSpPr>
        <p:grpSpPr>
          <a:xfrm>
            <a:off x="9237298" y="4904788"/>
            <a:ext cx="615828" cy="615828"/>
            <a:chOff x="1203649" y="4037046"/>
            <a:chExt cx="2276669" cy="2276669"/>
          </a:xfrm>
        </p:grpSpPr>
        <p:sp>
          <p:nvSpPr>
            <p:cNvPr id="116" name="椭圆 115"/>
            <p:cNvSpPr/>
            <p:nvPr/>
          </p:nvSpPr>
          <p:spPr>
            <a:xfrm>
              <a:off x="1203649" y="4037046"/>
              <a:ext cx="2276669" cy="2276669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7" name="椭圆 116"/>
            <p:cNvSpPr/>
            <p:nvPr/>
          </p:nvSpPr>
          <p:spPr>
            <a:xfrm>
              <a:off x="1279848" y="4113245"/>
              <a:ext cx="2124269" cy="2124269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1" name="Freeform 11"/>
          <p:cNvSpPr>
            <a:spLocks noEditPoints="1"/>
          </p:cNvSpPr>
          <p:nvPr/>
        </p:nvSpPr>
        <p:spPr bwMode="auto">
          <a:xfrm>
            <a:off x="2372662" y="2721036"/>
            <a:ext cx="815289" cy="835801"/>
          </a:xfrm>
          <a:custGeom>
            <a:avLst/>
            <a:gdLst>
              <a:gd name="T0" fmla="*/ 33 w 67"/>
              <a:gd name="T1" fmla="*/ 32 h 69"/>
              <a:gd name="T2" fmla="*/ 37 w 67"/>
              <a:gd name="T3" fmla="*/ 36 h 69"/>
              <a:gd name="T4" fmla="*/ 41 w 67"/>
              <a:gd name="T5" fmla="*/ 46 h 69"/>
              <a:gd name="T6" fmla="*/ 40 w 67"/>
              <a:gd name="T7" fmla="*/ 56 h 69"/>
              <a:gd name="T8" fmla="*/ 32 w 67"/>
              <a:gd name="T9" fmla="*/ 62 h 69"/>
              <a:gd name="T10" fmla="*/ 24 w 67"/>
              <a:gd name="T11" fmla="*/ 65 h 69"/>
              <a:gd name="T12" fmla="*/ 15 w 67"/>
              <a:gd name="T13" fmla="*/ 64 h 69"/>
              <a:gd name="T14" fmla="*/ 9 w 67"/>
              <a:gd name="T15" fmla="*/ 60 h 69"/>
              <a:gd name="T16" fmla="*/ 5 w 67"/>
              <a:gd name="T17" fmla="*/ 54 h 69"/>
              <a:gd name="T18" fmla="*/ 4 w 67"/>
              <a:gd name="T19" fmla="*/ 45 h 69"/>
              <a:gd name="T20" fmla="*/ 8 w 67"/>
              <a:gd name="T21" fmla="*/ 37 h 69"/>
              <a:gd name="T22" fmla="*/ 13 w 67"/>
              <a:gd name="T23" fmla="*/ 29 h 69"/>
              <a:gd name="T24" fmla="*/ 24 w 67"/>
              <a:gd name="T25" fmla="*/ 28 h 69"/>
              <a:gd name="T26" fmla="*/ 53 w 67"/>
              <a:gd name="T27" fmla="*/ 14 h 69"/>
              <a:gd name="T28" fmla="*/ 46 w 67"/>
              <a:gd name="T29" fmla="*/ 16 h 69"/>
              <a:gd name="T30" fmla="*/ 43 w 67"/>
              <a:gd name="T31" fmla="*/ 18 h 69"/>
              <a:gd name="T32" fmla="*/ 39 w 67"/>
              <a:gd name="T33" fmla="*/ 25 h 69"/>
              <a:gd name="T34" fmla="*/ 39 w 67"/>
              <a:gd name="T35" fmla="*/ 32 h 69"/>
              <a:gd name="T36" fmla="*/ 44 w 67"/>
              <a:gd name="T37" fmla="*/ 37 h 69"/>
              <a:gd name="T38" fmla="*/ 50 w 67"/>
              <a:gd name="T39" fmla="*/ 40 h 69"/>
              <a:gd name="T40" fmla="*/ 56 w 67"/>
              <a:gd name="T41" fmla="*/ 40 h 69"/>
              <a:gd name="T42" fmla="*/ 60 w 67"/>
              <a:gd name="T43" fmla="*/ 38 h 69"/>
              <a:gd name="T44" fmla="*/ 64 w 67"/>
              <a:gd name="T45" fmla="*/ 34 h 69"/>
              <a:gd name="T46" fmla="*/ 65 w 67"/>
              <a:gd name="T47" fmla="*/ 28 h 69"/>
              <a:gd name="T48" fmla="*/ 63 w 67"/>
              <a:gd name="T49" fmla="*/ 22 h 69"/>
              <a:gd name="T50" fmla="*/ 60 w 67"/>
              <a:gd name="T51" fmla="*/ 16 h 69"/>
              <a:gd name="T52" fmla="*/ 57 w 67"/>
              <a:gd name="T53" fmla="*/ 25 h 69"/>
              <a:gd name="T54" fmla="*/ 49 w 67"/>
              <a:gd name="T55" fmla="*/ 31 h 69"/>
              <a:gd name="T56" fmla="*/ 55 w 67"/>
              <a:gd name="T57" fmla="*/ 27 h 69"/>
              <a:gd name="T58" fmla="*/ 51 w 67"/>
              <a:gd name="T59" fmla="*/ 30 h 69"/>
              <a:gd name="T60" fmla="*/ 55 w 67"/>
              <a:gd name="T61" fmla="*/ 27 h 69"/>
              <a:gd name="T62" fmla="*/ 52 w 67"/>
              <a:gd name="T63" fmla="*/ 36 h 69"/>
              <a:gd name="T64" fmla="*/ 54 w 67"/>
              <a:gd name="T65" fmla="*/ 20 h 69"/>
              <a:gd name="T66" fmla="*/ 28 w 67"/>
              <a:gd name="T67" fmla="*/ 1 h 69"/>
              <a:gd name="T68" fmla="*/ 21 w 67"/>
              <a:gd name="T69" fmla="*/ 3 h 69"/>
              <a:gd name="T70" fmla="*/ 18 w 67"/>
              <a:gd name="T71" fmla="*/ 5 h 69"/>
              <a:gd name="T72" fmla="*/ 14 w 67"/>
              <a:gd name="T73" fmla="*/ 12 h 69"/>
              <a:gd name="T74" fmla="*/ 14 w 67"/>
              <a:gd name="T75" fmla="*/ 19 h 69"/>
              <a:gd name="T76" fmla="*/ 19 w 67"/>
              <a:gd name="T77" fmla="*/ 23 h 69"/>
              <a:gd name="T78" fmla="*/ 25 w 67"/>
              <a:gd name="T79" fmla="*/ 26 h 69"/>
              <a:gd name="T80" fmla="*/ 31 w 67"/>
              <a:gd name="T81" fmla="*/ 26 h 69"/>
              <a:gd name="T82" fmla="*/ 35 w 67"/>
              <a:gd name="T83" fmla="*/ 24 h 69"/>
              <a:gd name="T84" fmla="*/ 39 w 67"/>
              <a:gd name="T85" fmla="*/ 20 h 69"/>
              <a:gd name="T86" fmla="*/ 40 w 67"/>
              <a:gd name="T87" fmla="*/ 14 h 69"/>
              <a:gd name="T88" fmla="*/ 38 w 67"/>
              <a:gd name="T89" fmla="*/ 8 h 69"/>
              <a:gd name="T90" fmla="*/ 35 w 67"/>
              <a:gd name="T91" fmla="*/ 2 h 69"/>
              <a:gd name="T92" fmla="*/ 32 w 67"/>
              <a:gd name="T93" fmla="*/ 12 h 69"/>
              <a:gd name="T94" fmla="*/ 24 w 67"/>
              <a:gd name="T95" fmla="*/ 18 h 69"/>
              <a:gd name="T96" fmla="*/ 30 w 67"/>
              <a:gd name="T97" fmla="*/ 13 h 69"/>
              <a:gd name="T98" fmla="*/ 26 w 67"/>
              <a:gd name="T99" fmla="*/ 16 h 69"/>
              <a:gd name="T100" fmla="*/ 30 w 67"/>
              <a:gd name="T101" fmla="*/ 13 h 69"/>
              <a:gd name="T102" fmla="*/ 27 w 67"/>
              <a:gd name="T103" fmla="*/ 23 h 69"/>
              <a:gd name="T104" fmla="*/ 29 w 67"/>
              <a:gd name="T105" fmla="*/ 7 h 69"/>
              <a:gd name="T106" fmla="*/ 14 w 67"/>
              <a:gd name="T107" fmla="*/ 48 h 69"/>
              <a:gd name="T108" fmla="*/ 28 w 67"/>
              <a:gd name="T109" fmla="*/ 48 h 69"/>
              <a:gd name="T110" fmla="*/ 21 w 67"/>
              <a:gd name="T111" fmla="*/ 45 h 69"/>
              <a:gd name="T112" fmla="*/ 21 w 67"/>
              <a:gd name="T113" fmla="*/ 52 h 69"/>
              <a:gd name="T114" fmla="*/ 29 w 67"/>
              <a:gd name="T115" fmla="*/ 40 h 69"/>
              <a:gd name="T116" fmla="*/ 13 w 67"/>
              <a:gd name="T117" fmla="*/ 56 h 69"/>
              <a:gd name="T118" fmla="*/ 29 w 67"/>
              <a:gd name="T119" fmla="*/ 40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67" h="69">
                <a:moveTo>
                  <a:pt x="24" y="31"/>
                </a:moveTo>
                <a:cubicBezTo>
                  <a:pt x="25" y="32"/>
                  <a:pt x="26" y="32"/>
                  <a:pt x="27" y="32"/>
                </a:cubicBezTo>
                <a:cubicBezTo>
                  <a:pt x="29" y="30"/>
                  <a:pt x="29" y="30"/>
                  <a:pt x="29" y="30"/>
                </a:cubicBezTo>
                <a:cubicBezTo>
                  <a:pt x="31" y="30"/>
                  <a:pt x="32" y="31"/>
                  <a:pt x="33" y="32"/>
                </a:cubicBezTo>
                <a:cubicBezTo>
                  <a:pt x="32" y="35"/>
                  <a:pt x="32" y="35"/>
                  <a:pt x="32" y="35"/>
                </a:cubicBezTo>
                <a:cubicBezTo>
                  <a:pt x="32" y="35"/>
                  <a:pt x="33" y="36"/>
                  <a:pt x="33" y="36"/>
                </a:cubicBezTo>
                <a:cubicBezTo>
                  <a:pt x="34" y="37"/>
                  <a:pt x="34" y="37"/>
                  <a:pt x="34" y="37"/>
                </a:cubicBezTo>
                <a:cubicBezTo>
                  <a:pt x="37" y="36"/>
                  <a:pt x="37" y="36"/>
                  <a:pt x="37" y="36"/>
                </a:cubicBezTo>
                <a:cubicBezTo>
                  <a:pt x="39" y="37"/>
                  <a:pt x="39" y="39"/>
                  <a:pt x="40" y="40"/>
                </a:cubicBezTo>
                <a:cubicBezTo>
                  <a:pt x="37" y="42"/>
                  <a:pt x="37" y="42"/>
                  <a:pt x="37" y="42"/>
                </a:cubicBezTo>
                <a:cubicBezTo>
                  <a:pt x="37" y="43"/>
                  <a:pt x="38" y="44"/>
                  <a:pt x="38" y="46"/>
                </a:cubicBezTo>
                <a:cubicBezTo>
                  <a:pt x="41" y="46"/>
                  <a:pt x="41" y="46"/>
                  <a:pt x="41" y="46"/>
                </a:cubicBezTo>
                <a:cubicBezTo>
                  <a:pt x="42" y="48"/>
                  <a:pt x="42" y="49"/>
                  <a:pt x="41" y="51"/>
                </a:cubicBezTo>
                <a:cubicBezTo>
                  <a:pt x="38" y="51"/>
                  <a:pt x="38" y="51"/>
                  <a:pt x="38" y="51"/>
                </a:cubicBezTo>
                <a:cubicBezTo>
                  <a:pt x="38" y="52"/>
                  <a:pt x="37" y="53"/>
                  <a:pt x="37" y="54"/>
                </a:cubicBezTo>
                <a:cubicBezTo>
                  <a:pt x="40" y="56"/>
                  <a:pt x="40" y="56"/>
                  <a:pt x="40" y="56"/>
                </a:cubicBezTo>
                <a:cubicBezTo>
                  <a:pt x="39" y="58"/>
                  <a:pt x="38" y="60"/>
                  <a:pt x="37" y="61"/>
                </a:cubicBezTo>
                <a:cubicBezTo>
                  <a:pt x="34" y="59"/>
                  <a:pt x="34" y="59"/>
                  <a:pt x="34" y="59"/>
                </a:cubicBezTo>
                <a:cubicBezTo>
                  <a:pt x="34" y="60"/>
                  <a:pt x="33" y="60"/>
                  <a:pt x="33" y="60"/>
                </a:cubicBezTo>
                <a:cubicBezTo>
                  <a:pt x="33" y="61"/>
                  <a:pt x="32" y="61"/>
                  <a:pt x="32" y="62"/>
                </a:cubicBezTo>
                <a:cubicBezTo>
                  <a:pt x="33" y="65"/>
                  <a:pt x="33" y="65"/>
                  <a:pt x="33" y="65"/>
                </a:cubicBezTo>
                <a:cubicBezTo>
                  <a:pt x="32" y="66"/>
                  <a:pt x="30" y="67"/>
                  <a:pt x="29" y="67"/>
                </a:cubicBezTo>
                <a:cubicBezTo>
                  <a:pt x="27" y="64"/>
                  <a:pt x="27" y="64"/>
                  <a:pt x="27" y="64"/>
                </a:cubicBezTo>
                <a:cubicBezTo>
                  <a:pt x="26" y="65"/>
                  <a:pt x="25" y="65"/>
                  <a:pt x="24" y="65"/>
                </a:cubicBezTo>
                <a:cubicBezTo>
                  <a:pt x="23" y="69"/>
                  <a:pt x="23" y="69"/>
                  <a:pt x="23" y="69"/>
                </a:cubicBezTo>
                <a:cubicBezTo>
                  <a:pt x="22" y="69"/>
                  <a:pt x="20" y="69"/>
                  <a:pt x="18" y="69"/>
                </a:cubicBezTo>
                <a:cubicBezTo>
                  <a:pt x="18" y="65"/>
                  <a:pt x="18" y="65"/>
                  <a:pt x="18" y="65"/>
                </a:cubicBezTo>
                <a:cubicBezTo>
                  <a:pt x="17" y="65"/>
                  <a:pt x="16" y="65"/>
                  <a:pt x="15" y="64"/>
                </a:cubicBezTo>
                <a:cubicBezTo>
                  <a:pt x="13" y="67"/>
                  <a:pt x="13" y="67"/>
                  <a:pt x="13" y="67"/>
                </a:cubicBezTo>
                <a:cubicBezTo>
                  <a:pt x="11" y="67"/>
                  <a:pt x="10" y="66"/>
                  <a:pt x="9" y="65"/>
                </a:cubicBezTo>
                <a:cubicBezTo>
                  <a:pt x="10" y="62"/>
                  <a:pt x="10" y="62"/>
                  <a:pt x="10" y="62"/>
                </a:cubicBezTo>
                <a:cubicBezTo>
                  <a:pt x="10" y="61"/>
                  <a:pt x="9" y="61"/>
                  <a:pt x="9" y="60"/>
                </a:cubicBezTo>
                <a:cubicBezTo>
                  <a:pt x="8" y="60"/>
                  <a:pt x="8" y="60"/>
                  <a:pt x="8" y="59"/>
                </a:cubicBezTo>
                <a:cubicBezTo>
                  <a:pt x="5" y="61"/>
                  <a:pt x="5" y="61"/>
                  <a:pt x="5" y="61"/>
                </a:cubicBezTo>
                <a:cubicBezTo>
                  <a:pt x="3" y="59"/>
                  <a:pt x="2" y="58"/>
                  <a:pt x="2" y="56"/>
                </a:cubicBezTo>
                <a:cubicBezTo>
                  <a:pt x="5" y="54"/>
                  <a:pt x="5" y="54"/>
                  <a:pt x="5" y="54"/>
                </a:cubicBezTo>
                <a:cubicBezTo>
                  <a:pt x="4" y="53"/>
                  <a:pt x="4" y="52"/>
                  <a:pt x="4" y="51"/>
                </a:cubicBezTo>
                <a:cubicBezTo>
                  <a:pt x="1" y="51"/>
                  <a:pt x="1" y="51"/>
                  <a:pt x="1" y="51"/>
                </a:cubicBezTo>
                <a:cubicBezTo>
                  <a:pt x="0" y="49"/>
                  <a:pt x="0" y="47"/>
                  <a:pt x="1" y="46"/>
                </a:cubicBezTo>
                <a:cubicBezTo>
                  <a:pt x="4" y="45"/>
                  <a:pt x="4" y="45"/>
                  <a:pt x="4" y="45"/>
                </a:cubicBezTo>
                <a:cubicBezTo>
                  <a:pt x="4" y="44"/>
                  <a:pt x="4" y="43"/>
                  <a:pt x="5" y="42"/>
                </a:cubicBezTo>
                <a:cubicBezTo>
                  <a:pt x="2" y="40"/>
                  <a:pt x="2" y="40"/>
                  <a:pt x="2" y="40"/>
                </a:cubicBezTo>
                <a:cubicBezTo>
                  <a:pt x="3" y="38"/>
                  <a:pt x="3" y="37"/>
                  <a:pt x="5" y="36"/>
                </a:cubicBezTo>
                <a:cubicBezTo>
                  <a:pt x="8" y="37"/>
                  <a:pt x="8" y="37"/>
                  <a:pt x="8" y="37"/>
                </a:cubicBezTo>
                <a:cubicBezTo>
                  <a:pt x="8" y="37"/>
                  <a:pt x="8" y="37"/>
                  <a:pt x="9" y="36"/>
                </a:cubicBezTo>
                <a:cubicBezTo>
                  <a:pt x="9" y="36"/>
                  <a:pt x="10" y="35"/>
                  <a:pt x="10" y="35"/>
                </a:cubicBezTo>
                <a:cubicBezTo>
                  <a:pt x="9" y="32"/>
                  <a:pt x="9" y="32"/>
                  <a:pt x="9" y="32"/>
                </a:cubicBezTo>
                <a:cubicBezTo>
                  <a:pt x="10" y="31"/>
                  <a:pt x="11" y="30"/>
                  <a:pt x="13" y="29"/>
                </a:cubicBezTo>
                <a:cubicBezTo>
                  <a:pt x="15" y="32"/>
                  <a:pt x="15" y="32"/>
                  <a:pt x="15" y="32"/>
                </a:cubicBezTo>
                <a:cubicBezTo>
                  <a:pt x="16" y="32"/>
                  <a:pt x="17" y="32"/>
                  <a:pt x="18" y="31"/>
                </a:cubicBezTo>
                <a:cubicBezTo>
                  <a:pt x="19" y="28"/>
                  <a:pt x="19" y="28"/>
                  <a:pt x="19" y="28"/>
                </a:cubicBezTo>
                <a:cubicBezTo>
                  <a:pt x="20" y="28"/>
                  <a:pt x="22" y="28"/>
                  <a:pt x="24" y="28"/>
                </a:cubicBezTo>
                <a:cubicBezTo>
                  <a:pt x="24" y="31"/>
                  <a:pt x="24" y="31"/>
                  <a:pt x="24" y="31"/>
                </a:cubicBezTo>
                <a:close/>
                <a:moveTo>
                  <a:pt x="56" y="17"/>
                </a:moveTo>
                <a:cubicBezTo>
                  <a:pt x="56" y="14"/>
                  <a:pt x="56" y="14"/>
                  <a:pt x="56" y="14"/>
                </a:cubicBezTo>
                <a:cubicBezTo>
                  <a:pt x="55" y="14"/>
                  <a:pt x="54" y="14"/>
                  <a:pt x="53" y="14"/>
                </a:cubicBezTo>
                <a:cubicBezTo>
                  <a:pt x="52" y="16"/>
                  <a:pt x="52" y="16"/>
                  <a:pt x="52" y="16"/>
                </a:cubicBezTo>
                <a:cubicBezTo>
                  <a:pt x="51" y="16"/>
                  <a:pt x="51" y="16"/>
                  <a:pt x="50" y="17"/>
                </a:cubicBezTo>
                <a:cubicBezTo>
                  <a:pt x="49" y="15"/>
                  <a:pt x="49" y="15"/>
                  <a:pt x="49" y="15"/>
                </a:cubicBezTo>
                <a:cubicBezTo>
                  <a:pt x="48" y="15"/>
                  <a:pt x="47" y="15"/>
                  <a:pt x="46" y="16"/>
                </a:cubicBezTo>
                <a:cubicBezTo>
                  <a:pt x="46" y="18"/>
                  <a:pt x="46" y="18"/>
                  <a:pt x="46" y="18"/>
                </a:cubicBezTo>
                <a:cubicBezTo>
                  <a:pt x="46" y="18"/>
                  <a:pt x="46" y="19"/>
                  <a:pt x="45" y="19"/>
                </a:cubicBezTo>
                <a:cubicBezTo>
                  <a:pt x="45" y="19"/>
                  <a:pt x="45" y="19"/>
                  <a:pt x="45" y="20"/>
                </a:cubicBezTo>
                <a:cubicBezTo>
                  <a:pt x="43" y="18"/>
                  <a:pt x="43" y="18"/>
                  <a:pt x="43" y="18"/>
                </a:cubicBezTo>
                <a:cubicBezTo>
                  <a:pt x="42" y="19"/>
                  <a:pt x="41" y="20"/>
                  <a:pt x="41" y="21"/>
                </a:cubicBezTo>
                <a:cubicBezTo>
                  <a:pt x="42" y="23"/>
                  <a:pt x="42" y="23"/>
                  <a:pt x="42" y="23"/>
                </a:cubicBezTo>
                <a:cubicBezTo>
                  <a:pt x="42" y="24"/>
                  <a:pt x="42" y="24"/>
                  <a:pt x="41" y="25"/>
                </a:cubicBezTo>
                <a:cubicBezTo>
                  <a:pt x="39" y="25"/>
                  <a:pt x="39" y="25"/>
                  <a:pt x="39" y="25"/>
                </a:cubicBezTo>
                <a:cubicBezTo>
                  <a:pt x="39" y="26"/>
                  <a:pt x="38" y="27"/>
                  <a:pt x="39" y="28"/>
                </a:cubicBezTo>
                <a:cubicBezTo>
                  <a:pt x="41" y="29"/>
                  <a:pt x="41" y="29"/>
                  <a:pt x="41" y="29"/>
                </a:cubicBezTo>
                <a:cubicBezTo>
                  <a:pt x="41" y="30"/>
                  <a:pt x="41" y="30"/>
                  <a:pt x="41" y="31"/>
                </a:cubicBezTo>
                <a:cubicBezTo>
                  <a:pt x="39" y="32"/>
                  <a:pt x="39" y="32"/>
                  <a:pt x="39" y="32"/>
                </a:cubicBezTo>
                <a:cubicBezTo>
                  <a:pt x="39" y="33"/>
                  <a:pt x="40" y="34"/>
                  <a:pt x="41" y="35"/>
                </a:cubicBezTo>
                <a:cubicBezTo>
                  <a:pt x="43" y="35"/>
                  <a:pt x="43" y="35"/>
                  <a:pt x="43" y="35"/>
                </a:cubicBezTo>
                <a:cubicBezTo>
                  <a:pt x="43" y="35"/>
                  <a:pt x="43" y="35"/>
                  <a:pt x="44" y="36"/>
                </a:cubicBezTo>
                <a:cubicBezTo>
                  <a:pt x="44" y="36"/>
                  <a:pt x="44" y="36"/>
                  <a:pt x="44" y="37"/>
                </a:cubicBezTo>
                <a:cubicBezTo>
                  <a:pt x="43" y="39"/>
                  <a:pt x="43" y="39"/>
                  <a:pt x="43" y="39"/>
                </a:cubicBezTo>
                <a:cubicBezTo>
                  <a:pt x="44" y="39"/>
                  <a:pt x="45" y="40"/>
                  <a:pt x="46" y="41"/>
                </a:cubicBezTo>
                <a:cubicBezTo>
                  <a:pt x="47" y="39"/>
                  <a:pt x="47" y="39"/>
                  <a:pt x="47" y="39"/>
                </a:cubicBezTo>
                <a:cubicBezTo>
                  <a:pt x="48" y="39"/>
                  <a:pt x="49" y="39"/>
                  <a:pt x="50" y="40"/>
                </a:cubicBezTo>
                <a:cubicBezTo>
                  <a:pt x="50" y="42"/>
                  <a:pt x="50" y="42"/>
                  <a:pt x="50" y="42"/>
                </a:cubicBezTo>
                <a:cubicBezTo>
                  <a:pt x="51" y="42"/>
                  <a:pt x="52" y="43"/>
                  <a:pt x="53" y="42"/>
                </a:cubicBezTo>
                <a:cubicBezTo>
                  <a:pt x="54" y="40"/>
                  <a:pt x="54" y="40"/>
                  <a:pt x="54" y="40"/>
                </a:cubicBezTo>
                <a:cubicBezTo>
                  <a:pt x="54" y="40"/>
                  <a:pt x="55" y="40"/>
                  <a:pt x="56" y="40"/>
                </a:cubicBezTo>
                <a:cubicBezTo>
                  <a:pt x="57" y="42"/>
                  <a:pt x="57" y="42"/>
                  <a:pt x="57" y="42"/>
                </a:cubicBezTo>
                <a:cubicBezTo>
                  <a:pt x="58" y="42"/>
                  <a:pt x="59" y="41"/>
                  <a:pt x="60" y="40"/>
                </a:cubicBezTo>
                <a:cubicBezTo>
                  <a:pt x="59" y="38"/>
                  <a:pt x="59" y="38"/>
                  <a:pt x="59" y="38"/>
                </a:cubicBezTo>
                <a:cubicBezTo>
                  <a:pt x="60" y="38"/>
                  <a:pt x="60" y="38"/>
                  <a:pt x="60" y="38"/>
                </a:cubicBezTo>
                <a:cubicBezTo>
                  <a:pt x="61" y="37"/>
                  <a:pt x="61" y="37"/>
                  <a:pt x="61" y="37"/>
                </a:cubicBezTo>
                <a:cubicBezTo>
                  <a:pt x="63" y="38"/>
                  <a:pt x="63" y="38"/>
                  <a:pt x="63" y="38"/>
                </a:cubicBezTo>
                <a:cubicBezTo>
                  <a:pt x="64" y="37"/>
                  <a:pt x="65" y="36"/>
                  <a:pt x="65" y="35"/>
                </a:cubicBezTo>
                <a:cubicBezTo>
                  <a:pt x="64" y="34"/>
                  <a:pt x="64" y="34"/>
                  <a:pt x="64" y="34"/>
                </a:cubicBezTo>
                <a:cubicBezTo>
                  <a:pt x="64" y="33"/>
                  <a:pt x="64" y="32"/>
                  <a:pt x="64" y="31"/>
                </a:cubicBezTo>
                <a:cubicBezTo>
                  <a:pt x="67" y="31"/>
                  <a:pt x="67" y="31"/>
                  <a:pt x="67" y="31"/>
                </a:cubicBezTo>
                <a:cubicBezTo>
                  <a:pt x="67" y="30"/>
                  <a:pt x="67" y="29"/>
                  <a:pt x="67" y="28"/>
                </a:cubicBezTo>
                <a:cubicBezTo>
                  <a:pt x="65" y="28"/>
                  <a:pt x="65" y="28"/>
                  <a:pt x="65" y="28"/>
                </a:cubicBezTo>
                <a:cubicBezTo>
                  <a:pt x="65" y="27"/>
                  <a:pt x="65" y="26"/>
                  <a:pt x="64" y="25"/>
                </a:cubicBezTo>
                <a:cubicBezTo>
                  <a:pt x="67" y="24"/>
                  <a:pt x="67" y="24"/>
                  <a:pt x="67" y="24"/>
                </a:cubicBezTo>
                <a:cubicBezTo>
                  <a:pt x="66" y="23"/>
                  <a:pt x="66" y="22"/>
                  <a:pt x="65" y="21"/>
                </a:cubicBezTo>
                <a:cubicBezTo>
                  <a:pt x="63" y="22"/>
                  <a:pt x="63" y="22"/>
                  <a:pt x="63" y="22"/>
                </a:cubicBezTo>
                <a:cubicBezTo>
                  <a:pt x="63" y="21"/>
                  <a:pt x="62" y="21"/>
                  <a:pt x="62" y="21"/>
                </a:cubicBezTo>
                <a:cubicBezTo>
                  <a:pt x="62" y="20"/>
                  <a:pt x="62" y="20"/>
                  <a:pt x="61" y="20"/>
                </a:cubicBezTo>
                <a:cubicBezTo>
                  <a:pt x="63" y="18"/>
                  <a:pt x="63" y="18"/>
                  <a:pt x="63" y="18"/>
                </a:cubicBezTo>
                <a:cubicBezTo>
                  <a:pt x="62" y="17"/>
                  <a:pt x="61" y="16"/>
                  <a:pt x="60" y="16"/>
                </a:cubicBezTo>
                <a:cubicBezTo>
                  <a:pt x="58" y="18"/>
                  <a:pt x="58" y="18"/>
                  <a:pt x="58" y="18"/>
                </a:cubicBezTo>
                <a:cubicBezTo>
                  <a:pt x="58" y="17"/>
                  <a:pt x="57" y="17"/>
                  <a:pt x="56" y="17"/>
                </a:cubicBezTo>
                <a:close/>
                <a:moveTo>
                  <a:pt x="53" y="23"/>
                </a:moveTo>
                <a:cubicBezTo>
                  <a:pt x="55" y="23"/>
                  <a:pt x="56" y="24"/>
                  <a:pt x="57" y="25"/>
                </a:cubicBezTo>
                <a:cubicBezTo>
                  <a:pt x="58" y="26"/>
                  <a:pt x="58" y="27"/>
                  <a:pt x="58" y="29"/>
                </a:cubicBezTo>
                <a:cubicBezTo>
                  <a:pt x="58" y="30"/>
                  <a:pt x="57" y="31"/>
                  <a:pt x="56" y="32"/>
                </a:cubicBezTo>
                <a:cubicBezTo>
                  <a:pt x="55" y="33"/>
                  <a:pt x="54" y="33"/>
                  <a:pt x="52" y="33"/>
                </a:cubicBezTo>
                <a:cubicBezTo>
                  <a:pt x="51" y="33"/>
                  <a:pt x="50" y="32"/>
                  <a:pt x="49" y="31"/>
                </a:cubicBezTo>
                <a:cubicBezTo>
                  <a:pt x="48" y="30"/>
                  <a:pt x="48" y="29"/>
                  <a:pt x="48" y="28"/>
                </a:cubicBezTo>
                <a:cubicBezTo>
                  <a:pt x="48" y="26"/>
                  <a:pt x="49" y="25"/>
                  <a:pt x="50" y="24"/>
                </a:cubicBezTo>
                <a:cubicBezTo>
                  <a:pt x="51" y="23"/>
                  <a:pt x="52" y="23"/>
                  <a:pt x="53" y="23"/>
                </a:cubicBezTo>
                <a:close/>
                <a:moveTo>
                  <a:pt x="55" y="27"/>
                </a:moveTo>
                <a:cubicBezTo>
                  <a:pt x="55" y="27"/>
                  <a:pt x="55" y="28"/>
                  <a:pt x="55" y="28"/>
                </a:cubicBezTo>
                <a:cubicBezTo>
                  <a:pt x="55" y="29"/>
                  <a:pt x="55" y="30"/>
                  <a:pt x="54" y="30"/>
                </a:cubicBezTo>
                <a:cubicBezTo>
                  <a:pt x="54" y="30"/>
                  <a:pt x="53" y="31"/>
                  <a:pt x="53" y="31"/>
                </a:cubicBezTo>
                <a:cubicBezTo>
                  <a:pt x="52" y="30"/>
                  <a:pt x="51" y="30"/>
                  <a:pt x="51" y="30"/>
                </a:cubicBezTo>
                <a:cubicBezTo>
                  <a:pt x="51" y="29"/>
                  <a:pt x="50" y="29"/>
                  <a:pt x="51" y="28"/>
                </a:cubicBezTo>
                <a:cubicBezTo>
                  <a:pt x="51" y="27"/>
                  <a:pt x="51" y="27"/>
                  <a:pt x="51" y="26"/>
                </a:cubicBezTo>
                <a:cubicBezTo>
                  <a:pt x="52" y="26"/>
                  <a:pt x="52" y="26"/>
                  <a:pt x="53" y="26"/>
                </a:cubicBezTo>
                <a:cubicBezTo>
                  <a:pt x="54" y="26"/>
                  <a:pt x="54" y="26"/>
                  <a:pt x="55" y="27"/>
                </a:cubicBezTo>
                <a:close/>
                <a:moveTo>
                  <a:pt x="59" y="23"/>
                </a:moveTo>
                <a:cubicBezTo>
                  <a:pt x="60" y="25"/>
                  <a:pt x="61" y="27"/>
                  <a:pt x="61" y="29"/>
                </a:cubicBezTo>
                <a:cubicBezTo>
                  <a:pt x="60" y="31"/>
                  <a:pt x="59" y="33"/>
                  <a:pt x="58" y="34"/>
                </a:cubicBezTo>
                <a:cubicBezTo>
                  <a:pt x="56" y="36"/>
                  <a:pt x="54" y="36"/>
                  <a:pt x="52" y="36"/>
                </a:cubicBezTo>
                <a:cubicBezTo>
                  <a:pt x="50" y="36"/>
                  <a:pt x="48" y="35"/>
                  <a:pt x="47" y="33"/>
                </a:cubicBezTo>
                <a:cubicBezTo>
                  <a:pt x="45" y="32"/>
                  <a:pt x="45" y="30"/>
                  <a:pt x="45" y="27"/>
                </a:cubicBezTo>
                <a:cubicBezTo>
                  <a:pt x="45" y="25"/>
                  <a:pt x="46" y="23"/>
                  <a:pt x="48" y="22"/>
                </a:cubicBezTo>
                <a:cubicBezTo>
                  <a:pt x="50" y="21"/>
                  <a:pt x="52" y="20"/>
                  <a:pt x="54" y="20"/>
                </a:cubicBezTo>
                <a:cubicBezTo>
                  <a:pt x="56" y="21"/>
                  <a:pt x="58" y="22"/>
                  <a:pt x="59" y="23"/>
                </a:cubicBezTo>
                <a:close/>
                <a:moveTo>
                  <a:pt x="31" y="3"/>
                </a:moveTo>
                <a:cubicBezTo>
                  <a:pt x="31" y="1"/>
                  <a:pt x="31" y="1"/>
                  <a:pt x="31" y="1"/>
                </a:cubicBezTo>
                <a:cubicBezTo>
                  <a:pt x="30" y="1"/>
                  <a:pt x="29" y="0"/>
                  <a:pt x="28" y="1"/>
                </a:cubicBezTo>
                <a:cubicBezTo>
                  <a:pt x="27" y="3"/>
                  <a:pt x="27" y="3"/>
                  <a:pt x="27" y="3"/>
                </a:cubicBezTo>
                <a:cubicBezTo>
                  <a:pt x="27" y="3"/>
                  <a:pt x="26" y="3"/>
                  <a:pt x="25" y="3"/>
                </a:cubicBezTo>
                <a:cubicBezTo>
                  <a:pt x="24" y="1"/>
                  <a:pt x="24" y="1"/>
                  <a:pt x="24" y="1"/>
                </a:cubicBezTo>
                <a:cubicBezTo>
                  <a:pt x="23" y="1"/>
                  <a:pt x="22" y="2"/>
                  <a:pt x="21" y="3"/>
                </a:cubicBezTo>
                <a:cubicBezTo>
                  <a:pt x="21" y="5"/>
                  <a:pt x="21" y="5"/>
                  <a:pt x="21" y="5"/>
                </a:cubicBezTo>
                <a:cubicBezTo>
                  <a:pt x="21" y="5"/>
                  <a:pt x="21" y="5"/>
                  <a:pt x="20" y="6"/>
                </a:cubicBezTo>
                <a:cubicBezTo>
                  <a:pt x="20" y="6"/>
                  <a:pt x="20" y="6"/>
                  <a:pt x="20" y="6"/>
                </a:cubicBezTo>
                <a:cubicBezTo>
                  <a:pt x="18" y="5"/>
                  <a:pt x="18" y="5"/>
                  <a:pt x="18" y="5"/>
                </a:cubicBezTo>
                <a:cubicBezTo>
                  <a:pt x="17" y="6"/>
                  <a:pt x="16" y="7"/>
                  <a:pt x="16" y="8"/>
                </a:cubicBezTo>
                <a:cubicBezTo>
                  <a:pt x="17" y="9"/>
                  <a:pt x="17" y="9"/>
                  <a:pt x="17" y="9"/>
                </a:cubicBezTo>
                <a:cubicBezTo>
                  <a:pt x="17" y="10"/>
                  <a:pt x="17" y="11"/>
                  <a:pt x="16" y="12"/>
                </a:cubicBezTo>
                <a:cubicBezTo>
                  <a:pt x="14" y="12"/>
                  <a:pt x="14" y="12"/>
                  <a:pt x="14" y="12"/>
                </a:cubicBezTo>
                <a:cubicBezTo>
                  <a:pt x="14" y="13"/>
                  <a:pt x="14" y="14"/>
                  <a:pt x="14" y="15"/>
                </a:cubicBezTo>
                <a:cubicBezTo>
                  <a:pt x="16" y="15"/>
                  <a:pt x="16" y="15"/>
                  <a:pt x="16" y="15"/>
                </a:cubicBezTo>
                <a:cubicBezTo>
                  <a:pt x="16" y="16"/>
                  <a:pt x="16" y="17"/>
                  <a:pt x="16" y="18"/>
                </a:cubicBezTo>
                <a:cubicBezTo>
                  <a:pt x="14" y="19"/>
                  <a:pt x="14" y="19"/>
                  <a:pt x="14" y="19"/>
                </a:cubicBezTo>
                <a:cubicBezTo>
                  <a:pt x="14" y="20"/>
                  <a:pt x="15" y="21"/>
                  <a:pt x="16" y="22"/>
                </a:cubicBezTo>
                <a:cubicBezTo>
                  <a:pt x="18" y="21"/>
                  <a:pt x="18" y="21"/>
                  <a:pt x="18" y="21"/>
                </a:cubicBezTo>
                <a:cubicBezTo>
                  <a:pt x="18" y="22"/>
                  <a:pt x="18" y="22"/>
                  <a:pt x="19" y="22"/>
                </a:cubicBezTo>
                <a:cubicBezTo>
                  <a:pt x="19" y="23"/>
                  <a:pt x="19" y="23"/>
                  <a:pt x="19" y="23"/>
                </a:cubicBezTo>
                <a:cubicBezTo>
                  <a:pt x="18" y="25"/>
                  <a:pt x="18" y="25"/>
                  <a:pt x="18" y="25"/>
                </a:cubicBezTo>
                <a:cubicBezTo>
                  <a:pt x="19" y="26"/>
                  <a:pt x="20" y="27"/>
                  <a:pt x="21" y="27"/>
                </a:cubicBezTo>
                <a:cubicBezTo>
                  <a:pt x="23" y="25"/>
                  <a:pt x="23" y="25"/>
                  <a:pt x="23" y="25"/>
                </a:cubicBezTo>
                <a:cubicBezTo>
                  <a:pt x="23" y="26"/>
                  <a:pt x="24" y="26"/>
                  <a:pt x="25" y="26"/>
                </a:cubicBezTo>
                <a:cubicBezTo>
                  <a:pt x="25" y="29"/>
                  <a:pt x="25" y="29"/>
                  <a:pt x="25" y="29"/>
                </a:cubicBezTo>
                <a:cubicBezTo>
                  <a:pt x="26" y="29"/>
                  <a:pt x="27" y="29"/>
                  <a:pt x="28" y="29"/>
                </a:cubicBezTo>
                <a:cubicBezTo>
                  <a:pt x="29" y="27"/>
                  <a:pt x="29" y="27"/>
                  <a:pt x="29" y="27"/>
                </a:cubicBezTo>
                <a:cubicBezTo>
                  <a:pt x="29" y="27"/>
                  <a:pt x="30" y="27"/>
                  <a:pt x="31" y="26"/>
                </a:cubicBezTo>
                <a:cubicBezTo>
                  <a:pt x="32" y="28"/>
                  <a:pt x="32" y="28"/>
                  <a:pt x="32" y="28"/>
                </a:cubicBezTo>
                <a:cubicBezTo>
                  <a:pt x="33" y="28"/>
                  <a:pt x="34" y="28"/>
                  <a:pt x="35" y="27"/>
                </a:cubicBezTo>
                <a:cubicBezTo>
                  <a:pt x="34" y="25"/>
                  <a:pt x="34" y="25"/>
                  <a:pt x="34" y="25"/>
                </a:cubicBezTo>
                <a:cubicBezTo>
                  <a:pt x="35" y="25"/>
                  <a:pt x="35" y="24"/>
                  <a:pt x="35" y="24"/>
                </a:cubicBezTo>
                <a:cubicBezTo>
                  <a:pt x="36" y="24"/>
                  <a:pt x="36" y="24"/>
                  <a:pt x="36" y="23"/>
                </a:cubicBezTo>
                <a:cubicBezTo>
                  <a:pt x="38" y="25"/>
                  <a:pt x="38" y="25"/>
                  <a:pt x="38" y="25"/>
                </a:cubicBezTo>
                <a:cubicBezTo>
                  <a:pt x="39" y="24"/>
                  <a:pt x="40" y="23"/>
                  <a:pt x="40" y="22"/>
                </a:cubicBezTo>
                <a:cubicBezTo>
                  <a:pt x="39" y="20"/>
                  <a:pt x="39" y="20"/>
                  <a:pt x="39" y="20"/>
                </a:cubicBezTo>
                <a:cubicBezTo>
                  <a:pt x="39" y="20"/>
                  <a:pt x="39" y="19"/>
                  <a:pt x="39" y="18"/>
                </a:cubicBezTo>
                <a:cubicBezTo>
                  <a:pt x="42" y="18"/>
                  <a:pt x="42" y="18"/>
                  <a:pt x="42" y="18"/>
                </a:cubicBezTo>
                <a:cubicBezTo>
                  <a:pt x="42" y="17"/>
                  <a:pt x="42" y="16"/>
                  <a:pt x="42" y="15"/>
                </a:cubicBezTo>
                <a:cubicBezTo>
                  <a:pt x="40" y="14"/>
                  <a:pt x="40" y="14"/>
                  <a:pt x="40" y="14"/>
                </a:cubicBezTo>
                <a:cubicBezTo>
                  <a:pt x="40" y="13"/>
                  <a:pt x="40" y="13"/>
                  <a:pt x="40" y="12"/>
                </a:cubicBezTo>
                <a:cubicBezTo>
                  <a:pt x="42" y="11"/>
                  <a:pt x="42" y="11"/>
                  <a:pt x="42" y="11"/>
                </a:cubicBezTo>
                <a:cubicBezTo>
                  <a:pt x="41" y="10"/>
                  <a:pt x="41" y="9"/>
                  <a:pt x="40" y="8"/>
                </a:cubicBezTo>
                <a:cubicBezTo>
                  <a:pt x="38" y="8"/>
                  <a:pt x="38" y="8"/>
                  <a:pt x="38" y="8"/>
                </a:cubicBezTo>
                <a:cubicBezTo>
                  <a:pt x="38" y="8"/>
                  <a:pt x="37" y="8"/>
                  <a:pt x="37" y="7"/>
                </a:cubicBezTo>
                <a:cubicBezTo>
                  <a:pt x="37" y="7"/>
                  <a:pt x="37" y="7"/>
                  <a:pt x="36" y="7"/>
                </a:cubicBezTo>
                <a:cubicBezTo>
                  <a:pt x="38" y="5"/>
                  <a:pt x="38" y="5"/>
                  <a:pt x="38" y="5"/>
                </a:cubicBezTo>
                <a:cubicBezTo>
                  <a:pt x="37" y="4"/>
                  <a:pt x="36" y="3"/>
                  <a:pt x="35" y="2"/>
                </a:cubicBezTo>
                <a:cubicBezTo>
                  <a:pt x="33" y="4"/>
                  <a:pt x="33" y="4"/>
                  <a:pt x="33" y="4"/>
                </a:cubicBezTo>
                <a:cubicBezTo>
                  <a:pt x="33" y="4"/>
                  <a:pt x="32" y="4"/>
                  <a:pt x="31" y="3"/>
                </a:cubicBezTo>
                <a:close/>
                <a:moveTo>
                  <a:pt x="28" y="10"/>
                </a:moveTo>
                <a:cubicBezTo>
                  <a:pt x="30" y="10"/>
                  <a:pt x="31" y="11"/>
                  <a:pt x="32" y="12"/>
                </a:cubicBezTo>
                <a:cubicBezTo>
                  <a:pt x="33" y="13"/>
                  <a:pt x="33" y="14"/>
                  <a:pt x="33" y="15"/>
                </a:cubicBezTo>
                <a:cubicBezTo>
                  <a:pt x="33" y="17"/>
                  <a:pt x="32" y="18"/>
                  <a:pt x="31" y="19"/>
                </a:cubicBezTo>
                <a:cubicBezTo>
                  <a:pt x="30" y="20"/>
                  <a:pt x="29" y="20"/>
                  <a:pt x="27" y="20"/>
                </a:cubicBezTo>
                <a:cubicBezTo>
                  <a:pt x="26" y="20"/>
                  <a:pt x="25" y="19"/>
                  <a:pt x="24" y="18"/>
                </a:cubicBezTo>
                <a:cubicBezTo>
                  <a:pt x="23" y="17"/>
                  <a:pt x="23" y="16"/>
                  <a:pt x="23" y="14"/>
                </a:cubicBezTo>
                <a:cubicBezTo>
                  <a:pt x="23" y="13"/>
                  <a:pt x="24" y="12"/>
                  <a:pt x="25" y="11"/>
                </a:cubicBezTo>
                <a:cubicBezTo>
                  <a:pt x="26" y="10"/>
                  <a:pt x="27" y="10"/>
                  <a:pt x="28" y="10"/>
                </a:cubicBezTo>
                <a:close/>
                <a:moveTo>
                  <a:pt x="30" y="13"/>
                </a:moveTo>
                <a:cubicBezTo>
                  <a:pt x="30" y="14"/>
                  <a:pt x="30" y="14"/>
                  <a:pt x="30" y="15"/>
                </a:cubicBezTo>
                <a:cubicBezTo>
                  <a:pt x="30" y="16"/>
                  <a:pt x="30" y="16"/>
                  <a:pt x="29" y="17"/>
                </a:cubicBezTo>
                <a:cubicBezTo>
                  <a:pt x="29" y="17"/>
                  <a:pt x="28" y="17"/>
                  <a:pt x="28" y="17"/>
                </a:cubicBezTo>
                <a:cubicBezTo>
                  <a:pt x="27" y="17"/>
                  <a:pt x="26" y="17"/>
                  <a:pt x="26" y="16"/>
                </a:cubicBezTo>
                <a:cubicBezTo>
                  <a:pt x="26" y="16"/>
                  <a:pt x="26" y="15"/>
                  <a:pt x="26" y="15"/>
                </a:cubicBezTo>
                <a:cubicBezTo>
                  <a:pt x="26" y="14"/>
                  <a:pt x="26" y="13"/>
                  <a:pt x="26" y="13"/>
                </a:cubicBezTo>
                <a:cubicBezTo>
                  <a:pt x="27" y="13"/>
                  <a:pt x="28" y="12"/>
                  <a:pt x="28" y="13"/>
                </a:cubicBezTo>
                <a:cubicBezTo>
                  <a:pt x="29" y="13"/>
                  <a:pt x="29" y="13"/>
                  <a:pt x="30" y="13"/>
                </a:cubicBezTo>
                <a:close/>
                <a:moveTo>
                  <a:pt x="34" y="10"/>
                </a:moveTo>
                <a:cubicBezTo>
                  <a:pt x="35" y="11"/>
                  <a:pt x="36" y="14"/>
                  <a:pt x="36" y="16"/>
                </a:cubicBezTo>
                <a:cubicBezTo>
                  <a:pt x="36" y="18"/>
                  <a:pt x="34" y="20"/>
                  <a:pt x="33" y="21"/>
                </a:cubicBezTo>
                <a:cubicBezTo>
                  <a:pt x="31" y="22"/>
                  <a:pt x="29" y="23"/>
                  <a:pt x="27" y="23"/>
                </a:cubicBezTo>
                <a:cubicBezTo>
                  <a:pt x="25" y="22"/>
                  <a:pt x="23" y="21"/>
                  <a:pt x="22" y="20"/>
                </a:cubicBezTo>
                <a:cubicBezTo>
                  <a:pt x="21" y="18"/>
                  <a:pt x="20" y="16"/>
                  <a:pt x="20" y="14"/>
                </a:cubicBezTo>
                <a:cubicBezTo>
                  <a:pt x="20" y="12"/>
                  <a:pt x="21" y="10"/>
                  <a:pt x="23" y="9"/>
                </a:cubicBezTo>
                <a:cubicBezTo>
                  <a:pt x="25" y="7"/>
                  <a:pt x="27" y="7"/>
                  <a:pt x="29" y="7"/>
                </a:cubicBezTo>
                <a:cubicBezTo>
                  <a:pt x="31" y="7"/>
                  <a:pt x="33" y="8"/>
                  <a:pt x="34" y="10"/>
                </a:cubicBezTo>
                <a:close/>
                <a:moveTo>
                  <a:pt x="21" y="41"/>
                </a:moveTo>
                <a:cubicBezTo>
                  <a:pt x="19" y="41"/>
                  <a:pt x="17" y="42"/>
                  <a:pt x="16" y="43"/>
                </a:cubicBezTo>
                <a:cubicBezTo>
                  <a:pt x="14" y="44"/>
                  <a:pt x="14" y="46"/>
                  <a:pt x="14" y="48"/>
                </a:cubicBezTo>
                <a:cubicBezTo>
                  <a:pt x="14" y="50"/>
                  <a:pt x="14" y="52"/>
                  <a:pt x="16" y="54"/>
                </a:cubicBezTo>
                <a:cubicBezTo>
                  <a:pt x="17" y="55"/>
                  <a:pt x="19" y="56"/>
                  <a:pt x="21" y="56"/>
                </a:cubicBezTo>
                <a:cubicBezTo>
                  <a:pt x="23" y="56"/>
                  <a:pt x="25" y="55"/>
                  <a:pt x="26" y="54"/>
                </a:cubicBezTo>
                <a:cubicBezTo>
                  <a:pt x="28" y="52"/>
                  <a:pt x="28" y="50"/>
                  <a:pt x="28" y="48"/>
                </a:cubicBezTo>
                <a:cubicBezTo>
                  <a:pt x="28" y="46"/>
                  <a:pt x="28" y="44"/>
                  <a:pt x="26" y="43"/>
                </a:cubicBezTo>
                <a:cubicBezTo>
                  <a:pt x="25" y="42"/>
                  <a:pt x="23" y="41"/>
                  <a:pt x="21" y="41"/>
                </a:cubicBezTo>
                <a:close/>
                <a:moveTo>
                  <a:pt x="23" y="46"/>
                </a:moveTo>
                <a:cubicBezTo>
                  <a:pt x="23" y="45"/>
                  <a:pt x="22" y="45"/>
                  <a:pt x="21" y="45"/>
                </a:cubicBezTo>
                <a:cubicBezTo>
                  <a:pt x="20" y="45"/>
                  <a:pt x="19" y="45"/>
                  <a:pt x="19" y="46"/>
                </a:cubicBezTo>
                <a:cubicBezTo>
                  <a:pt x="18" y="47"/>
                  <a:pt x="18" y="47"/>
                  <a:pt x="18" y="48"/>
                </a:cubicBezTo>
                <a:cubicBezTo>
                  <a:pt x="18" y="49"/>
                  <a:pt x="18" y="50"/>
                  <a:pt x="19" y="51"/>
                </a:cubicBezTo>
                <a:cubicBezTo>
                  <a:pt x="19" y="51"/>
                  <a:pt x="20" y="52"/>
                  <a:pt x="21" y="52"/>
                </a:cubicBezTo>
                <a:cubicBezTo>
                  <a:pt x="22" y="52"/>
                  <a:pt x="23" y="51"/>
                  <a:pt x="23" y="51"/>
                </a:cubicBezTo>
                <a:cubicBezTo>
                  <a:pt x="24" y="50"/>
                  <a:pt x="24" y="49"/>
                  <a:pt x="24" y="48"/>
                </a:cubicBezTo>
                <a:cubicBezTo>
                  <a:pt x="24" y="47"/>
                  <a:pt x="24" y="47"/>
                  <a:pt x="23" y="46"/>
                </a:cubicBezTo>
                <a:close/>
                <a:moveTo>
                  <a:pt x="29" y="40"/>
                </a:moveTo>
                <a:cubicBezTo>
                  <a:pt x="27" y="38"/>
                  <a:pt x="24" y="37"/>
                  <a:pt x="21" y="37"/>
                </a:cubicBezTo>
                <a:cubicBezTo>
                  <a:pt x="18" y="37"/>
                  <a:pt x="15" y="38"/>
                  <a:pt x="13" y="40"/>
                </a:cubicBezTo>
                <a:cubicBezTo>
                  <a:pt x="11" y="42"/>
                  <a:pt x="10" y="45"/>
                  <a:pt x="10" y="48"/>
                </a:cubicBezTo>
                <a:cubicBezTo>
                  <a:pt x="10" y="51"/>
                  <a:pt x="11" y="54"/>
                  <a:pt x="13" y="56"/>
                </a:cubicBezTo>
                <a:cubicBezTo>
                  <a:pt x="15" y="58"/>
                  <a:pt x="18" y="60"/>
                  <a:pt x="21" y="60"/>
                </a:cubicBezTo>
                <a:cubicBezTo>
                  <a:pt x="24" y="60"/>
                  <a:pt x="27" y="58"/>
                  <a:pt x="29" y="56"/>
                </a:cubicBezTo>
                <a:cubicBezTo>
                  <a:pt x="31" y="54"/>
                  <a:pt x="32" y="51"/>
                  <a:pt x="32" y="48"/>
                </a:cubicBezTo>
                <a:cubicBezTo>
                  <a:pt x="32" y="45"/>
                  <a:pt x="31" y="42"/>
                  <a:pt x="29" y="4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2" name="Freeform 6"/>
          <p:cNvSpPr>
            <a:spLocks noEditPoints="1"/>
          </p:cNvSpPr>
          <p:nvPr/>
        </p:nvSpPr>
        <p:spPr bwMode="auto">
          <a:xfrm>
            <a:off x="9401862" y="4182188"/>
            <a:ext cx="762393" cy="722266"/>
          </a:xfrm>
          <a:custGeom>
            <a:avLst/>
            <a:gdLst>
              <a:gd name="T0" fmla="*/ 38 w 64"/>
              <a:gd name="T1" fmla="*/ 31 h 61"/>
              <a:gd name="T2" fmla="*/ 25 w 64"/>
              <a:gd name="T3" fmla="*/ 31 h 61"/>
              <a:gd name="T4" fmla="*/ 27 w 64"/>
              <a:gd name="T5" fmla="*/ 18 h 61"/>
              <a:gd name="T6" fmla="*/ 0 w 64"/>
              <a:gd name="T7" fmla="*/ 31 h 61"/>
              <a:gd name="T8" fmla="*/ 9 w 64"/>
              <a:gd name="T9" fmla="*/ 53 h 61"/>
              <a:gd name="T10" fmla="*/ 35 w 64"/>
              <a:gd name="T11" fmla="*/ 45 h 61"/>
              <a:gd name="T12" fmla="*/ 21 w 64"/>
              <a:gd name="T13" fmla="*/ 48 h 61"/>
              <a:gd name="T14" fmla="*/ 14 w 64"/>
              <a:gd name="T15" fmla="*/ 41 h 61"/>
              <a:gd name="T16" fmla="*/ 32 w 64"/>
              <a:gd name="T17" fmla="*/ 43 h 61"/>
              <a:gd name="T18" fmla="*/ 44 w 64"/>
              <a:gd name="T19" fmla="*/ 47 h 61"/>
              <a:gd name="T20" fmla="*/ 36 w 64"/>
              <a:gd name="T21" fmla="*/ 51 h 61"/>
              <a:gd name="T22" fmla="*/ 29 w 64"/>
              <a:gd name="T23" fmla="*/ 51 h 61"/>
              <a:gd name="T24" fmla="*/ 45 w 64"/>
              <a:gd name="T25" fmla="*/ 60 h 61"/>
              <a:gd name="T26" fmla="*/ 49 w 64"/>
              <a:gd name="T27" fmla="*/ 42 h 61"/>
              <a:gd name="T28" fmla="*/ 64 w 64"/>
              <a:gd name="T29" fmla="*/ 31 h 61"/>
              <a:gd name="T30" fmla="*/ 40 w 64"/>
              <a:gd name="T31" fmla="*/ 19 h 61"/>
              <a:gd name="T32" fmla="*/ 42 w 64"/>
              <a:gd name="T33" fmla="*/ 13 h 61"/>
              <a:gd name="T34" fmla="*/ 50 w 64"/>
              <a:gd name="T35" fmla="*/ 19 h 61"/>
              <a:gd name="T36" fmla="*/ 54 w 64"/>
              <a:gd name="T37" fmla="*/ 8 h 61"/>
              <a:gd name="T38" fmla="*/ 35 w 64"/>
              <a:gd name="T39" fmla="*/ 12 h 61"/>
              <a:gd name="T40" fmla="*/ 18 w 64"/>
              <a:gd name="T41" fmla="*/ 2 h 61"/>
              <a:gd name="T42" fmla="*/ 14 w 64"/>
              <a:gd name="T43" fmla="*/ 17 h 61"/>
              <a:gd name="T44" fmla="*/ 19 w 64"/>
              <a:gd name="T45" fmla="*/ 15 h 61"/>
              <a:gd name="T46" fmla="*/ 28 w 64"/>
              <a:gd name="T47" fmla="*/ 11 h 61"/>
              <a:gd name="T48" fmla="*/ 27 w 64"/>
              <a:gd name="T49" fmla="*/ 18 h 61"/>
              <a:gd name="T50" fmla="*/ 52 w 64"/>
              <a:gd name="T51" fmla="*/ 26 h 61"/>
              <a:gd name="T52" fmla="*/ 52 w 64"/>
              <a:gd name="T53" fmla="*/ 35 h 61"/>
              <a:gd name="T54" fmla="*/ 43 w 64"/>
              <a:gd name="T55" fmla="*/ 26 h 61"/>
              <a:gd name="T56" fmla="*/ 42 w 64"/>
              <a:gd name="T57" fmla="*/ 37 h 61"/>
              <a:gd name="T58" fmla="*/ 36 w 64"/>
              <a:gd name="T59" fmla="*/ 23 h 61"/>
              <a:gd name="T60" fmla="*/ 29 w 64"/>
              <a:gd name="T61" fmla="*/ 23 h 61"/>
              <a:gd name="T62" fmla="*/ 26 w 64"/>
              <a:gd name="T63" fmla="*/ 25 h 61"/>
              <a:gd name="T64" fmla="*/ 32 w 64"/>
              <a:gd name="T65" fmla="*/ 38 h 61"/>
              <a:gd name="T66" fmla="*/ 12 w 64"/>
              <a:gd name="T67" fmla="*/ 35 h 61"/>
              <a:gd name="T68" fmla="*/ 5 w 64"/>
              <a:gd name="T69" fmla="*/ 31 h 61"/>
              <a:gd name="T70" fmla="*/ 21 w 64"/>
              <a:gd name="T71" fmla="*/ 24 h 61"/>
              <a:gd name="T72" fmla="*/ 36 w 64"/>
              <a:gd name="T73" fmla="*/ 29 h 61"/>
              <a:gd name="T74" fmla="*/ 36 w 64"/>
              <a:gd name="T75" fmla="*/ 29 h 61"/>
              <a:gd name="T76" fmla="*/ 28 w 64"/>
              <a:gd name="T77" fmla="*/ 31 h 61"/>
              <a:gd name="T78" fmla="*/ 27 w 64"/>
              <a:gd name="T79" fmla="*/ 32 h 61"/>
              <a:gd name="T80" fmla="*/ 29 w 64"/>
              <a:gd name="T81" fmla="*/ 30 h 61"/>
              <a:gd name="T82" fmla="*/ 31 w 64"/>
              <a:gd name="T83" fmla="*/ 26 h 61"/>
              <a:gd name="T84" fmla="*/ 32 w 64"/>
              <a:gd name="T85" fmla="*/ 26 h 61"/>
              <a:gd name="T86" fmla="*/ 34 w 64"/>
              <a:gd name="T87" fmla="*/ 26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64" h="61">
                <a:moveTo>
                  <a:pt x="32" y="24"/>
                </a:moveTo>
                <a:cubicBezTo>
                  <a:pt x="35" y="24"/>
                  <a:pt x="38" y="27"/>
                  <a:pt x="38" y="31"/>
                </a:cubicBezTo>
                <a:cubicBezTo>
                  <a:pt x="38" y="34"/>
                  <a:pt x="35" y="37"/>
                  <a:pt x="32" y="37"/>
                </a:cubicBezTo>
                <a:cubicBezTo>
                  <a:pt x="28" y="37"/>
                  <a:pt x="25" y="34"/>
                  <a:pt x="25" y="31"/>
                </a:cubicBezTo>
                <a:cubicBezTo>
                  <a:pt x="25" y="27"/>
                  <a:pt x="28" y="24"/>
                  <a:pt x="32" y="24"/>
                </a:cubicBezTo>
                <a:close/>
                <a:moveTo>
                  <a:pt x="27" y="18"/>
                </a:moveTo>
                <a:cubicBezTo>
                  <a:pt x="20" y="19"/>
                  <a:pt x="15" y="20"/>
                  <a:pt x="10" y="21"/>
                </a:cubicBezTo>
                <a:cubicBezTo>
                  <a:pt x="4" y="23"/>
                  <a:pt x="0" y="27"/>
                  <a:pt x="0" y="31"/>
                </a:cubicBezTo>
                <a:cubicBezTo>
                  <a:pt x="0" y="35"/>
                  <a:pt x="4" y="38"/>
                  <a:pt x="10" y="40"/>
                </a:cubicBezTo>
                <a:cubicBezTo>
                  <a:pt x="7" y="46"/>
                  <a:pt x="7" y="51"/>
                  <a:pt x="9" y="53"/>
                </a:cubicBezTo>
                <a:cubicBezTo>
                  <a:pt x="12" y="56"/>
                  <a:pt x="17" y="56"/>
                  <a:pt x="23" y="53"/>
                </a:cubicBezTo>
                <a:cubicBezTo>
                  <a:pt x="27" y="51"/>
                  <a:pt x="31" y="48"/>
                  <a:pt x="35" y="45"/>
                </a:cubicBezTo>
                <a:cubicBezTo>
                  <a:pt x="27" y="45"/>
                  <a:pt x="27" y="45"/>
                  <a:pt x="27" y="45"/>
                </a:cubicBezTo>
                <a:cubicBezTo>
                  <a:pt x="25" y="46"/>
                  <a:pt x="23" y="47"/>
                  <a:pt x="21" y="48"/>
                </a:cubicBezTo>
                <a:cubicBezTo>
                  <a:pt x="17" y="50"/>
                  <a:pt x="14" y="51"/>
                  <a:pt x="13" y="50"/>
                </a:cubicBezTo>
                <a:cubicBezTo>
                  <a:pt x="12" y="49"/>
                  <a:pt x="12" y="45"/>
                  <a:pt x="14" y="41"/>
                </a:cubicBezTo>
                <a:cubicBezTo>
                  <a:pt x="14" y="41"/>
                  <a:pt x="14" y="41"/>
                  <a:pt x="14" y="41"/>
                </a:cubicBezTo>
                <a:cubicBezTo>
                  <a:pt x="19" y="43"/>
                  <a:pt x="25" y="43"/>
                  <a:pt x="32" y="43"/>
                </a:cubicBezTo>
                <a:cubicBezTo>
                  <a:pt x="36" y="43"/>
                  <a:pt x="40" y="43"/>
                  <a:pt x="44" y="42"/>
                </a:cubicBezTo>
                <a:cubicBezTo>
                  <a:pt x="44" y="44"/>
                  <a:pt x="44" y="45"/>
                  <a:pt x="44" y="47"/>
                </a:cubicBezTo>
                <a:cubicBezTo>
                  <a:pt x="45" y="51"/>
                  <a:pt x="44" y="54"/>
                  <a:pt x="43" y="55"/>
                </a:cubicBezTo>
                <a:cubicBezTo>
                  <a:pt x="41" y="56"/>
                  <a:pt x="39" y="54"/>
                  <a:pt x="36" y="51"/>
                </a:cubicBezTo>
                <a:cubicBezTo>
                  <a:pt x="35" y="50"/>
                  <a:pt x="34" y="49"/>
                  <a:pt x="34" y="48"/>
                </a:cubicBezTo>
                <a:cubicBezTo>
                  <a:pt x="29" y="51"/>
                  <a:pt x="29" y="51"/>
                  <a:pt x="29" y="51"/>
                </a:cubicBezTo>
                <a:cubicBezTo>
                  <a:pt x="30" y="52"/>
                  <a:pt x="31" y="53"/>
                  <a:pt x="32" y="54"/>
                </a:cubicBezTo>
                <a:cubicBezTo>
                  <a:pt x="37" y="59"/>
                  <a:pt x="41" y="61"/>
                  <a:pt x="45" y="60"/>
                </a:cubicBezTo>
                <a:cubicBezTo>
                  <a:pt x="49" y="58"/>
                  <a:pt x="50" y="53"/>
                  <a:pt x="49" y="46"/>
                </a:cubicBezTo>
                <a:cubicBezTo>
                  <a:pt x="49" y="45"/>
                  <a:pt x="49" y="43"/>
                  <a:pt x="49" y="42"/>
                </a:cubicBezTo>
                <a:cubicBezTo>
                  <a:pt x="50" y="41"/>
                  <a:pt x="52" y="41"/>
                  <a:pt x="53" y="40"/>
                </a:cubicBezTo>
                <a:cubicBezTo>
                  <a:pt x="60" y="38"/>
                  <a:pt x="64" y="35"/>
                  <a:pt x="64" y="31"/>
                </a:cubicBezTo>
                <a:cubicBezTo>
                  <a:pt x="64" y="27"/>
                  <a:pt x="60" y="23"/>
                  <a:pt x="53" y="21"/>
                </a:cubicBezTo>
                <a:cubicBezTo>
                  <a:pt x="49" y="20"/>
                  <a:pt x="45" y="19"/>
                  <a:pt x="40" y="19"/>
                </a:cubicBezTo>
                <a:cubicBezTo>
                  <a:pt x="39" y="18"/>
                  <a:pt x="39" y="17"/>
                  <a:pt x="38" y="16"/>
                </a:cubicBezTo>
                <a:cubicBezTo>
                  <a:pt x="40" y="15"/>
                  <a:pt x="41" y="14"/>
                  <a:pt x="42" y="13"/>
                </a:cubicBezTo>
                <a:cubicBezTo>
                  <a:pt x="46" y="11"/>
                  <a:pt x="50" y="11"/>
                  <a:pt x="51" y="12"/>
                </a:cubicBezTo>
                <a:cubicBezTo>
                  <a:pt x="52" y="13"/>
                  <a:pt x="51" y="15"/>
                  <a:pt x="50" y="19"/>
                </a:cubicBezTo>
                <a:cubicBezTo>
                  <a:pt x="54" y="20"/>
                  <a:pt x="54" y="20"/>
                  <a:pt x="54" y="20"/>
                </a:cubicBezTo>
                <a:cubicBezTo>
                  <a:pt x="57" y="15"/>
                  <a:pt x="57" y="11"/>
                  <a:pt x="54" y="8"/>
                </a:cubicBezTo>
                <a:cubicBezTo>
                  <a:pt x="51" y="5"/>
                  <a:pt x="46" y="6"/>
                  <a:pt x="40" y="9"/>
                </a:cubicBezTo>
                <a:cubicBezTo>
                  <a:pt x="39" y="10"/>
                  <a:pt x="37" y="11"/>
                  <a:pt x="35" y="12"/>
                </a:cubicBezTo>
                <a:cubicBezTo>
                  <a:pt x="34" y="10"/>
                  <a:pt x="33" y="9"/>
                  <a:pt x="31" y="7"/>
                </a:cubicBezTo>
                <a:cubicBezTo>
                  <a:pt x="27" y="2"/>
                  <a:pt x="22" y="0"/>
                  <a:pt x="18" y="2"/>
                </a:cubicBezTo>
                <a:cubicBezTo>
                  <a:pt x="15" y="4"/>
                  <a:pt x="13" y="8"/>
                  <a:pt x="14" y="15"/>
                </a:cubicBezTo>
                <a:cubicBezTo>
                  <a:pt x="14" y="16"/>
                  <a:pt x="14" y="16"/>
                  <a:pt x="14" y="17"/>
                </a:cubicBezTo>
                <a:cubicBezTo>
                  <a:pt x="19" y="17"/>
                  <a:pt x="19" y="17"/>
                  <a:pt x="19" y="17"/>
                </a:cubicBezTo>
                <a:cubicBezTo>
                  <a:pt x="19" y="16"/>
                  <a:pt x="19" y="15"/>
                  <a:pt x="19" y="15"/>
                </a:cubicBezTo>
                <a:cubicBezTo>
                  <a:pt x="19" y="10"/>
                  <a:pt x="19" y="7"/>
                  <a:pt x="21" y="6"/>
                </a:cubicBezTo>
                <a:cubicBezTo>
                  <a:pt x="22" y="6"/>
                  <a:pt x="25" y="8"/>
                  <a:pt x="28" y="11"/>
                </a:cubicBezTo>
                <a:cubicBezTo>
                  <a:pt x="29" y="12"/>
                  <a:pt x="30" y="13"/>
                  <a:pt x="31" y="15"/>
                </a:cubicBezTo>
                <a:cubicBezTo>
                  <a:pt x="30" y="16"/>
                  <a:pt x="28" y="17"/>
                  <a:pt x="27" y="18"/>
                </a:cubicBezTo>
                <a:close/>
                <a:moveTo>
                  <a:pt x="42" y="24"/>
                </a:moveTo>
                <a:cubicBezTo>
                  <a:pt x="46" y="25"/>
                  <a:pt x="49" y="25"/>
                  <a:pt x="52" y="26"/>
                </a:cubicBezTo>
                <a:cubicBezTo>
                  <a:pt x="56" y="28"/>
                  <a:pt x="58" y="29"/>
                  <a:pt x="58" y="31"/>
                </a:cubicBezTo>
                <a:cubicBezTo>
                  <a:pt x="58" y="32"/>
                  <a:pt x="56" y="34"/>
                  <a:pt x="52" y="35"/>
                </a:cubicBezTo>
                <a:cubicBezTo>
                  <a:pt x="50" y="36"/>
                  <a:pt x="49" y="36"/>
                  <a:pt x="47" y="37"/>
                </a:cubicBezTo>
                <a:cubicBezTo>
                  <a:pt x="46" y="33"/>
                  <a:pt x="45" y="29"/>
                  <a:pt x="43" y="26"/>
                </a:cubicBezTo>
                <a:cubicBezTo>
                  <a:pt x="43" y="25"/>
                  <a:pt x="43" y="25"/>
                  <a:pt x="42" y="24"/>
                </a:cubicBezTo>
                <a:close/>
                <a:moveTo>
                  <a:pt x="42" y="37"/>
                </a:moveTo>
                <a:cubicBezTo>
                  <a:pt x="41" y="34"/>
                  <a:pt x="40" y="31"/>
                  <a:pt x="38" y="28"/>
                </a:cubicBezTo>
                <a:cubicBezTo>
                  <a:pt x="38" y="26"/>
                  <a:pt x="37" y="25"/>
                  <a:pt x="36" y="23"/>
                </a:cubicBezTo>
                <a:cubicBezTo>
                  <a:pt x="35" y="23"/>
                  <a:pt x="33" y="23"/>
                  <a:pt x="32" y="23"/>
                </a:cubicBezTo>
                <a:cubicBezTo>
                  <a:pt x="31" y="23"/>
                  <a:pt x="30" y="23"/>
                  <a:pt x="29" y="23"/>
                </a:cubicBezTo>
                <a:cubicBezTo>
                  <a:pt x="28" y="24"/>
                  <a:pt x="27" y="25"/>
                  <a:pt x="26" y="25"/>
                </a:cubicBezTo>
                <a:cubicBezTo>
                  <a:pt x="26" y="25"/>
                  <a:pt x="26" y="25"/>
                  <a:pt x="26" y="25"/>
                </a:cubicBezTo>
                <a:cubicBezTo>
                  <a:pt x="23" y="29"/>
                  <a:pt x="19" y="33"/>
                  <a:pt x="17" y="37"/>
                </a:cubicBezTo>
                <a:cubicBezTo>
                  <a:pt x="21" y="38"/>
                  <a:pt x="26" y="38"/>
                  <a:pt x="32" y="38"/>
                </a:cubicBezTo>
                <a:cubicBezTo>
                  <a:pt x="35" y="38"/>
                  <a:pt x="39" y="38"/>
                  <a:pt x="42" y="37"/>
                </a:cubicBezTo>
                <a:close/>
                <a:moveTo>
                  <a:pt x="12" y="35"/>
                </a:moveTo>
                <a:cubicBezTo>
                  <a:pt x="12" y="35"/>
                  <a:pt x="12" y="35"/>
                  <a:pt x="12" y="35"/>
                </a:cubicBezTo>
                <a:cubicBezTo>
                  <a:pt x="8" y="34"/>
                  <a:pt x="5" y="32"/>
                  <a:pt x="5" y="31"/>
                </a:cubicBezTo>
                <a:cubicBezTo>
                  <a:pt x="5" y="29"/>
                  <a:pt x="8" y="28"/>
                  <a:pt x="12" y="26"/>
                </a:cubicBezTo>
                <a:cubicBezTo>
                  <a:pt x="14" y="25"/>
                  <a:pt x="17" y="25"/>
                  <a:pt x="21" y="24"/>
                </a:cubicBezTo>
                <a:cubicBezTo>
                  <a:pt x="17" y="28"/>
                  <a:pt x="14" y="32"/>
                  <a:pt x="12" y="35"/>
                </a:cubicBezTo>
                <a:close/>
                <a:moveTo>
                  <a:pt x="36" y="29"/>
                </a:moveTo>
                <a:cubicBezTo>
                  <a:pt x="36" y="31"/>
                  <a:pt x="34" y="34"/>
                  <a:pt x="32" y="35"/>
                </a:cubicBezTo>
                <a:cubicBezTo>
                  <a:pt x="36" y="35"/>
                  <a:pt x="37" y="32"/>
                  <a:pt x="36" y="29"/>
                </a:cubicBezTo>
                <a:close/>
                <a:moveTo>
                  <a:pt x="27" y="32"/>
                </a:moveTo>
                <a:cubicBezTo>
                  <a:pt x="28" y="32"/>
                  <a:pt x="28" y="31"/>
                  <a:pt x="28" y="31"/>
                </a:cubicBezTo>
                <a:cubicBezTo>
                  <a:pt x="27" y="30"/>
                  <a:pt x="27" y="30"/>
                  <a:pt x="27" y="30"/>
                </a:cubicBezTo>
                <a:cubicBezTo>
                  <a:pt x="27" y="31"/>
                  <a:pt x="27" y="32"/>
                  <a:pt x="27" y="32"/>
                </a:cubicBezTo>
                <a:close/>
                <a:moveTo>
                  <a:pt x="27" y="29"/>
                </a:moveTo>
                <a:cubicBezTo>
                  <a:pt x="29" y="30"/>
                  <a:pt x="29" y="30"/>
                  <a:pt x="29" y="30"/>
                </a:cubicBezTo>
                <a:cubicBezTo>
                  <a:pt x="30" y="29"/>
                  <a:pt x="31" y="28"/>
                  <a:pt x="32" y="27"/>
                </a:cubicBezTo>
                <a:cubicBezTo>
                  <a:pt x="31" y="26"/>
                  <a:pt x="31" y="26"/>
                  <a:pt x="31" y="26"/>
                </a:cubicBezTo>
                <a:cubicBezTo>
                  <a:pt x="29" y="26"/>
                  <a:pt x="28" y="27"/>
                  <a:pt x="27" y="29"/>
                </a:cubicBezTo>
                <a:close/>
                <a:moveTo>
                  <a:pt x="32" y="26"/>
                </a:moveTo>
                <a:cubicBezTo>
                  <a:pt x="33" y="27"/>
                  <a:pt x="33" y="27"/>
                  <a:pt x="33" y="27"/>
                </a:cubicBezTo>
                <a:cubicBezTo>
                  <a:pt x="33" y="27"/>
                  <a:pt x="33" y="26"/>
                  <a:pt x="34" y="26"/>
                </a:cubicBezTo>
                <a:cubicBezTo>
                  <a:pt x="33" y="26"/>
                  <a:pt x="33" y="26"/>
                  <a:pt x="32" y="2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3187700" y="1454150"/>
            <a:ext cx="5455920" cy="540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/>
              <a:t>3.</a:t>
            </a:r>
            <a:r>
              <a:rPr lang="zh-CN" altLang="en-US" sz="2400" b="1"/>
              <a:t>数据以何种形式输出？</a:t>
            </a:r>
            <a:r>
              <a:rPr lang="en-US" altLang="zh-CN" sz="2400" b="1"/>
              <a:t>——format</a:t>
            </a:r>
            <a:endParaRPr lang="en-US" altLang="zh-CN" sz="2400" b="1"/>
          </a:p>
        </p:txBody>
      </p:sp>
      <p:pic>
        <p:nvPicPr>
          <p:cNvPr id="4" name="图片 3" descr="小Q截图-201612302248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1365" y="1945640"/>
            <a:ext cx="6634480" cy="37560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66415" y="1376680"/>
            <a:ext cx="7630795" cy="4105910"/>
          </a:xfrm>
          <a:prstGeom prst="rect">
            <a:avLst/>
          </a:prstGeom>
        </p:spPr>
      </p:pic>
      <p:sp>
        <p:nvSpPr>
          <p:cNvPr id="121" name="Freeform 11"/>
          <p:cNvSpPr>
            <a:spLocks noEditPoints="1"/>
          </p:cNvSpPr>
          <p:nvPr/>
        </p:nvSpPr>
        <p:spPr bwMode="auto">
          <a:xfrm>
            <a:off x="2372662" y="2721036"/>
            <a:ext cx="815289" cy="835801"/>
          </a:xfrm>
          <a:custGeom>
            <a:avLst/>
            <a:gdLst>
              <a:gd name="T0" fmla="*/ 33 w 67"/>
              <a:gd name="T1" fmla="*/ 32 h 69"/>
              <a:gd name="T2" fmla="*/ 37 w 67"/>
              <a:gd name="T3" fmla="*/ 36 h 69"/>
              <a:gd name="T4" fmla="*/ 41 w 67"/>
              <a:gd name="T5" fmla="*/ 46 h 69"/>
              <a:gd name="T6" fmla="*/ 40 w 67"/>
              <a:gd name="T7" fmla="*/ 56 h 69"/>
              <a:gd name="T8" fmla="*/ 32 w 67"/>
              <a:gd name="T9" fmla="*/ 62 h 69"/>
              <a:gd name="T10" fmla="*/ 24 w 67"/>
              <a:gd name="T11" fmla="*/ 65 h 69"/>
              <a:gd name="T12" fmla="*/ 15 w 67"/>
              <a:gd name="T13" fmla="*/ 64 h 69"/>
              <a:gd name="T14" fmla="*/ 9 w 67"/>
              <a:gd name="T15" fmla="*/ 60 h 69"/>
              <a:gd name="T16" fmla="*/ 5 w 67"/>
              <a:gd name="T17" fmla="*/ 54 h 69"/>
              <a:gd name="T18" fmla="*/ 4 w 67"/>
              <a:gd name="T19" fmla="*/ 45 h 69"/>
              <a:gd name="T20" fmla="*/ 8 w 67"/>
              <a:gd name="T21" fmla="*/ 37 h 69"/>
              <a:gd name="T22" fmla="*/ 13 w 67"/>
              <a:gd name="T23" fmla="*/ 29 h 69"/>
              <a:gd name="T24" fmla="*/ 24 w 67"/>
              <a:gd name="T25" fmla="*/ 28 h 69"/>
              <a:gd name="T26" fmla="*/ 53 w 67"/>
              <a:gd name="T27" fmla="*/ 14 h 69"/>
              <a:gd name="T28" fmla="*/ 46 w 67"/>
              <a:gd name="T29" fmla="*/ 16 h 69"/>
              <a:gd name="T30" fmla="*/ 43 w 67"/>
              <a:gd name="T31" fmla="*/ 18 h 69"/>
              <a:gd name="T32" fmla="*/ 39 w 67"/>
              <a:gd name="T33" fmla="*/ 25 h 69"/>
              <a:gd name="T34" fmla="*/ 39 w 67"/>
              <a:gd name="T35" fmla="*/ 32 h 69"/>
              <a:gd name="T36" fmla="*/ 44 w 67"/>
              <a:gd name="T37" fmla="*/ 37 h 69"/>
              <a:gd name="T38" fmla="*/ 50 w 67"/>
              <a:gd name="T39" fmla="*/ 40 h 69"/>
              <a:gd name="T40" fmla="*/ 56 w 67"/>
              <a:gd name="T41" fmla="*/ 40 h 69"/>
              <a:gd name="T42" fmla="*/ 60 w 67"/>
              <a:gd name="T43" fmla="*/ 38 h 69"/>
              <a:gd name="T44" fmla="*/ 64 w 67"/>
              <a:gd name="T45" fmla="*/ 34 h 69"/>
              <a:gd name="T46" fmla="*/ 65 w 67"/>
              <a:gd name="T47" fmla="*/ 28 h 69"/>
              <a:gd name="T48" fmla="*/ 63 w 67"/>
              <a:gd name="T49" fmla="*/ 22 h 69"/>
              <a:gd name="T50" fmla="*/ 60 w 67"/>
              <a:gd name="T51" fmla="*/ 16 h 69"/>
              <a:gd name="T52" fmla="*/ 57 w 67"/>
              <a:gd name="T53" fmla="*/ 25 h 69"/>
              <a:gd name="T54" fmla="*/ 49 w 67"/>
              <a:gd name="T55" fmla="*/ 31 h 69"/>
              <a:gd name="T56" fmla="*/ 55 w 67"/>
              <a:gd name="T57" fmla="*/ 27 h 69"/>
              <a:gd name="T58" fmla="*/ 51 w 67"/>
              <a:gd name="T59" fmla="*/ 30 h 69"/>
              <a:gd name="T60" fmla="*/ 55 w 67"/>
              <a:gd name="T61" fmla="*/ 27 h 69"/>
              <a:gd name="T62" fmla="*/ 52 w 67"/>
              <a:gd name="T63" fmla="*/ 36 h 69"/>
              <a:gd name="T64" fmla="*/ 54 w 67"/>
              <a:gd name="T65" fmla="*/ 20 h 69"/>
              <a:gd name="T66" fmla="*/ 28 w 67"/>
              <a:gd name="T67" fmla="*/ 1 h 69"/>
              <a:gd name="T68" fmla="*/ 21 w 67"/>
              <a:gd name="T69" fmla="*/ 3 h 69"/>
              <a:gd name="T70" fmla="*/ 18 w 67"/>
              <a:gd name="T71" fmla="*/ 5 h 69"/>
              <a:gd name="T72" fmla="*/ 14 w 67"/>
              <a:gd name="T73" fmla="*/ 12 h 69"/>
              <a:gd name="T74" fmla="*/ 14 w 67"/>
              <a:gd name="T75" fmla="*/ 19 h 69"/>
              <a:gd name="T76" fmla="*/ 19 w 67"/>
              <a:gd name="T77" fmla="*/ 23 h 69"/>
              <a:gd name="T78" fmla="*/ 25 w 67"/>
              <a:gd name="T79" fmla="*/ 26 h 69"/>
              <a:gd name="T80" fmla="*/ 31 w 67"/>
              <a:gd name="T81" fmla="*/ 26 h 69"/>
              <a:gd name="T82" fmla="*/ 35 w 67"/>
              <a:gd name="T83" fmla="*/ 24 h 69"/>
              <a:gd name="T84" fmla="*/ 39 w 67"/>
              <a:gd name="T85" fmla="*/ 20 h 69"/>
              <a:gd name="T86" fmla="*/ 40 w 67"/>
              <a:gd name="T87" fmla="*/ 14 h 69"/>
              <a:gd name="T88" fmla="*/ 38 w 67"/>
              <a:gd name="T89" fmla="*/ 8 h 69"/>
              <a:gd name="T90" fmla="*/ 35 w 67"/>
              <a:gd name="T91" fmla="*/ 2 h 69"/>
              <a:gd name="T92" fmla="*/ 32 w 67"/>
              <a:gd name="T93" fmla="*/ 12 h 69"/>
              <a:gd name="T94" fmla="*/ 24 w 67"/>
              <a:gd name="T95" fmla="*/ 18 h 69"/>
              <a:gd name="T96" fmla="*/ 30 w 67"/>
              <a:gd name="T97" fmla="*/ 13 h 69"/>
              <a:gd name="T98" fmla="*/ 26 w 67"/>
              <a:gd name="T99" fmla="*/ 16 h 69"/>
              <a:gd name="T100" fmla="*/ 30 w 67"/>
              <a:gd name="T101" fmla="*/ 13 h 69"/>
              <a:gd name="T102" fmla="*/ 27 w 67"/>
              <a:gd name="T103" fmla="*/ 23 h 69"/>
              <a:gd name="T104" fmla="*/ 29 w 67"/>
              <a:gd name="T105" fmla="*/ 7 h 69"/>
              <a:gd name="T106" fmla="*/ 14 w 67"/>
              <a:gd name="T107" fmla="*/ 48 h 69"/>
              <a:gd name="T108" fmla="*/ 28 w 67"/>
              <a:gd name="T109" fmla="*/ 48 h 69"/>
              <a:gd name="T110" fmla="*/ 21 w 67"/>
              <a:gd name="T111" fmla="*/ 45 h 69"/>
              <a:gd name="T112" fmla="*/ 21 w 67"/>
              <a:gd name="T113" fmla="*/ 52 h 69"/>
              <a:gd name="T114" fmla="*/ 29 w 67"/>
              <a:gd name="T115" fmla="*/ 40 h 69"/>
              <a:gd name="T116" fmla="*/ 13 w 67"/>
              <a:gd name="T117" fmla="*/ 56 h 69"/>
              <a:gd name="T118" fmla="*/ 29 w 67"/>
              <a:gd name="T119" fmla="*/ 40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67" h="69">
                <a:moveTo>
                  <a:pt x="24" y="31"/>
                </a:moveTo>
                <a:cubicBezTo>
                  <a:pt x="25" y="32"/>
                  <a:pt x="26" y="32"/>
                  <a:pt x="27" y="32"/>
                </a:cubicBezTo>
                <a:cubicBezTo>
                  <a:pt x="29" y="30"/>
                  <a:pt x="29" y="30"/>
                  <a:pt x="29" y="30"/>
                </a:cubicBezTo>
                <a:cubicBezTo>
                  <a:pt x="31" y="30"/>
                  <a:pt x="32" y="31"/>
                  <a:pt x="33" y="32"/>
                </a:cubicBezTo>
                <a:cubicBezTo>
                  <a:pt x="32" y="35"/>
                  <a:pt x="32" y="35"/>
                  <a:pt x="32" y="35"/>
                </a:cubicBezTo>
                <a:cubicBezTo>
                  <a:pt x="32" y="35"/>
                  <a:pt x="33" y="36"/>
                  <a:pt x="33" y="36"/>
                </a:cubicBezTo>
                <a:cubicBezTo>
                  <a:pt x="34" y="37"/>
                  <a:pt x="34" y="37"/>
                  <a:pt x="34" y="37"/>
                </a:cubicBezTo>
                <a:cubicBezTo>
                  <a:pt x="37" y="36"/>
                  <a:pt x="37" y="36"/>
                  <a:pt x="37" y="36"/>
                </a:cubicBezTo>
                <a:cubicBezTo>
                  <a:pt x="39" y="37"/>
                  <a:pt x="39" y="39"/>
                  <a:pt x="40" y="40"/>
                </a:cubicBezTo>
                <a:cubicBezTo>
                  <a:pt x="37" y="42"/>
                  <a:pt x="37" y="42"/>
                  <a:pt x="37" y="42"/>
                </a:cubicBezTo>
                <a:cubicBezTo>
                  <a:pt x="37" y="43"/>
                  <a:pt x="38" y="44"/>
                  <a:pt x="38" y="46"/>
                </a:cubicBezTo>
                <a:cubicBezTo>
                  <a:pt x="41" y="46"/>
                  <a:pt x="41" y="46"/>
                  <a:pt x="41" y="46"/>
                </a:cubicBezTo>
                <a:cubicBezTo>
                  <a:pt x="42" y="48"/>
                  <a:pt x="42" y="49"/>
                  <a:pt x="41" y="51"/>
                </a:cubicBezTo>
                <a:cubicBezTo>
                  <a:pt x="38" y="51"/>
                  <a:pt x="38" y="51"/>
                  <a:pt x="38" y="51"/>
                </a:cubicBezTo>
                <a:cubicBezTo>
                  <a:pt x="38" y="52"/>
                  <a:pt x="37" y="53"/>
                  <a:pt x="37" y="54"/>
                </a:cubicBezTo>
                <a:cubicBezTo>
                  <a:pt x="40" y="56"/>
                  <a:pt x="40" y="56"/>
                  <a:pt x="40" y="56"/>
                </a:cubicBezTo>
                <a:cubicBezTo>
                  <a:pt x="39" y="58"/>
                  <a:pt x="38" y="60"/>
                  <a:pt x="37" y="61"/>
                </a:cubicBezTo>
                <a:cubicBezTo>
                  <a:pt x="34" y="59"/>
                  <a:pt x="34" y="59"/>
                  <a:pt x="34" y="59"/>
                </a:cubicBezTo>
                <a:cubicBezTo>
                  <a:pt x="34" y="60"/>
                  <a:pt x="33" y="60"/>
                  <a:pt x="33" y="60"/>
                </a:cubicBezTo>
                <a:cubicBezTo>
                  <a:pt x="33" y="61"/>
                  <a:pt x="32" y="61"/>
                  <a:pt x="32" y="62"/>
                </a:cubicBezTo>
                <a:cubicBezTo>
                  <a:pt x="33" y="65"/>
                  <a:pt x="33" y="65"/>
                  <a:pt x="33" y="65"/>
                </a:cubicBezTo>
                <a:cubicBezTo>
                  <a:pt x="32" y="66"/>
                  <a:pt x="30" y="67"/>
                  <a:pt x="29" y="67"/>
                </a:cubicBezTo>
                <a:cubicBezTo>
                  <a:pt x="27" y="64"/>
                  <a:pt x="27" y="64"/>
                  <a:pt x="27" y="64"/>
                </a:cubicBezTo>
                <a:cubicBezTo>
                  <a:pt x="26" y="65"/>
                  <a:pt x="25" y="65"/>
                  <a:pt x="24" y="65"/>
                </a:cubicBezTo>
                <a:cubicBezTo>
                  <a:pt x="23" y="69"/>
                  <a:pt x="23" y="69"/>
                  <a:pt x="23" y="69"/>
                </a:cubicBezTo>
                <a:cubicBezTo>
                  <a:pt x="22" y="69"/>
                  <a:pt x="20" y="69"/>
                  <a:pt x="18" y="69"/>
                </a:cubicBezTo>
                <a:cubicBezTo>
                  <a:pt x="18" y="65"/>
                  <a:pt x="18" y="65"/>
                  <a:pt x="18" y="65"/>
                </a:cubicBezTo>
                <a:cubicBezTo>
                  <a:pt x="17" y="65"/>
                  <a:pt x="16" y="65"/>
                  <a:pt x="15" y="64"/>
                </a:cubicBezTo>
                <a:cubicBezTo>
                  <a:pt x="13" y="67"/>
                  <a:pt x="13" y="67"/>
                  <a:pt x="13" y="67"/>
                </a:cubicBezTo>
                <a:cubicBezTo>
                  <a:pt x="11" y="67"/>
                  <a:pt x="10" y="66"/>
                  <a:pt x="9" y="65"/>
                </a:cubicBezTo>
                <a:cubicBezTo>
                  <a:pt x="10" y="62"/>
                  <a:pt x="10" y="62"/>
                  <a:pt x="10" y="62"/>
                </a:cubicBezTo>
                <a:cubicBezTo>
                  <a:pt x="10" y="61"/>
                  <a:pt x="9" y="61"/>
                  <a:pt x="9" y="60"/>
                </a:cubicBezTo>
                <a:cubicBezTo>
                  <a:pt x="8" y="60"/>
                  <a:pt x="8" y="60"/>
                  <a:pt x="8" y="59"/>
                </a:cubicBezTo>
                <a:cubicBezTo>
                  <a:pt x="5" y="61"/>
                  <a:pt x="5" y="61"/>
                  <a:pt x="5" y="61"/>
                </a:cubicBezTo>
                <a:cubicBezTo>
                  <a:pt x="3" y="59"/>
                  <a:pt x="2" y="58"/>
                  <a:pt x="2" y="56"/>
                </a:cubicBezTo>
                <a:cubicBezTo>
                  <a:pt x="5" y="54"/>
                  <a:pt x="5" y="54"/>
                  <a:pt x="5" y="54"/>
                </a:cubicBezTo>
                <a:cubicBezTo>
                  <a:pt x="4" y="53"/>
                  <a:pt x="4" y="52"/>
                  <a:pt x="4" y="51"/>
                </a:cubicBezTo>
                <a:cubicBezTo>
                  <a:pt x="1" y="51"/>
                  <a:pt x="1" y="51"/>
                  <a:pt x="1" y="51"/>
                </a:cubicBezTo>
                <a:cubicBezTo>
                  <a:pt x="0" y="49"/>
                  <a:pt x="0" y="47"/>
                  <a:pt x="1" y="46"/>
                </a:cubicBezTo>
                <a:cubicBezTo>
                  <a:pt x="4" y="45"/>
                  <a:pt x="4" y="45"/>
                  <a:pt x="4" y="45"/>
                </a:cubicBezTo>
                <a:cubicBezTo>
                  <a:pt x="4" y="44"/>
                  <a:pt x="4" y="43"/>
                  <a:pt x="5" y="42"/>
                </a:cubicBezTo>
                <a:cubicBezTo>
                  <a:pt x="2" y="40"/>
                  <a:pt x="2" y="40"/>
                  <a:pt x="2" y="40"/>
                </a:cubicBezTo>
                <a:cubicBezTo>
                  <a:pt x="3" y="38"/>
                  <a:pt x="3" y="37"/>
                  <a:pt x="5" y="36"/>
                </a:cubicBezTo>
                <a:cubicBezTo>
                  <a:pt x="8" y="37"/>
                  <a:pt x="8" y="37"/>
                  <a:pt x="8" y="37"/>
                </a:cubicBezTo>
                <a:cubicBezTo>
                  <a:pt x="8" y="37"/>
                  <a:pt x="8" y="37"/>
                  <a:pt x="9" y="36"/>
                </a:cubicBezTo>
                <a:cubicBezTo>
                  <a:pt x="9" y="36"/>
                  <a:pt x="10" y="35"/>
                  <a:pt x="10" y="35"/>
                </a:cubicBezTo>
                <a:cubicBezTo>
                  <a:pt x="9" y="32"/>
                  <a:pt x="9" y="32"/>
                  <a:pt x="9" y="32"/>
                </a:cubicBezTo>
                <a:cubicBezTo>
                  <a:pt x="10" y="31"/>
                  <a:pt x="11" y="30"/>
                  <a:pt x="13" y="29"/>
                </a:cubicBezTo>
                <a:cubicBezTo>
                  <a:pt x="15" y="32"/>
                  <a:pt x="15" y="32"/>
                  <a:pt x="15" y="32"/>
                </a:cubicBezTo>
                <a:cubicBezTo>
                  <a:pt x="16" y="32"/>
                  <a:pt x="17" y="32"/>
                  <a:pt x="18" y="31"/>
                </a:cubicBezTo>
                <a:cubicBezTo>
                  <a:pt x="19" y="28"/>
                  <a:pt x="19" y="28"/>
                  <a:pt x="19" y="28"/>
                </a:cubicBezTo>
                <a:cubicBezTo>
                  <a:pt x="20" y="28"/>
                  <a:pt x="22" y="28"/>
                  <a:pt x="24" y="28"/>
                </a:cubicBezTo>
                <a:cubicBezTo>
                  <a:pt x="24" y="31"/>
                  <a:pt x="24" y="31"/>
                  <a:pt x="24" y="31"/>
                </a:cubicBezTo>
                <a:close/>
                <a:moveTo>
                  <a:pt x="56" y="17"/>
                </a:moveTo>
                <a:cubicBezTo>
                  <a:pt x="56" y="14"/>
                  <a:pt x="56" y="14"/>
                  <a:pt x="56" y="14"/>
                </a:cubicBezTo>
                <a:cubicBezTo>
                  <a:pt x="55" y="14"/>
                  <a:pt x="54" y="14"/>
                  <a:pt x="53" y="14"/>
                </a:cubicBezTo>
                <a:cubicBezTo>
                  <a:pt x="52" y="16"/>
                  <a:pt x="52" y="16"/>
                  <a:pt x="52" y="16"/>
                </a:cubicBezTo>
                <a:cubicBezTo>
                  <a:pt x="51" y="16"/>
                  <a:pt x="51" y="16"/>
                  <a:pt x="50" y="17"/>
                </a:cubicBezTo>
                <a:cubicBezTo>
                  <a:pt x="49" y="15"/>
                  <a:pt x="49" y="15"/>
                  <a:pt x="49" y="15"/>
                </a:cubicBezTo>
                <a:cubicBezTo>
                  <a:pt x="48" y="15"/>
                  <a:pt x="47" y="15"/>
                  <a:pt x="46" y="16"/>
                </a:cubicBezTo>
                <a:cubicBezTo>
                  <a:pt x="46" y="18"/>
                  <a:pt x="46" y="18"/>
                  <a:pt x="46" y="18"/>
                </a:cubicBezTo>
                <a:cubicBezTo>
                  <a:pt x="46" y="18"/>
                  <a:pt x="46" y="19"/>
                  <a:pt x="45" y="19"/>
                </a:cubicBezTo>
                <a:cubicBezTo>
                  <a:pt x="45" y="19"/>
                  <a:pt x="45" y="19"/>
                  <a:pt x="45" y="20"/>
                </a:cubicBezTo>
                <a:cubicBezTo>
                  <a:pt x="43" y="18"/>
                  <a:pt x="43" y="18"/>
                  <a:pt x="43" y="18"/>
                </a:cubicBezTo>
                <a:cubicBezTo>
                  <a:pt x="42" y="19"/>
                  <a:pt x="41" y="20"/>
                  <a:pt x="41" y="21"/>
                </a:cubicBezTo>
                <a:cubicBezTo>
                  <a:pt x="42" y="23"/>
                  <a:pt x="42" y="23"/>
                  <a:pt x="42" y="23"/>
                </a:cubicBezTo>
                <a:cubicBezTo>
                  <a:pt x="42" y="24"/>
                  <a:pt x="42" y="24"/>
                  <a:pt x="41" y="25"/>
                </a:cubicBezTo>
                <a:cubicBezTo>
                  <a:pt x="39" y="25"/>
                  <a:pt x="39" y="25"/>
                  <a:pt x="39" y="25"/>
                </a:cubicBezTo>
                <a:cubicBezTo>
                  <a:pt x="39" y="26"/>
                  <a:pt x="38" y="27"/>
                  <a:pt x="39" y="28"/>
                </a:cubicBezTo>
                <a:cubicBezTo>
                  <a:pt x="41" y="29"/>
                  <a:pt x="41" y="29"/>
                  <a:pt x="41" y="29"/>
                </a:cubicBezTo>
                <a:cubicBezTo>
                  <a:pt x="41" y="30"/>
                  <a:pt x="41" y="30"/>
                  <a:pt x="41" y="31"/>
                </a:cubicBezTo>
                <a:cubicBezTo>
                  <a:pt x="39" y="32"/>
                  <a:pt x="39" y="32"/>
                  <a:pt x="39" y="32"/>
                </a:cubicBezTo>
                <a:cubicBezTo>
                  <a:pt x="39" y="33"/>
                  <a:pt x="40" y="34"/>
                  <a:pt x="41" y="35"/>
                </a:cubicBezTo>
                <a:cubicBezTo>
                  <a:pt x="43" y="35"/>
                  <a:pt x="43" y="35"/>
                  <a:pt x="43" y="35"/>
                </a:cubicBezTo>
                <a:cubicBezTo>
                  <a:pt x="43" y="35"/>
                  <a:pt x="43" y="35"/>
                  <a:pt x="44" y="36"/>
                </a:cubicBezTo>
                <a:cubicBezTo>
                  <a:pt x="44" y="36"/>
                  <a:pt x="44" y="36"/>
                  <a:pt x="44" y="37"/>
                </a:cubicBezTo>
                <a:cubicBezTo>
                  <a:pt x="43" y="39"/>
                  <a:pt x="43" y="39"/>
                  <a:pt x="43" y="39"/>
                </a:cubicBezTo>
                <a:cubicBezTo>
                  <a:pt x="44" y="39"/>
                  <a:pt x="45" y="40"/>
                  <a:pt x="46" y="41"/>
                </a:cubicBezTo>
                <a:cubicBezTo>
                  <a:pt x="47" y="39"/>
                  <a:pt x="47" y="39"/>
                  <a:pt x="47" y="39"/>
                </a:cubicBezTo>
                <a:cubicBezTo>
                  <a:pt x="48" y="39"/>
                  <a:pt x="49" y="39"/>
                  <a:pt x="50" y="40"/>
                </a:cubicBezTo>
                <a:cubicBezTo>
                  <a:pt x="50" y="42"/>
                  <a:pt x="50" y="42"/>
                  <a:pt x="50" y="42"/>
                </a:cubicBezTo>
                <a:cubicBezTo>
                  <a:pt x="51" y="42"/>
                  <a:pt x="52" y="43"/>
                  <a:pt x="53" y="42"/>
                </a:cubicBezTo>
                <a:cubicBezTo>
                  <a:pt x="54" y="40"/>
                  <a:pt x="54" y="40"/>
                  <a:pt x="54" y="40"/>
                </a:cubicBezTo>
                <a:cubicBezTo>
                  <a:pt x="54" y="40"/>
                  <a:pt x="55" y="40"/>
                  <a:pt x="56" y="40"/>
                </a:cubicBezTo>
                <a:cubicBezTo>
                  <a:pt x="57" y="42"/>
                  <a:pt x="57" y="42"/>
                  <a:pt x="57" y="42"/>
                </a:cubicBezTo>
                <a:cubicBezTo>
                  <a:pt x="58" y="42"/>
                  <a:pt x="59" y="41"/>
                  <a:pt x="60" y="40"/>
                </a:cubicBezTo>
                <a:cubicBezTo>
                  <a:pt x="59" y="38"/>
                  <a:pt x="59" y="38"/>
                  <a:pt x="59" y="38"/>
                </a:cubicBezTo>
                <a:cubicBezTo>
                  <a:pt x="60" y="38"/>
                  <a:pt x="60" y="38"/>
                  <a:pt x="60" y="38"/>
                </a:cubicBezTo>
                <a:cubicBezTo>
                  <a:pt x="61" y="37"/>
                  <a:pt x="61" y="37"/>
                  <a:pt x="61" y="37"/>
                </a:cubicBezTo>
                <a:cubicBezTo>
                  <a:pt x="63" y="38"/>
                  <a:pt x="63" y="38"/>
                  <a:pt x="63" y="38"/>
                </a:cubicBezTo>
                <a:cubicBezTo>
                  <a:pt x="64" y="37"/>
                  <a:pt x="65" y="36"/>
                  <a:pt x="65" y="35"/>
                </a:cubicBezTo>
                <a:cubicBezTo>
                  <a:pt x="64" y="34"/>
                  <a:pt x="64" y="34"/>
                  <a:pt x="64" y="34"/>
                </a:cubicBezTo>
                <a:cubicBezTo>
                  <a:pt x="64" y="33"/>
                  <a:pt x="64" y="32"/>
                  <a:pt x="64" y="31"/>
                </a:cubicBezTo>
                <a:cubicBezTo>
                  <a:pt x="67" y="31"/>
                  <a:pt x="67" y="31"/>
                  <a:pt x="67" y="31"/>
                </a:cubicBezTo>
                <a:cubicBezTo>
                  <a:pt x="67" y="30"/>
                  <a:pt x="67" y="29"/>
                  <a:pt x="67" y="28"/>
                </a:cubicBezTo>
                <a:cubicBezTo>
                  <a:pt x="65" y="28"/>
                  <a:pt x="65" y="28"/>
                  <a:pt x="65" y="28"/>
                </a:cubicBezTo>
                <a:cubicBezTo>
                  <a:pt x="65" y="27"/>
                  <a:pt x="65" y="26"/>
                  <a:pt x="64" y="25"/>
                </a:cubicBezTo>
                <a:cubicBezTo>
                  <a:pt x="67" y="24"/>
                  <a:pt x="67" y="24"/>
                  <a:pt x="67" y="24"/>
                </a:cubicBezTo>
                <a:cubicBezTo>
                  <a:pt x="66" y="23"/>
                  <a:pt x="66" y="22"/>
                  <a:pt x="65" y="21"/>
                </a:cubicBezTo>
                <a:cubicBezTo>
                  <a:pt x="63" y="22"/>
                  <a:pt x="63" y="22"/>
                  <a:pt x="63" y="22"/>
                </a:cubicBezTo>
                <a:cubicBezTo>
                  <a:pt x="63" y="21"/>
                  <a:pt x="62" y="21"/>
                  <a:pt x="62" y="21"/>
                </a:cubicBezTo>
                <a:cubicBezTo>
                  <a:pt x="62" y="20"/>
                  <a:pt x="62" y="20"/>
                  <a:pt x="61" y="20"/>
                </a:cubicBezTo>
                <a:cubicBezTo>
                  <a:pt x="63" y="18"/>
                  <a:pt x="63" y="18"/>
                  <a:pt x="63" y="18"/>
                </a:cubicBezTo>
                <a:cubicBezTo>
                  <a:pt x="62" y="17"/>
                  <a:pt x="61" y="16"/>
                  <a:pt x="60" y="16"/>
                </a:cubicBezTo>
                <a:cubicBezTo>
                  <a:pt x="58" y="18"/>
                  <a:pt x="58" y="18"/>
                  <a:pt x="58" y="18"/>
                </a:cubicBezTo>
                <a:cubicBezTo>
                  <a:pt x="58" y="17"/>
                  <a:pt x="57" y="17"/>
                  <a:pt x="56" y="17"/>
                </a:cubicBezTo>
                <a:close/>
                <a:moveTo>
                  <a:pt x="53" y="23"/>
                </a:moveTo>
                <a:cubicBezTo>
                  <a:pt x="55" y="23"/>
                  <a:pt x="56" y="24"/>
                  <a:pt x="57" y="25"/>
                </a:cubicBezTo>
                <a:cubicBezTo>
                  <a:pt x="58" y="26"/>
                  <a:pt x="58" y="27"/>
                  <a:pt x="58" y="29"/>
                </a:cubicBezTo>
                <a:cubicBezTo>
                  <a:pt x="58" y="30"/>
                  <a:pt x="57" y="31"/>
                  <a:pt x="56" y="32"/>
                </a:cubicBezTo>
                <a:cubicBezTo>
                  <a:pt x="55" y="33"/>
                  <a:pt x="54" y="33"/>
                  <a:pt x="52" y="33"/>
                </a:cubicBezTo>
                <a:cubicBezTo>
                  <a:pt x="51" y="33"/>
                  <a:pt x="50" y="32"/>
                  <a:pt x="49" y="31"/>
                </a:cubicBezTo>
                <a:cubicBezTo>
                  <a:pt x="48" y="30"/>
                  <a:pt x="48" y="29"/>
                  <a:pt x="48" y="28"/>
                </a:cubicBezTo>
                <a:cubicBezTo>
                  <a:pt x="48" y="26"/>
                  <a:pt x="49" y="25"/>
                  <a:pt x="50" y="24"/>
                </a:cubicBezTo>
                <a:cubicBezTo>
                  <a:pt x="51" y="23"/>
                  <a:pt x="52" y="23"/>
                  <a:pt x="53" y="23"/>
                </a:cubicBezTo>
                <a:close/>
                <a:moveTo>
                  <a:pt x="55" y="27"/>
                </a:moveTo>
                <a:cubicBezTo>
                  <a:pt x="55" y="27"/>
                  <a:pt x="55" y="28"/>
                  <a:pt x="55" y="28"/>
                </a:cubicBezTo>
                <a:cubicBezTo>
                  <a:pt x="55" y="29"/>
                  <a:pt x="55" y="30"/>
                  <a:pt x="54" y="30"/>
                </a:cubicBezTo>
                <a:cubicBezTo>
                  <a:pt x="54" y="30"/>
                  <a:pt x="53" y="31"/>
                  <a:pt x="53" y="31"/>
                </a:cubicBezTo>
                <a:cubicBezTo>
                  <a:pt x="52" y="30"/>
                  <a:pt x="51" y="30"/>
                  <a:pt x="51" y="30"/>
                </a:cubicBezTo>
                <a:cubicBezTo>
                  <a:pt x="51" y="29"/>
                  <a:pt x="50" y="29"/>
                  <a:pt x="51" y="28"/>
                </a:cubicBezTo>
                <a:cubicBezTo>
                  <a:pt x="51" y="27"/>
                  <a:pt x="51" y="27"/>
                  <a:pt x="51" y="26"/>
                </a:cubicBezTo>
                <a:cubicBezTo>
                  <a:pt x="52" y="26"/>
                  <a:pt x="52" y="26"/>
                  <a:pt x="53" y="26"/>
                </a:cubicBezTo>
                <a:cubicBezTo>
                  <a:pt x="54" y="26"/>
                  <a:pt x="54" y="26"/>
                  <a:pt x="55" y="27"/>
                </a:cubicBezTo>
                <a:close/>
                <a:moveTo>
                  <a:pt x="59" y="23"/>
                </a:moveTo>
                <a:cubicBezTo>
                  <a:pt x="60" y="25"/>
                  <a:pt x="61" y="27"/>
                  <a:pt x="61" y="29"/>
                </a:cubicBezTo>
                <a:cubicBezTo>
                  <a:pt x="60" y="31"/>
                  <a:pt x="59" y="33"/>
                  <a:pt x="58" y="34"/>
                </a:cubicBezTo>
                <a:cubicBezTo>
                  <a:pt x="56" y="36"/>
                  <a:pt x="54" y="36"/>
                  <a:pt x="52" y="36"/>
                </a:cubicBezTo>
                <a:cubicBezTo>
                  <a:pt x="50" y="36"/>
                  <a:pt x="48" y="35"/>
                  <a:pt x="47" y="33"/>
                </a:cubicBezTo>
                <a:cubicBezTo>
                  <a:pt x="45" y="32"/>
                  <a:pt x="45" y="30"/>
                  <a:pt x="45" y="27"/>
                </a:cubicBezTo>
                <a:cubicBezTo>
                  <a:pt x="45" y="25"/>
                  <a:pt x="46" y="23"/>
                  <a:pt x="48" y="22"/>
                </a:cubicBezTo>
                <a:cubicBezTo>
                  <a:pt x="50" y="21"/>
                  <a:pt x="52" y="20"/>
                  <a:pt x="54" y="20"/>
                </a:cubicBezTo>
                <a:cubicBezTo>
                  <a:pt x="56" y="21"/>
                  <a:pt x="58" y="22"/>
                  <a:pt x="59" y="23"/>
                </a:cubicBezTo>
                <a:close/>
                <a:moveTo>
                  <a:pt x="31" y="3"/>
                </a:moveTo>
                <a:cubicBezTo>
                  <a:pt x="31" y="1"/>
                  <a:pt x="31" y="1"/>
                  <a:pt x="31" y="1"/>
                </a:cubicBezTo>
                <a:cubicBezTo>
                  <a:pt x="30" y="1"/>
                  <a:pt x="29" y="0"/>
                  <a:pt x="28" y="1"/>
                </a:cubicBezTo>
                <a:cubicBezTo>
                  <a:pt x="27" y="3"/>
                  <a:pt x="27" y="3"/>
                  <a:pt x="27" y="3"/>
                </a:cubicBezTo>
                <a:cubicBezTo>
                  <a:pt x="27" y="3"/>
                  <a:pt x="26" y="3"/>
                  <a:pt x="25" y="3"/>
                </a:cubicBezTo>
                <a:cubicBezTo>
                  <a:pt x="24" y="1"/>
                  <a:pt x="24" y="1"/>
                  <a:pt x="24" y="1"/>
                </a:cubicBezTo>
                <a:cubicBezTo>
                  <a:pt x="23" y="1"/>
                  <a:pt x="22" y="2"/>
                  <a:pt x="21" y="3"/>
                </a:cubicBezTo>
                <a:cubicBezTo>
                  <a:pt x="21" y="5"/>
                  <a:pt x="21" y="5"/>
                  <a:pt x="21" y="5"/>
                </a:cubicBezTo>
                <a:cubicBezTo>
                  <a:pt x="21" y="5"/>
                  <a:pt x="21" y="5"/>
                  <a:pt x="20" y="6"/>
                </a:cubicBezTo>
                <a:cubicBezTo>
                  <a:pt x="20" y="6"/>
                  <a:pt x="20" y="6"/>
                  <a:pt x="20" y="6"/>
                </a:cubicBezTo>
                <a:cubicBezTo>
                  <a:pt x="18" y="5"/>
                  <a:pt x="18" y="5"/>
                  <a:pt x="18" y="5"/>
                </a:cubicBezTo>
                <a:cubicBezTo>
                  <a:pt x="17" y="6"/>
                  <a:pt x="16" y="7"/>
                  <a:pt x="16" y="8"/>
                </a:cubicBezTo>
                <a:cubicBezTo>
                  <a:pt x="17" y="9"/>
                  <a:pt x="17" y="9"/>
                  <a:pt x="17" y="9"/>
                </a:cubicBezTo>
                <a:cubicBezTo>
                  <a:pt x="17" y="10"/>
                  <a:pt x="17" y="11"/>
                  <a:pt x="16" y="12"/>
                </a:cubicBezTo>
                <a:cubicBezTo>
                  <a:pt x="14" y="12"/>
                  <a:pt x="14" y="12"/>
                  <a:pt x="14" y="12"/>
                </a:cubicBezTo>
                <a:cubicBezTo>
                  <a:pt x="14" y="13"/>
                  <a:pt x="14" y="14"/>
                  <a:pt x="14" y="15"/>
                </a:cubicBezTo>
                <a:cubicBezTo>
                  <a:pt x="16" y="15"/>
                  <a:pt x="16" y="15"/>
                  <a:pt x="16" y="15"/>
                </a:cubicBezTo>
                <a:cubicBezTo>
                  <a:pt x="16" y="16"/>
                  <a:pt x="16" y="17"/>
                  <a:pt x="16" y="18"/>
                </a:cubicBezTo>
                <a:cubicBezTo>
                  <a:pt x="14" y="19"/>
                  <a:pt x="14" y="19"/>
                  <a:pt x="14" y="19"/>
                </a:cubicBezTo>
                <a:cubicBezTo>
                  <a:pt x="14" y="20"/>
                  <a:pt x="15" y="21"/>
                  <a:pt x="16" y="22"/>
                </a:cubicBezTo>
                <a:cubicBezTo>
                  <a:pt x="18" y="21"/>
                  <a:pt x="18" y="21"/>
                  <a:pt x="18" y="21"/>
                </a:cubicBezTo>
                <a:cubicBezTo>
                  <a:pt x="18" y="22"/>
                  <a:pt x="18" y="22"/>
                  <a:pt x="19" y="22"/>
                </a:cubicBezTo>
                <a:cubicBezTo>
                  <a:pt x="19" y="23"/>
                  <a:pt x="19" y="23"/>
                  <a:pt x="19" y="23"/>
                </a:cubicBezTo>
                <a:cubicBezTo>
                  <a:pt x="18" y="25"/>
                  <a:pt x="18" y="25"/>
                  <a:pt x="18" y="25"/>
                </a:cubicBezTo>
                <a:cubicBezTo>
                  <a:pt x="19" y="26"/>
                  <a:pt x="20" y="27"/>
                  <a:pt x="21" y="27"/>
                </a:cubicBezTo>
                <a:cubicBezTo>
                  <a:pt x="23" y="25"/>
                  <a:pt x="23" y="25"/>
                  <a:pt x="23" y="25"/>
                </a:cubicBezTo>
                <a:cubicBezTo>
                  <a:pt x="23" y="26"/>
                  <a:pt x="24" y="26"/>
                  <a:pt x="25" y="26"/>
                </a:cubicBezTo>
                <a:cubicBezTo>
                  <a:pt x="25" y="29"/>
                  <a:pt x="25" y="29"/>
                  <a:pt x="25" y="29"/>
                </a:cubicBezTo>
                <a:cubicBezTo>
                  <a:pt x="26" y="29"/>
                  <a:pt x="27" y="29"/>
                  <a:pt x="28" y="29"/>
                </a:cubicBezTo>
                <a:cubicBezTo>
                  <a:pt x="29" y="27"/>
                  <a:pt x="29" y="27"/>
                  <a:pt x="29" y="27"/>
                </a:cubicBezTo>
                <a:cubicBezTo>
                  <a:pt x="29" y="27"/>
                  <a:pt x="30" y="27"/>
                  <a:pt x="31" y="26"/>
                </a:cubicBezTo>
                <a:cubicBezTo>
                  <a:pt x="32" y="28"/>
                  <a:pt x="32" y="28"/>
                  <a:pt x="32" y="28"/>
                </a:cubicBezTo>
                <a:cubicBezTo>
                  <a:pt x="33" y="28"/>
                  <a:pt x="34" y="28"/>
                  <a:pt x="35" y="27"/>
                </a:cubicBezTo>
                <a:cubicBezTo>
                  <a:pt x="34" y="25"/>
                  <a:pt x="34" y="25"/>
                  <a:pt x="34" y="25"/>
                </a:cubicBezTo>
                <a:cubicBezTo>
                  <a:pt x="35" y="25"/>
                  <a:pt x="35" y="24"/>
                  <a:pt x="35" y="24"/>
                </a:cubicBezTo>
                <a:cubicBezTo>
                  <a:pt x="36" y="24"/>
                  <a:pt x="36" y="24"/>
                  <a:pt x="36" y="23"/>
                </a:cubicBezTo>
                <a:cubicBezTo>
                  <a:pt x="38" y="25"/>
                  <a:pt x="38" y="25"/>
                  <a:pt x="38" y="25"/>
                </a:cubicBezTo>
                <a:cubicBezTo>
                  <a:pt x="39" y="24"/>
                  <a:pt x="40" y="23"/>
                  <a:pt x="40" y="22"/>
                </a:cubicBezTo>
                <a:cubicBezTo>
                  <a:pt x="39" y="20"/>
                  <a:pt x="39" y="20"/>
                  <a:pt x="39" y="20"/>
                </a:cubicBezTo>
                <a:cubicBezTo>
                  <a:pt x="39" y="20"/>
                  <a:pt x="39" y="19"/>
                  <a:pt x="39" y="18"/>
                </a:cubicBezTo>
                <a:cubicBezTo>
                  <a:pt x="42" y="18"/>
                  <a:pt x="42" y="18"/>
                  <a:pt x="42" y="18"/>
                </a:cubicBezTo>
                <a:cubicBezTo>
                  <a:pt x="42" y="17"/>
                  <a:pt x="42" y="16"/>
                  <a:pt x="42" y="15"/>
                </a:cubicBezTo>
                <a:cubicBezTo>
                  <a:pt x="40" y="14"/>
                  <a:pt x="40" y="14"/>
                  <a:pt x="40" y="14"/>
                </a:cubicBezTo>
                <a:cubicBezTo>
                  <a:pt x="40" y="13"/>
                  <a:pt x="40" y="13"/>
                  <a:pt x="40" y="12"/>
                </a:cubicBezTo>
                <a:cubicBezTo>
                  <a:pt x="42" y="11"/>
                  <a:pt x="42" y="11"/>
                  <a:pt x="42" y="11"/>
                </a:cubicBezTo>
                <a:cubicBezTo>
                  <a:pt x="41" y="10"/>
                  <a:pt x="41" y="9"/>
                  <a:pt x="40" y="8"/>
                </a:cubicBezTo>
                <a:cubicBezTo>
                  <a:pt x="38" y="8"/>
                  <a:pt x="38" y="8"/>
                  <a:pt x="38" y="8"/>
                </a:cubicBezTo>
                <a:cubicBezTo>
                  <a:pt x="38" y="8"/>
                  <a:pt x="37" y="8"/>
                  <a:pt x="37" y="7"/>
                </a:cubicBezTo>
                <a:cubicBezTo>
                  <a:pt x="37" y="7"/>
                  <a:pt x="37" y="7"/>
                  <a:pt x="36" y="7"/>
                </a:cubicBezTo>
                <a:cubicBezTo>
                  <a:pt x="38" y="5"/>
                  <a:pt x="38" y="5"/>
                  <a:pt x="38" y="5"/>
                </a:cubicBezTo>
                <a:cubicBezTo>
                  <a:pt x="37" y="4"/>
                  <a:pt x="36" y="3"/>
                  <a:pt x="35" y="2"/>
                </a:cubicBezTo>
                <a:cubicBezTo>
                  <a:pt x="33" y="4"/>
                  <a:pt x="33" y="4"/>
                  <a:pt x="33" y="4"/>
                </a:cubicBezTo>
                <a:cubicBezTo>
                  <a:pt x="33" y="4"/>
                  <a:pt x="32" y="4"/>
                  <a:pt x="31" y="3"/>
                </a:cubicBezTo>
                <a:close/>
                <a:moveTo>
                  <a:pt x="28" y="10"/>
                </a:moveTo>
                <a:cubicBezTo>
                  <a:pt x="30" y="10"/>
                  <a:pt x="31" y="11"/>
                  <a:pt x="32" y="12"/>
                </a:cubicBezTo>
                <a:cubicBezTo>
                  <a:pt x="33" y="13"/>
                  <a:pt x="33" y="14"/>
                  <a:pt x="33" y="15"/>
                </a:cubicBezTo>
                <a:cubicBezTo>
                  <a:pt x="33" y="17"/>
                  <a:pt x="32" y="18"/>
                  <a:pt x="31" y="19"/>
                </a:cubicBezTo>
                <a:cubicBezTo>
                  <a:pt x="30" y="20"/>
                  <a:pt x="29" y="20"/>
                  <a:pt x="27" y="20"/>
                </a:cubicBezTo>
                <a:cubicBezTo>
                  <a:pt x="26" y="20"/>
                  <a:pt x="25" y="19"/>
                  <a:pt x="24" y="18"/>
                </a:cubicBezTo>
                <a:cubicBezTo>
                  <a:pt x="23" y="17"/>
                  <a:pt x="23" y="16"/>
                  <a:pt x="23" y="14"/>
                </a:cubicBezTo>
                <a:cubicBezTo>
                  <a:pt x="23" y="13"/>
                  <a:pt x="24" y="12"/>
                  <a:pt x="25" y="11"/>
                </a:cubicBezTo>
                <a:cubicBezTo>
                  <a:pt x="26" y="10"/>
                  <a:pt x="27" y="10"/>
                  <a:pt x="28" y="10"/>
                </a:cubicBezTo>
                <a:close/>
                <a:moveTo>
                  <a:pt x="30" y="13"/>
                </a:moveTo>
                <a:cubicBezTo>
                  <a:pt x="30" y="14"/>
                  <a:pt x="30" y="14"/>
                  <a:pt x="30" y="15"/>
                </a:cubicBezTo>
                <a:cubicBezTo>
                  <a:pt x="30" y="16"/>
                  <a:pt x="30" y="16"/>
                  <a:pt x="29" y="17"/>
                </a:cubicBezTo>
                <a:cubicBezTo>
                  <a:pt x="29" y="17"/>
                  <a:pt x="28" y="17"/>
                  <a:pt x="28" y="17"/>
                </a:cubicBezTo>
                <a:cubicBezTo>
                  <a:pt x="27" y="17"/>
                  <a:pt x="26" y="17"/>
                  <a:pt x="26" y="16"/>
                </a:cubicBezTo>
                <a:cubicBezTo>
                  <a:pt x="26" y="16"/>
                  <a:pt x="26" y="15"/>
                  <a:pt x="26" y="15"/>
                </a:cubicBezTo>
                <a:cubicBezTo>
                  <a:pt x="26" y="14"/>
                  <a:pt x="26" y="13"/>
                  <a:pt x="26" y="13"/>
                </a:cubicBezTo>
                <a:cubicBezTo>
                  <a:pt x="27" y="13"/>
                  <a:pt x="28" y="12"/>
                  <a:pt x="28" y="13"/>
                </a:cubicBezTo>
                <a:cubicBezTo>
                  <a:pt x="29" y="13"/>
                  <a:pt x="29" y="13"/>
                  <a:pt x="30" y="13"/>
                </a:cubicBezTo>
                <a:close/>
                <a:moveTo>
                  <a:pt x="34" y="10"/>
                </a:moveTo>
                <a:cubicBezTo>
                  <a:pt x="35" y="11"/>
                  <a:pt x="36" y="14"/>
                  <a:pt x="36" y="16"/>
                </a:cubicBezTo>
                <a:cubicBezTo>
                  <a:pt x="36" y="18"/>
                  <a:pt x="34" y="20"/>
                  <a:pt x="33" y="21"/>
                </a:cubicBezTo>
                <a:cubicBezTo>
                  <a:pt x="31" y="22"/>
                  <a:pt x="29" y="23"/>
                  <a:pt x="27" y="23"/>
                </a:cubicBezTo>
                <a:cubicBezTo>
                  <a:pt x="25" y="22"/>
                  <a:pt x="23" y="21"/>
                  <a:pt x="22" y="20"/>
                </a:cubicBezTo>
                <a:cubicBezTo>
                  <a:pt x="21" y="18"/>
                  <a:pt x="20" y="16"/>
                  <a:pt x="20" y="14"/>
                </a:cubicBezTo>
                <a:cubicBezTo>
                  <a:pt x="20" y="12"/>
                  <a:pt x="21" y="10"/>
                  <a:pt x="23" y="9"/>
                </a:cubicBezTo>
                <a:cubicBezTo>
                  <a:pt x="25" y="7"/>
                  <a:pt x="27" y="7"/>
                  <a:pt x="29" y="7"/>
                </a:cubicBezTo>
                <a:cubicBezTo>
                  <a:pt x="31" y="7"/>
                  <a:pt x="33" y="8"/>
                  <a:pt x="34" y="10"/>
                </a:cubicBezTo>
                <a:close/>
                <a:moveTo>
                  <a:pt x="21" y="41"/>
                </a:moveTo>
                <a:cubicBezTo>
                  <a:pt x="19" y="41"/>
                  <a:pt x="17" y="42"/>
                  <a:pt x="16" y="43"/>
                </a:cubicBezTo>
                <a:cubicBezTo>
                  <a:pt x="14" y="44"/>
                  <a:pt x="14" y="46"/>
                  <a:pt x="14" y="48"/>
                </a:cubicBezTo>
                <a:cubicBezTo>
                  <a:pt x="14" y="50"/>
                  <a:pt x="14" y="52"/>
                  <a:pt x="16" y="54"/>
                </a:cubicBezTo>
                <a:cubicBezTo>
                  <a:pt x="17" y="55"/>
                  <a:pt x="19" y="56"/>
                  <a:pt x="21" y="56"/>
                </a:cubicBezTo>
                <a:cubicBezTo>
                  <a:pt x="23" y="56"/>
                  <a:pt x="25" y="55"/>
                  <a:pt x="26" y="54"/>
                </a:cubicBezTo>
                <a:cubicBezTo>
                  <a:pt x="28" y="52"/>
                  <a:pt x="28" y="50"/>
                  <a:pt x="28" y="48"/>
                </a:cubicBezTo>
                <a:cubicBezTo>
                  <a:pt x="28" y="46"/>
                  <a:pt x="28" y="44"/>
                  <a:pt x="26" y="43"/>
                </a:cubicBezTo>
                <a:cubicBezTo>
                  <a:pt x="25" y="42"/>
                  <a:pt x="23" y="41"/>
                  <a:pt x="21" y="41"/>
                </a:cubicBezTo>
                <a:close/>
                <a:moveTo>
                  <a:pt x="23" y="46"/>
                </a:moveTo>
                <a:cubicBezTo>
                  <a:pt x="23" y="45"/>
                  <a:pt x="22" y="45"/>
                  <a:pt x="21" y="45"/>
                </a:cubicBezTo>
                <a:cubicBezTo>
                  <a:pt x="20" y="45"/>
                  <a:pt x="19" y="45"/>
                  <a:pt x="19" y="46"/>
                </a:cubicBezTo>
                <a:cubicBezTo>
                  <a:pt x="18" y="47"/>
                  <a:pt x="18" y="47"/>
                  <a:pt x="18" y="48"/>
                </a:cubicBezTo>
                <a:cubicBezTo>
                  <a:pt x="18" y="49"/>
                  <a:pt x="18" y="50"/>
                  <a:pt x="19" y="51"/>
                </a:cubicBezTo>
                <a:cubicBezTo>
                  <a:pt x="19" y="51"/>
                  <a:pt x="20" y="52"/>
                  <a:pt x="21" y="52"/>
                </a:cubicBezTo>
                <a:cubicBezTo>
                  <a:pt x="22" y="52"/>
                  <a:pt x="23" y="51"/>
                  <a:pt x="23" y="51"/>
                </a:cubicBezTo>
                <a:cubicBezTo>
                  <a:pt x="24" y="50"/>
                  <a:pt x="24" y="49"/>
                  <a:pt x="24" y="48"/>
                </a:cubicBezTo>
                <a:cubicBezTo>
                  <a:pt x="24" y="47"/>
                  <a:pt x="24" y="47"/>
                  <a:pt x="23" y="46"/>
                </a:cubicBezTo>
                <a:close/>
                <a:moveTo>
                  <a:pt x="29" y="40"/>
                </a:moveTo>
                <a:cubicBezTo>
                  <a:pt x="27" y="38"/>
                  <a:pt x="24" y="37"/>
                  <a:pt x="21" y="37"/>
                </a:cubicBezTo>
                <a:cubicBezTo>
                  <a:pt x="18" y="37"/>
                  <a:pt x="15" y="38"/>
                  <a:pt x="13" y="40"/>
                </a:cubicBezTo>
                <a:cubicBezTo>
                  <a:pt x="11" y="42"/>
                  <a:pt x="10" y="45"/>
                  <a:pt x="10" y="48"/>
                </a:cubicBezTo>
                <a:cubicBezTo>
                  <a:pt x="10" y="51"/>
                  <a:pt x="11" y="54"/>
                  <a:pt x="13" y="56"/>
                </a:cubicBezTo>
                <a:cubicBezTo>
                  <a:pt x="15" y="58"/>
                  <a:pt x="18" y="60"/>
                  <a:pt x="21" y="60"/>
                </a:cubicBezTo>
                <a:cubicBezTo>
                  <a:pt x="24" y="60"/>
                  <a:pt x="27" y="58"/>
                  <a:pt x="29" y="56"/>
                </a:cubicBezTo>
                <a:cubicBezTo>
                  <a:pt x="31" y="54"/>
                  <a:pt x="32" y="51"/>
                  <a:pt x="32" y="48"/>
                </a:cubicBezTo>
                <a:cubicBezTo>
                  <a:pt x="32" y="45"/>
                  <a:pt x="31" y="42"/>
                  <a:pt x="29" y="4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2" name="Freeform 6"/>
          <p:cNvSpPr>
            <a:spLocks noEditPoints="1"/>
          </p:cNvSpPr>
          <p:nvPr/>
        </p:nvSpPr>
        <p:spPr bwMode="auto">
          <a:xfrm>
            <a:off x="9401862" y="4182188"/>
            <a:ext cx="762393" cy="722266"/>
          </a:xfrm>
          <a:custGeom>
            <a:avLst/>
            <a:gdLst>
              <a:gd name="T0" fmla="*/ 38 w 64"/>
              <a:gd name="T1" fmla="*/ 31 h 61"/>
              <a:gd name="T2" fmla="*/ 25 w 64"/>
              <a:gd name="T3" fmla="*/ 31 h 61"/>
              <a:gd name="T4" fmla="*/ 27 w 64"/>
              <a:gd name="T5" fmla="*/ 18 h 61"/>
              <a:gd name="T6" fmla="*/ 0 w 64"/>
              <a:gd name="T7" fmla="*/ 31 h 61"/>
              <a:gd name="T8" fmla="*/ 9 w 64"/>
              <a:gd name="T9" fmla="*/ 53 h 61"/>
              <a:gd name="T10" fmla="*/ 35 w 64"/>
              <a:gd name="T11" fmla="*/ 45 h 61"/>
              <a:gd name="T12" fmla="*/ 21 w 64"/>
              <a:gd name="T13" fmla="*/ 48 h 61"/>
              <a:gd name="T14" fmla="*/ 14 w 64"/>
              <a:gd name="T15" fmla="*/ 41 h 61"/>
              <a:gd name="T16" fmla="*/ 32 w 64"/>
              <a:gd name="T17" fmla="*/ 43 h 61"/>
              <a:gd name="T18" fmla="*/ 44 w 64"/>
              <a:gd name="T19" fmla="*/ 47 h 61"/>
              <a:gd name="T20" fmla="*/ 36 w 64"/>
              <a:gd name="T21" fmla="*/ 51 h 61"/>
              <a:gd name="T22" fmla="*/ 29 w 64"/>
              <a:gd name="T23" fmla="*/ 51 h 61"/>
              <a:gd name="T24" fmla="*/ 45 w 64"/>
              <a:gd name="T25" fmla="*/ 60 h 61"/>
              <a:gd name="T26" fmla="*/ 49 w 64"/>
              <a:gd name="T27" fmla="*/ 42 h 61"/>
              <a:gd name="T28" fmla="*/ 64 w 64"/>
              <a:gd name="T29" fmla="*/ 31 h 61"/>
              <a:gd name="T30" fmla="*/ 40 w 64"/>
              <a:gd name="T31" fmla="*/ 19 h 61"/>
              <a:gd name="T32" fmla="*/ 42 w 64"/>
              <a:gd name="T33" fmla="*/ 13 h 61"/>
              <a:gd name="T34" fmla="*/ 50 w 64"/>
              <a:gd name="T35" fmla="*/ 19 h 61"/>
              <a:gd name="T36" fmla="*/ 54 w 64"/>
              <a:gd name="T37" fmla="*/ 8 h 61"/>
              <a:gd name="T38" fmla="*/ 35 w 64"/>
              <a:gd name="T39" fmla="*/ 12 h 61"/>
              <a:gd name="T40" fmla="*/ 18 w 64"/>
              <a:gd name="T41" fmla="*/ 2 h 61"/>
              <a:gd name="T42" fmla="*/ 14 w 64"/>
              <a:gd name="T43" fmla="*/ 17 h 61"/>
              <a:gd name="T44" fmla="*/ 19 w 64"/>
              <a:gd name="T45" fmla="*/ 15 h 61"/>
              <a:gd name="T46" fmla="*/ 28 w 64"/>
              <a:gd name="T47" fmla="*/ 11 h 61"/>
              <a:gd name="T48" fmla="*/ 27 w 64"/>
              <a:gd name="T49" fmla="*/ 18 h 61"/>
              <a:gd name="T50" fmla="*/ 52 w 64"/>
              <a:gd name="T51" fmla="*/ 26 h 61"/>
              <a:gd name="T52" fmla="*/ 52 w 64"/>
              <a:gd name="T53" fmla="*/ 35 h 61"/>
              <a:gd name="T54" fmla="*/ 43 w 64"/>
              <a:gd name="T55" fmla="*/ 26 h 61"/>
              <a:gd name="T56" fmla="*/ 42 w 64"/>
              <a:gd name="T57" fmla="*/ 37 h 61"/>
              <a:gd name="T58" fmla="*/ 36 w 64"/>
              <a:gd name="T59" fmla="*/ 23 h 61"/>
              <a:gd name="T60" fmla="*/ 29 w 64"/>
              <a:gd name="T61" fmla="*/ 23 h 61"/>
              <a:gd name="T62" fmla="*/ 26 w 64"/>
              <a:gd name="T63" fmla="*/ 25 h 61"/>
              <a:gd name="T64" fmla="*/ 32 w 64"/>
              <a:gd name="T65" fmla="*/ 38 h 61"/>
              <a:gd name="T66" fmla="*/ 12 w 64"/>
              <a:gd name="T67" fmla="*/ 35 h 61"/>
              <a:gd name="T68" fmla="*/ 5 w 64"/>
              <a:gd name="T69" fmla="*/ 31 h 61"/>
              <a:gd name="T70" fmla="*/ 21 w 64"/>
              <a:gd name="T71" fmla="*/ 24 h 61"/>
              <a:gd name="T72" fmla="*/ 36 w 64"/>
              <a:gd name="T73" fmla="*/ 29 h 61"/>
              <a:gd name="T74" fmla="*/ 36 w 64"/>
              <a:gd name="T75" fmla="*/ 29 h 61"/>
              <a:gd name="T76" fmla="*/ 28 w 64"/>
              <a:gd name="T77" fmla="*/ 31 h 61"/>
              <a:gd name="T78" fmla="*/ 27 w 64"/>
              <a:gd name="T79" fmla="*/ 32 h 61"/>
              <a:gd name="T80" fmla="*/ 29 w 64"/>
              <a:gd name="T81" fmla="*/ 30 h 61"/>
              <a:gd name="T82" fmla="*/ 31 w 64"/>
              <a:gd name="T83" fmla="*/ 26 h 61"/>
              <a:gd name="T84" fmla="*/ 32 w 64"/>
              <a:gd name="T85" fmla="*/ 26 h 61"/>
              <a:gd name="T86" fmla="*/ 34 w 64"/>
              <a:gd name="T87" fmla="*/ 26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64" h="61">
                <a:moveTo>
                  <a:pt x="32" y="24"/>
                </a:moveTo>
                <a:cubicBezTo>
                  <a:pt x="35" y="24"/>
                  <a:pt x="38" y="27"/>
                  <a:pt x="38" y="31"/>
                </a:cubicBezTo>
                <a:cubicBezTo>
                  <a:pt x="38" y="34"/>
                  <a:pt x="35" y="37"/>
                  <a:pt x="32" y="37"/>
                </a:cubicBezTo>
                <a:cubicBezTo>
                  <a:pt x="28" y="37"/>
                  <a:pt x="25" y="34"/>
                  <a:pt x="25" y="31"/>
                </a:cubicBezTo>
                <a:cubicBezTo>
                  <a:pt x="25" y="27"/>
                  <a:pt x="28" y="24"/>
                  <a:pt x="32" y="24"/>
                </a:cubicBezTo>
                <a:close/>
                <a:moveTo>
                  <a:pt x="27" y="18"/>
                </a:moveTo>
                <a:cubicBezTo>
                  <a:pt x="20" y="19"/>
                  <a:pt x="15" y="20"/>
                  <a:pt x="10" y="21"/>
                </a:cubicBezTo>
                <a:cubicBezTo>
                  <a:pt x="4" y="23"/>
                  <a:pt x="0" y="27"/>
                  <a:pt x="0" y="31"/>
                </a:cubicBezTo>
                <a:cubicBezTo>
                  <a:pt x="0" y="35"/>
                  <a:pt x="4" y="38"/>
                  <a:pt x="10" y="40"/>
                </a:cubicBezTo>
                <a:cubicBezTo>
                  <a:pt x="7" y="46"/>
                  <a:pt x="7" y="51"/>
                  <a:pt x="9" y="53"/>
                </a:cubicBezTo>
                <a:cubicBezTo>
                  <a:pt x="12" y="56"/>
                  <a:pt x="17" y="56"/>
                  <a:pt x="23" y="53"/>
                </a:cubicBezTo>
                <a:cubicBezTo>
                  <a:pt x="27" y="51"/>
                  <a:pt x="31" y="48"/>
                  <a:pt x="35" y="45"/>
                </a:cubicBezTo>
                <a:cubicBezTo>
                  <a:pt x="27" y="45"/>
                  <a:pt x="27" y="45"/>
                  <a:pt x="27" y="45"/>
                </a:cubicBezTo>
                <a:cubicBezTo>
                  <a:pt x="25" y="46"/>
                  <a:pt x="23" y="47"/>
                  <a:pt x="21" y="48"/>
                </a:cubicBezTo>
                <a:cubicBezTo>
                  <a:pt x="17" y="50"/>
                  <a:pt x="14" y="51"/>
                  <a:pt x="13" y="50"/>
                </a:cubicBezTo>
                <a:cubicBezTo>
                  <a:pt x="12" y="49"/>
                  <a:pt x="12" y="45"/>
                  <a:pt x="14" y="41"/>
                </a:cubicBezTo>
                <a:cubicBezTo>
                  <a:pt x="14" y="41"/>
                  <a:pt x="14" y="41"/>
                  <a:pt x="14" y="41"/>
                </a:cubicBezTo>
                <a:cubicBezTo>
                  <a:pt x="19" y="43"/>
                  <a:pt x="25" y="43"/>
                  <a:pt x="32" y="43"/>
                </a:cubicBezTo>
                <a:cubicBezTo>
                  <a:pt x="36" y="43"/>
                  <a:pt x="40" y="43"/>
                  <a:pt x="44" y="42"/>
                </a:cubicBezTo>
                <a:cubicBezTo>
                  <a:pt x="44" y="44"/>
                  <a:pt x="44" y="45"/>
                  <a:pt x="44" y="47"/>
                </a:cubicBezTo>
                <a:cubicBezTo>
                  <a:pt x="45" y="51"/>
                  <a:pt x="44" y="54"/>
                  <a:pt x="43" y="55"/>
                </a:cubicBezTo>
                <a:cubicBezTo>
                  <a:pt x="41" y="56"/>
                  <a:pt x="39" y="54"/>
                  <a:pt x="36" y="51"/>
                </a:cubicBezTo>
                <a:cubicBezTo>
                  <a:pt x="35" y="50"/>
                  <a:pt x="34" y="49"/>
                  <a:pt x="34" y="48"/>
                </a:cubicBezTo>
                <a:cubicBezTo>
                  <a:pt x="29" y="51"/>
                  <a:pt x="29" y="51"/>
                  <a:pt x="29" y="51"/>
                </a:cubicBezTo>
                <a:cubicBezTo>
                  <a:pt x="30" y="52"/>
                  <a:pt x="31" y="53"/>
                  <a:pt x="32" y="54"/>
                </a:cubicBezTo>
                <a:cubicBezTo>
                  <a:pt x="37" y="59"/>
                  <a:pt x="41" y="61"/>
                  <a:pt x="45" y="60"/>
                </a:cubicBezTo>
                <a:cubicBezTo>
                  <a:pt x="49" y="58"/>
                  <a:pt x="50" y="53"/>
                  <a:pt x="49" y="46"/>
                </a:cubicBezTo>
                <a:cubicBezTo>
                  <a:pt x="49" y="45"/>
                  <a:pt x="49" y="43"/>
                  <a:pt x="49" y="42"/>
                </a:cubicBezTo>
                <a:cubicBezTo>
                  <a:pt x="50" y="41"/>
                  <a:pt x="52" y="41"/>
                  <a:pt x="53" y="40"/>
                </a:cubicBezTo>
                <a:cubicBezTo>
                  <a:pt x="60" y="38"/>
                  <a:pt x="64" y="35"/>
                  <a:pt x="64" y="31"/>
                </a:cubicBezTo>
                <a:cubicBezTo>
                  <a:pt x="64" y="27"/>
                  <a:pt x="60" y="23"/>
                  <a:pt x="53" y="21"/>
                </a:cubicBezTo>
                <a:cubicBezTo>
                  <a:pt x="49" y="20"/>
                  <a:pt x="45" y="19"/>
                  <a:pt x="40" y="19"/>
                </a:cubicBezTo>
                <a:cubicBezTo>
                  <a:pt x="39" y="18"/>
                  <a:pt x="39" y="17"/>
                  <a:pt x="38" y="16"/>
                </a:cubicBezTo>
                <a:cubicBezTo>
                  <a:pt x="40" y="15"/>
                  <a:pt x="41" y="14"/>
                  <a:pt x="42" y="13"/>
                </a:cubicBezTo>
                <a:cubicBezTo>
                  <a:pt x="46" y="11"/>
                  <a:pt x="50" y="11"/>
                  <a:pt x="51" y="12"/>
                </a:cubicBezTo>
                <a:cubicBezTo>
                  <a:pt x="52" y="13"/>
                  <a:pt x="51" y="15"/>
                  <a:pt x="50" y="19"/>
                </a:cubicBezTo>
                <a:cubicBezTo>
                  <a:pt x="54" y="20"/>
                  <a:pt x="54" y="20"/>
                  <a:pt x="54" y="20"/>
                </a:cubicBezTo>
                <a:cubicBezTo>
                  <a:pt x="57" y="15"/>
                  <a:pt x="57" y="11"/>
                  <a:pt x="54" y="8"/>
                </a:cubicBezTo>
                <a:cubicBezTo>
                  <a:pt x="51" y="5"/>
                  <a:pt x="46" y="6"/>
                  <a:pt x="40" y="9"/>
                </a:cubicBezTo>
                <a:cubicBezTo>
                  <a:pt x="39" y="10"/>
                  <a:pt x="37" y="11"/>
                  <a:pt x="35" y="12"/>
                </a:cubicBezTo>
                <a:cubicBezTo>
                  <a:pt x="34" y="10"/>
                  <a:pt x="33" y="9"/>
                  <a:pt x="31" y="7"/>
                </a:cubicBezTo>
                <a:cubicBezTo>
                  <a:pt x="27" y="2"/>
                  <a:pt x="22" y="0"/>
                  <a:pt x="18" y="2"/>
                </a:cubicBezTo>
                <a:cubicBezTo>
                  <a:pt x="15" y="4"/>
                  <a:pt x="13" y="8"/>
                  <a:pt x="14" y="15"/>
                </a:cubicBezTo>
                <a:cubicBezTo>
                  <a:pt x="14" y="16"/>
                  <a:pt x="14" y="16"/>
                  <a:pt x="14" y="17"/>
                </a:cubicBezTo>
                <a:cubicBezTo>
                  <a:pt x="19" y="17"/>
                  <a:pt x="19" y="17"/>
                  <a:pt x="19" y="17"/>
                </a:cubicBezTo>
                <a:cubicBezTo>
                  <a:pt x="19" y="16"/>
                  <a:pt x="19" y="15"/>
                  <a:pt x="19" y="15"/>
                </a:cubicBezTo>
                <a:cubicBezTo>
                  <a:pt x="19" y="10"/>
                  <a:pt x="19" y="7"/>
                  <a:pt x="21" y="6"/>
                </a:cubicBezTo>
                <a:cubicBezTo>
                  <a:pt x="22" y="6"/>
                  <a:pt x="25" y="8"/>
                  <a:pt x="28" y="11"/>
                </a:cubicBezTo>
                <a:cubicBezTo>
                  <a:pt x="29" y="12"/>
                  <a:pt x="30" y="13"/>
                  <a:pt x="31" y="15"/>
                </a:cubicBezTo>
                <a:cubicBezTo>
                  <a:pt x="30" y="16"/>
                  <a:pt x="28" y="17"/>
                  <a:pt x="27" y="18"/>
                </a:cubicBezTo>
                <a:close/>
                <a:moveTo>
                  <a:pt x="42" y="24"/>
                </a:moveTo>
                <a:cubicBezTo>
                  <a:pt x="46" y="25"/>
                  <a:pt x="49" y="25"/>
                  <a:pt x="52" y="26"/>
                </a:cubicBezTo>
                <a:cubicBezTo>
                  <a:pt x="56" y="28"/>
                  <a:pt x="58" y="29"/>
                  <a:pt x="58" y="31"/>
                </a:cubicBezTo>
                <a:cubicBezTo>
                  <a:pt x="58" y="32"/>
                  <a:pt x="56" y="34"/>
                  <a:pt x="52" y="35"/>
                </a:cubicBezTo>
                <a:cubicBezTo>
                  <a:pt x="50" y="36"/>
                  <a:pt x="49" y="36"/>
                  <a:pt x="47" y="37"/>
                </a:cubicBezTo>
                <a:cubicBezTo>
                  <a:pt x="46" y="33"/>
                  <a:pt x="45" y="29"/>
                  <a:pt x="43" y="26"/>
                </a:cubicBezTo>
                <a:cubicBezTo>
                  <a:pt x="43" y="25"/>
                  <a:pt x="43" y="25"/>
                  <a:pt x="42" y="24"/>
                </a:cubicBezTo>
                <a:close/>
                <a:moveTo>
                  <a:pt x="42" y="37"/>
                </a:moveTo>
                <a:cubicBezTo>
                  <a:pt x="41" y="34"/>
                  <a:pt x="40" y="31"/>
                  <a:pt x="38" y="28"/>
                </a:cubicBezTo>
                <a:cubicBezTo>
                  <a:pt x="38" y="26"/>
                  <a:pt x="37" y="25"/>
                  <a:pt x="36" y="23"/>
                </a:cubicBezTo>
                <a:cubicBezTo>
                  <a:pt x="35" y="23"/>
                  <a:pt x="33" y="23"/>
                  <a:pt x="32" y="23"/>
                </a:cubicBezTo>
                <a:cubicBezTo>
                  <a:pt x="31" y="23"/>
                  <a:pt x="30" y="23"/>
                  <a:pt x="29" y="23"/>
                </a:cubicBezTo>
                <a:cubicBezTo>
                  <a:pt x="28" y="24"/>
                  <a:pt x="27" y="25"/>
                  <a:pt x="26" y="25"/>
                </a:cubicBezTo>
                <a:cubicBezTo>
                  <a:pt x="26" y="25"/>
                  <a:pt x="26" y="25"/>
                  <a:pt x="26" y="25"/>
                </a:cubicBezTo>
                <a:cubicBezTo>
                  <a:pt x="23" y="29"/>
                  <a:pt x="19" y="33"/>
                  <a:pt x="17" y="37"/>
                </a:cubicBezTo>
                <a:cubicBezTo>
                  <a:pt x="21" y="38"/>
                  <a:pt x="26" y="38"/>
                  <a:pt x="32" y="38"/>
                </a:cubicBezTo>
                <a:cubicBezTo>
                  <a:pt x="35" y="38"/>
                  <a:pt x="39" y="38"/>
                  <a:pt x="42" y="37"/>
                </a:cubicBezTo>
                <a:close/>
                <a:moveTo>
                  <a:pt x="12" y="35"/>
                </a:moveTo>
                <a:cubicBezTo>
                  <a:pt x="12" y="35"/>
                  <a:pt x="12" y="35"/>
                  <a:pt x="12" y="35"/>
                </a:cubicBezTo>
                <a:cubicBezTo>
                  <a:pt x="8" y="34"/>
                  <a:pt x="5" y="32"/>
                  <a:pt x="5" y="31"/>
                </a:cubicBezTo>
                <a:cubicBezTo>
                  <a:pt x="5" y="29"/>
                  <a:pt x="8" y="28"/>
                  <a:pt x="12" y="26"/>
                </a:cubicBezTo>
                <a:cubicBezTo>
                  <a:pt x="14" y="25"/>
                  <a:pt x="17" y="25"/>
                  <a:pt x="21" y="24"/>
                </a:cubicBezTo>
                <a:cubicBezTo>
                  <a:pt x="17" y="28"/>
                  <a:pt x="14" y="32"/>
                  <a:pt x="12" y="35"/>
                </a:cubicBezTo>
                <a:close/>
                <a:moveTo>
                  <a:pt x="36" y="29"/>
                </a:moveTo>
                <a:cubicBezTo>
                  <a:pt x="36" y="31"/>
                  <a:pt x="34" y="34"/>
                  <a:pt x="32" y="35"/>
                </a:cubicBezTo>
                <a:cubicBezTo>
                  <a:pt x="36" y="35"/>
                  <a:pt x="37" y="32"/>
                  <a:pt x="36" y="29"/>
                </a:cubicBezTo>
                <a:close/>
                <a:moveTo>
                  <a:pt x="27" y="32"/>
                </a:moveTo>
                <a:cubicBezTo>
                  <a:pt x="28" y="32"/>
                  <a:pt x="28" y="31"/>
                  <a:pt x="28" y="31"/>
                </a:cubicBezTo>
                <a:cubicBezTo>
                  <a:pt x="27" y="30"/>
                  <a:pt x="27" y="30"/>
                  <a:pt x="27" y="30"/>
                </a:cubicBezTo>
                <a:cubicBezTo>
                  <a:pt x="27" y="31"/>
                  <a:pt x="27" y="32"/>
                  <a:pt x="27" y="32"/>
                </a:cubicBezTo>
                <a:close/>
                <a:moveTo>
                  <a:pt x="27" y="29"/>
                </a:moveTo>
                <a:cubicBezTo>
                  <a:pt x="29" y="30"/>
                  <a:pt x="29" y="30"/>
                  <a:pt x="29" y="30"/>
                </a:cubicBezTo>
                <a:cubicBezTo>
                  <a:pt x="30" y="29"/>
                  <a:pt x="31" y="28"/>
                  <a:pt x="32" y="27"/>
                </a:cubicBezTo>
                <a:cubicBezTo>
                  <a:pt x="31" y="26"/>
                  <a:pt x="31" y="26"/>
                  <a:pt x="31" y="26"/>
                </a:cubicBezTo>
                <a:cubicBezTo>
                  <a:pt x="29" y="26"/>
                  <a:pt x="28" y="27"/>
                  <a:pt x="27" y="29"/>
                </a:cubicBezTo>
                <a:close/>
                <a:moveTo>
                  <a:pt x="32" y="26"/>
                </a:moveTo>
                <a:cubicBezTo>
                  <a:pt x="33" y="27"/>
                  <a:pt x="33" y="27"/>
                  <a:pt x="33" y="27"/>
                </a:cubicBezTo>
                <a:cubicBezTo>
                  <a:pt x="33" y="27"/>
                  <a:pt x="33" y="26"/>
                  <a:pt x="34" y="26"/>
                </a:cubicBezTo>
                <a:cubicBezTo>
                  <a:pt x="33" y="26"/>
                  <a:pt x="33" y="26"/>
                  <a:pt x="32" y="2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3187700" y="1530350"/>
            <a:ext cx="5455920" cy="540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/>
              <a:t>4.</a:t>
            </a:r>
            <a:r>
              <a:rPr lang="zh-CN" altLang="en-US" sz="2400" b="1"/>
              <a:t>乱码？</a:t>
            </a:r>
            <a:r>
              <a:rPr lang="en-US" altLang="zh-CN" sz="2400" b="1"/>
              <a:t>—— Encode</a:t>
            </a:r>
            <a:r>
              <a:rPr lang="zh-CN" altLang="en-US" sz="2400" b="1"/>
              <a:t>模块</a:t>
            </a:r>
            <a:endParaRPr lang="zh-CN" altLang="en-US" sz="2400" b="1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1200" y="2225040"/>
            <a:ext cx="7169785" cy="24085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65780" y="1586230"/>
            <a:ext cx="6905625" cy="4437380"/>
          </a:xfrm>
          <a:prstGeom prst="rect">
            <a:avLst/>
          </a:prstGeom>
        </p:spPr>
      </p:pic>
      <p:sp>
        <p:nvSpPr>
          <p:cNvPr id="121" name="Freeform 11"/>
          <p:cNvSpPr>
            <a:spLocks noEditPoints="1"/>
          </p:cNvSpPr>
          <p:nvPr/>
        </p:nvSpPr>
        <p:spPr bwMode="auto">
          <a:xfrm>
            <a:off x="2372662" y="2721036"/>
            <a:ext cx="815289" cy="835801"/>
          </a:xfrm>
          <a:custGeom>
            <a:avLst/>
            <a:gdLst>
              <a:gd name="T0" fmla="*/ 33 w 67"/>
              <a:gd name="T1" fmla="*/ 32 h 69"/>
              <a:gd name="T2" fmla="*/ 37 w 67"/>
              <a:gd name="T3" fmla="*/ 36 h 69"/>
              <a:gd name="T4" fmla="*/ 41 w 67"/>
              <a:gd name="T5" fmla="*/ 46 h 69"/>
              <a:gd name="T6" fmla="*/ 40 w 67"/>
              <a:gd name="T7" fmla="*/ 56 h 69"/>
              <a:gd name="T8" fmla="*/ 32 w 67"/>
              <a:gd name="T9" fmla="*/ 62 h 69"/>
              <a:gd name="T10" fmla="*/ 24 w 67"/>
              <a:gd name="T11" fmla="*/ 65 h 69"/>
              <a:gd name="T12" fmla="*/ 15 w 67"/>
              <a:gd name="T13" fmla="*/ 64 h 69"/>
              <a:gd name="T14" fmla="*/ 9 w 67"/>
              <a:gd name="T15" fmla="*/ 60 h 69"/>
              <a:gd name="T16" fmla="*/ 5 w 67"/>
              <a:gd name="T17" fmla="*/ 54 h 69"/>
              <a:gd name="T18" fmla="*/ 4 w 67"/>
              <a:gd name="T19" fmla="*/ 45 h 69"/>
              <a:gd name="T20" fmla="*/ 8 w 67"/>
              <a:gd name="T21" fmla="*/ 37 h 69"/>
              <a:gd name="T22" fmla="*/ 13 w 67"/>
              <a:gd name="T23" fmla="*/ 29 h 69"/>
              <a:gd name="T24" fmla="*/ 24 w 67"/>
              <a:gd name="T25" fmla="*/ 28 h 69"/>
              <a:gd name="T26" fmla="*/ 53 w 67"/>
              <a:gd name="T27" fmla="*/ 14 h 69"/>
              <a:gd name="T28" fmla="*/ 46 w 67"/>
              <a:gd name="T29" fmla="*/ 16 h 69"/>
              <a:gd name="T30" fmla="*/ 43 w 67"/>
              <a:gd name="T31" fmla="*/ 18 h 69"/>
              <a:gd name="T32" fmla="*/ 39 w 67"/>
              <a:gd name="T33" fmla="*/ 25 h 69"/>
              <a:gd name="T34" fmla="*/ 39 w 67"/>
              <a:gd name="T35" fmla="*/ 32 h 69"/>
              <a:gd name="T36" fmla="*/ 44 w 67"/>
              <a:gd name="T37" fmla="*/ 37 h 69"/>
              <a:gd name="T38" fmla="*/ 50 w 67"/>
              <a:gd name="T39" fmla="*/ 40 h 69"/>
              <a:gd name="T40" fmla="*/ 56 w 67"/>
              <a:gd name="T41" fmla="*/ 40 h 69"/>
              <a:gd name="T42" fmla="*/ 60 w 67"/>
              <a:gd name="T43" fmla="*/ 38 h 69"/>
              <a:gd name="T44" fmla="*/ 64 w 67"/>
              <a:gd name="T45" fmla="*/ 34 h 69"/>
              <a:gd name="T46" fmla="*/ 65 w 67"/>
              <a:gd name="T47" fmla="*/ 28 h 69"/>
              <a:gd name="T48" fmla="*/ 63 w 67"/>
              <a:gd name="T49" fmla="*/ 22 h 69"/>
              <a:gd name="T50" fmla="*/ 60 w 67"/>
              <a:gd name="T51" fmla="*/ 16 h 69"/>
              <a:gd name="T52" fmla="*/ 57 w 67"/>
              <a:gd name="T53" fmla="*/ 25 h 69"/>
              <a:gd name="T54" fmla="*/ 49 w 67"/>
              <a:gd name="T55" fmla="*/ 31 h 69"/>
              <a:gd name="T56" fmla="*/ 55 w 67"/>
              <a:gd name="T57" fmla="*/ 27 h 69"/>
              <a:gd name="T58" fmla="*/ 51 w 67"/>
              <a:gd name="T59" fmla="*/ 30 h 69"/>
              <a:gd name="T60" fmla="*/ 55 w 67"/>
              <a:gd name="T61" fmla="*/ 27 h 69"/>
              <a:gd name="T62" fmla="*/ 52 w 67"/>
              <a:gd name="T63" fmla="*/ 36 h 69"/>
              <a:gd name="T64" fmla="*/ 54 w 67"/>
              <a:gd name="T65" fmla="*/ 20 h 69"/>
              <a:gd name="T66" fmla="*/ 28 w 67"/>
              <a:gd name="T67" fmla="*/ 1 h 69"/>
              <a:gd name="T68" fmla="*/ 21 w 67"/>
              <a:gd name="T69" fmla="*/ 3 h 69"/>
              <a:gd name="T70" fmla="*/ 18 w 67"/>
              <a:gd name="T71" fmla="*/ 5 h 69"/>
              <a:gd name="T72" fmla="*/ 14 w 67"/>
              <a:gd name="T73" fmla="*/ 12 h 69"/>
              <a:gd name="T74" fmla="*/ 14 w 67"/>
              <a:gd name="T75" fmla="*/ 19 h 69"/>
              <a:gd name="T76" fmla="*/ 19 w 67"/>
              <a:gd name="T77" fmla="*/ 23 h 69"/>
              <a:gd name="T78" fmla="*/ 25 w 67"/>
              <a:gd name="T79" fmla="*/ 26 h 69"/>
              <a:gd name="T80" fmla="*/ 31 w 67"/>
              <a:gd name="T81" fmla="*/ 26 h 69"/>
              <a:gd name="T82" fmla="*/ 35 w 67"/>
              <a:gd name="T83" fmla="*/ 24 h 69"/>
              <a:gd name="T84" fmla="*/ 39 w 67"/>
              <a:gd name="T85" fmla="*/ 20 h 69"/>
              <a:gd name="T86" fmla="*/ 40 w 67"/>
              <a:gd name="T87" fmla="*/ 14 h 69"/>
              <a:gd name="T88" fmla="*/ 38 w 67"/>
              <a:gd name="T89" fmla="*/ 8 h 69"/>
              <a:gd name="T90" fmla="*/ 35 w 67"/>
              <a:gd name="T91" fmla="*/ 2 h 69"/>
              <a:gd name="T92" fmla="*/ 32 w 67"/>
              <a:gd name="T93" fmla="*/ 12 h 69"/>
              <a:gd name="T94" fmla="*/ 24 w 67"/>
              <a:gd name="T95" fmla="*/ 18 h 69"/>
              <a:gd name="T96" fmla="*/ 30 w 67"/>
              <a:gd name="T97" fmla="*/ 13 h 69"/>
              <a:gd name="T98" fmla="*/ 26 w 67"/>
              <a:gd name="T99" fmla="*/ 16 h 69"/>
              <a:gd name="T100" fmla="*/ 30 w 67"/>
              <a:gd name="T101" fmla="*/ 13 h 69"/>
              <a:gd name="T102" fmla="*/ 27 w 67"/>
              <a:gd name="T103" fmla="*/ 23 h 69"/>
              <a:gd name="T104" fmla="*/ 29 w 67"/>
              <a:gd name="T105" fmla="*/ 7 h 69"/>
              <a:gd name="T106" fmla="*/ 14 w 67"/>
              <a:gd name="T107" fmla="*/ 48 h 69"/>
              <a:gd name="T108" fmla="*/ 28 w 67"/>
              <a:gd name="T109" fmla="*/ 48 h 69"/>
              <a:gd name="T110" fmla="*/ 21 w 67"/>
              <a:gd name="T111" fmla="*/ 45 h 69"/>
              <a:gd name="T112" fmla="*/ 21 w 67"/>
              <a:gd name="T113" fmla="*/ 52 h 69"/>
              <a:gd name="T114" fmla="*/ 29 w 67"/>
              <a:gd name="T115" fmla="*/ 40 h 69"/>
              <a:gd name="T116" fmla="*/ 13 w 67"/>
              <a:gd name="T117" fmla="*/ 56 h 69"/>
              <a:gd name="T118" fmla="*/ 29 w 67"/>
              <a:gd name="T119" fmla="*/ 40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67" h="69">
                <a:moveTo>
                  <a:pt x="24" y="31"/>
                </a:moveTo>
                <a:cubicBezTo>
                  <a:pt x="25" y="32"/>
                  <a:pt x="26" y="32"/>
                  <a:pt x="27" y="32"/>
                </a:cubicBezTo>
                <a:cubicBezTo>
                  <a:pt x="29" y="30"/>
                  <a:pt x="29" y="30"/>
                  <a:pt x="29" y="30"/>
                </a:cubicBezTo>
                <a:cubicBezTo>
                  <a:pt x="31" y="30"/>
                  <a:pt x="32" y="31"/>
                  <a:pt x="33" y="32"/>
                </a:cubicBezTo>
                <a:cubicBezTo>
                  <a:pt x="32" y="35"/>
                  <a:pt x="32" y="35"/>
                  <a:pt x="32" y="35"/>
                </a:cubicBezTo>
                <a:cubicBezTo>
                  <a:pt x="32" y="35"/>
                  <a:pt x="33" y="36"/>
                  <a:pt x="33" y="36"/>
                </a:cubicBezTo>
                <a:cubicBezTo>
                  <a:pt x="34" y="37"/>
                  <a:pt x="34" y="37"/>
                  <a:pt x="34" y="37"/>
                </a:cubicBezTo>
                <a:cubicBezTo>
                  <a:pt x="37" y="36"/>
                  <a:pt x="37" y="36"/>
                  <a:pt x="37" y="36"/>
                </a:cubicBezTo>
                <a:cubicBezTo>
                  <a:pt x="39" y="37"/>
                  <a:pt x="39" y="39"/>
                  <a:pt x="40" y="40"/>
                </a:cubicBezTo>
                <a:cubicBezTo>
                  <a:pt x="37" y="42"/>
                  <a:pt x="37" y="42"/>
                  <a:pt x="37" y="42"/>
                </a:cubicBezTo>
                <a:cubicBezTo>
                  <a:pt x="37" y="43"/>
                  <a:pt x="38" y="44"/>
                  <a:pt x="38" y="46"/>
                </a:cubicBezTo>
                <a:cubicBezTo>
                  <a:pt x="41" y="46"/>
                  <a:pt x="41" y="46"/>
                  <a:pt x="41" y="46"/>
                </a:cubicBezTo>
                <a:cubicBezTo>
                  <a:pt x="42" y="48"/>
                  <a:pt x="42" y="49"/>
                  <a:pt x="41" y="51"/>
                </a:cubicBezTo>
                <a:cubicBezTo>
                  <a:pt x="38" y="51"/>
                  <a:pt x="38" y="51"/>
                  <a:pt x="38" y="51"/>
                </a:cubicBezTo>
                <a:cubicBezTo>
                  <a:pt x="38" y="52"/>
                  <a:pt x="37" y="53"/>
                  <a:pt x="37" y="54"/>
                </a:cubicBezTo>
                <a:cubicBezTo>
                  <a:pt x="40" y="56"/>
                  <a:pt x="40" y="56"/>
                  <a:pt x="40" y="56"/>
                </a:cubicBezTo>
                <a:cubicBezTo>
                  <a:pt x="39" y="58"/>
                  <a:pt x="38" y="60"/>
                  <a:pt x="37" y="61"/>
                </a:cubicBezTo>
                <a:cubicBezTo>
                  <a:pt x="34" y="59"/>
                  <a:pt x="34" y="59"/>
                  <a:pt x="34" y="59"/>
                </a:cubicBezTo>
                <a:cubicBezTo>
                  <a:pt x="34" y="60"/>
                  <a:pt x="33" y="60"/>
                  <a:pt x="33" y="60"/>
                </a:cubicBezTo>
                <a:cubicBezTo>
                  <a:pt x="33" y="61"/>
                  <a:pt x="32" y="61"/>
                  <a:pt x="32" y="62"/>
                </a:cubicBezTo>
                <a:cubicBezTo>
                  <a:pt x="33" y="65"/>
                  <a:pt x="33" y="65"/>
                  <a:pt x="33" y="65"/>
                </a:cubicBezTo>
                <a:cubicBezTo>
                  <a:pt x="32" y="66"/>
                  <a:pt x="30" y="67"/>
                  <a:pt x="29" y="67"/>
                </a:cubicBezTo>
                <a:cubicBezTo>
                  <a:pt x="27" y="64"/>
                  <a:pt x="27" y="64"/>
                  <a:pt x="27" y="64"/>
                </a:cubicBezTo>
                <a:cubicBezTo>
                  <a:pt x="26" y="65"/>
                  <a:pt x="25" y="65"/>
                  <a:pt x="24" y="65"/>
                </a:cubicBezTo>
                <a:cubicBezTo>
                  <a:pt x="23" y="69"/>
                  <a:pt x="23" y="69"/>
                  <a:pt x="23" y="69"/>
                </a:cubicBezTo>
                <a:cubicBezTo>
                  <a:pt x="22" y="69"/>
                  <a:pt x="20" y="69"/>
                  <a:pt x="18" y="69"/>
                </a:cubicBezTo>
                <a:cubicBezTo>
                  <a:pt x="18" y="65"/>
                  <a:pt x="18" y="65"/>
                  <a:pt x="18" y="65"/>
                </a:cubicBezTo>
                <a:cubicBezTo>
                  <a:pt x="17" y="65"/>
                  <a:pt x="16" y="65"/>
                  <a:pt x="15" y="64"/>
                </a:cubicBezTo>
                <a:cubicBezTo>
                  <a:pt x="13" y="67"/>
                  <a:pt x="13" y="67"/>
                  <a:pt x="13" y="67"/>
                </a:cubicBezTo>
                <a:cubicBezTo>
                  <a:pt x="11" y="67"/>
                  <a:pt x="10" y="66"/>
                  <a:pt x="9" y="65"/>
                </a:cubicBezTo>
                <a:cubicBezTo>
                  <a:pt x="10" y="62"/>
                  <a:pt x="10" y="62"/>
                  <a:pt x="10" y="62"/>
                </a:cubicBezTo>
                <a:cubicBezTo>
                  <a:pt x="10" y="61"/>
                  <a:pt x="9" y="61"/>
                  <a:pt x="9" y="60"/>
                </a:cubicBezTo>
                <a:cubicBezTo>
                  <a:pt x="8" y="60"/>
                  <a:pt x="8" y="60"/>
                  <a:pt x="8" y="59"/>
                </a:cubicBezTo>
                <a:cubicBezTo>
                  <a:pt x="5" y="61"/>
                  <a:pt x="5" y="61"/>
                  <a:pt x="5" y="61"/>
                </a:cubicBezTo>
                <a:cubicBezTo>
                  <a:pt x="3" y="59"/>
                  <a:pt x="2" y="58"/>
                  <a:pt x="2" y="56"/>
                </a:cubicBezTo>
                <a:cubicBezTo>
                  <a:pt x="5" y="54"/>
                  <a:pt x="5" y="54"/>
                  <a:pt x="5" y="54"/>
                </a:cubicBezTo>
                <a:cubicBezTo>
                  <a:pt x="4" y="53"/>
                  <a:pt x="4" y="52"/>
                  <a:pt x="4" y="51"/>
                </a:cubicBezTo>
                <a:cubicBezTo>
                  <a:pt x="1" y="51"/>
                  <a:pt x="1" y="51"/>
                  <a:pt x="1" y="51"/>
                </a:cubicBezTo>
                <a:cubicBezTo>
                  <a:pt x="0" y="49"/>
                  <a:pt x="0" y="47"/>
                  <a:pt x="1" y="46"/>
                </a:cubicBezTo>
                <a:cubicBezTo>
                  <a:pt x="4" y="45"/>
                  <a:pt x="4" y="45"/>
                  <a:pt x="4" y="45"/>
                </a:cubicBezTo>
                <a:cubicBezTo>
                  <a:pt x="4" y="44"/>
                  <a:pt x="4" y="43"/>
                  <a:pt x="5" y="42"/>
                </a:cubicBezTo>
                <a:cubicBezTo>
                  <a:pt x="2" y="40"/>
                  <a:pt x="2" y="40"/>
                  <a:pt x="2" y="40"/>
                </a:cubicBezTo>
                <a:cubicBezTo>
                  <a:pt x="3" y="38"/>
                  <a:pt x="3" y="37"/>
                  <a:pt x="5" y="36"/>
                </a:cubicBezTo>
                <a:cubicBezTo>
                  <a:pt x="8" y="37"/>
                  <a:pt x="8" y="37"/>
                  <a:pt x="8" y="37"/>
                </a:cubicBezTo>
                <a:cubicBezTo>
                  <a:pt x="8" y="37"/>
                  <a:pt x="8" y="37"/>
                  <a:pt x="9" y="36"/>
                </a:cubicBezTo>
                <a:cubicBezTo>
                  <a:pt x="9" y="36"/>
                  <a:pt x="10" y="35"/>
                  <a:pt x="10" y="35"/>
                </a:cubicBezTo>
                <a:cubicBezTo>
                  <a:pt x="9" y="32"/>
                  <a:pt x="9" y="32"/>
                  <a:pt x="9" y="32"/>
                </a:cubicBezTo>
                <a:cubicBezTo>
                  <a:pt x="10" y="31"/>
                  <a:pt x="11" y="30"/>
                  <a:pt x="13" y="29"/>
                </a:cubicBezTo>
                <a:cubicBezTo>
                  <a:pt x="15" y="32"/>
                  <a:pt x="15" y="32"/>
                  <a:pt x="15" y="32"/>
                </a:cubicBezTo>
                <a:cubicBezTo>
                  <a:pt x="16" y="32"/>
                  <a:pt x="17" y="32"/>
                  <a:pt x="18" y="31"/>
                </a:cubicBezTo>
                <a:cubicBezTo>
                  <a:pt x="19" y="28"/>
                  <a:pt x="19" y="28"/>
                  <a:pt x="19" y="28"/>
                </a:cubicBezTo>
                <a:cubicBezTo>
                  <a:pt x="20" y="28"/>
                  <a:pt x="22" y="28"/>
                  <a:pt x="24" y="28"/>
                </a:cubicBezTo>
                <a:cubicBezTo>
                  <a:pt x="24" y="31"/>
                  <a:pt x="24" y="31"/>
                  <a:pt x="24" y="31"/>
                </a:cubicBezTo>
                <a:close/>
                <a:moveTo>
                  <a:pt x="56" y="17"/>
                </a:moveTo>
                <a:cubicBezTo>
                  <a:pt x="56" y="14"/>
                  <a:pt x="56" y="14"/>
                  <a:pt x="56" y="14"/>
                </a:cubicBezTo>
                <a:cubicBezTo>
                  <a:pt x="55" y="14"/>
                  <a:pt x="54" y="14"/>
                  <a:pt x="53" y="14"/>
                </a:cubicBezTo>
                <a:cubicBezTo>
                  <a:pt x="52" y="16"/>
                  <a:pt x="52" y="16"/>
                  <a:pt x="52" y="16"/>
                </a:cubicBezTo>
                <a:cubicBezTo>
                  <a:pt x="51" y="16"/>
                  <a:pt x="51" y="16"/>
                  <a:pt x="50" y="17"/>
                </a:cubicBezTo>
                <a:cubicBezTo>
                  <a:pt x="49" y="15"/>
                  <a:pt x="49" y="15"/>
                  <a:pt x="49" y="15"/>
                </a:cubicBezTo>
                <a:cubicBezTo>
                  <a:pt x="48" y="15"/>
                  <a:pt x="47" y="15"/>
                  <a:pt x="46" y="16"/>
                </a:cubicBezTo>
                <a:cubicBezTo>
                  <a:pt x="46" y="18"/>
                  <a:pt x="46" y="18"/>
                  <a:pt x="46" y="18"/>
                </a:cubicBezTo>
                <a:cubicBezTo>
                  <a:pt x="46" y="18"/>
                  <a:pt x="46" y="19"/>
                  <a:pt x="45" y="19"/>
                </a:cubicBezTo>
                <a:cubicBezTo>
                  <a:pt x="45" y="19"/>
                  <a:pt x="45" y="19"/>
                  <a:pt x="45" y="20"/>
                </a:cubicBezTo>
                <a:cubicBezTo>
                  <a:pt x="43" y="18"/>
                  <a:pt x="43" y="18"/>
                  <a:pt x="43" y="18"/>
                </a:cubicBezTo>
                <a:cubicBezTo>
                  <a:pt x="42" y="19"/>
                  <a:pt x="41" y="20"/>
                  <a:pt x="41" y="21"/>
                </a:cubicBezTo>
                <a:cubicBezTo>
                  <a:pt x="42" y="23"/>
                  <a:pt x="42" y="23"/>
                  <a:pt x="42" y="23"/>
                </a:cubicBezTo>
                <a:cubicBezTo>
                  <a:pt x="42" y="24"/>
                  <a:pt x="42" y="24"/>
                  <a:pt x="41" y="25"/>
                </a:cubicBezTo>
                <a:cubicBezTo>
                  <a:pt x="39" y="25"/>
                  <a:pt x="39" y="25"/>
                  <a:pt x="39" y="25"/>
                </a:cubicBezTo>
                <a:cubicBezTo>
                  <a:pt x="39" y="26"/>
                  <a:pt x="38" y="27"/>
                  <a:pt x="39" y="28"/>
                </a:cubicBezTo>
                <a:cubicBezTo>
                  <a:pt x="41" y="29"/>
                  <a:pt x="41" y="29"/>
                  <a:pt x="41" y="29"/>
                </a:cubicBezTo>
                <a:cubicBezTo>
                  <a:pt x="41" y="30"/>
                  <a:pt x="41" y="30"/>
                  <a:pt x="41" y="31"/>
                </a:cubicBezTo>
                <a:cubicBezTo>
                  <a:pt x="39" y="32"/>
                  <a:pt x="39" y="32"/>
                  <a:pt x="39" y="32"/>
                </a:cubicBezTo>
                <a:cubicBezTo>
                  <a:pt x="39" y="33"/>
                  <a:pt x="40" y="34"/>
                  <a:pt x="41" y="35"/>
                </a:cubicBezTo>
                <a:cubicBezTo>
                  <a:pt x="43" y="35"/>
                  <a:pt x="43" y="35"/>
                  <a:pt x="43" y="35"/>
                </a:cubicBezTo>
                <a:cubicBezTo>
                  <a:pt x="43" y="35"/>
                  <a:pt x="43" y="35"/>
                  <a:pt x="44" y="36"/>
                </a:cubicBezTo>
                <a:cubicBezTo>
                  <a:pt x="44" y="36"/>
                  <a:pt x="44" y="36"/>
                  <a:pt x="44" y="37"/>
                </a:cubicBezTo>
                <a:cubicBezTo>
                  <a:pt x="43" y="39"/>
                  <a:pt x="43" y="39"/>
                  <a:pt x="43" y="39"/>
                </a:cubicBezTo>
                <a:cubicBezTo>
                  <a:pt x="44" y="39"/>
                  <a:pt x="45" y="40"/>
                  <a:pt x="46" y="41"/>
                </a:cubicBezTo>
                <a:cubicBezTo>
                  <a:pt x="47" y="39"/>
                  <a:pt x="47" y="39"/>
                  <a:pt x="47" y="39"/>
                </a:cubicBezTo>
                <a:cubicBezTo>
                  <a:pt x="48" y="39"/>
                  <a:pt x="49" y="39"/>
                  <a:pt x="50" y="40"/>
                </a:cubicBezTo>
                <a:cubicBezTo>
                  <a:pt x="50" y="42"/>
                  <a:pt x="50" y="42"/>
                  <a:pt x="50" y="42"/>
                </a:cubicBezTo>
                <a:cubicBezTo>
                  <a:pt x="51" y="42"/>
                  <a:pt x="52" y="43"/>
                  <a:pt x="53" y="42"/>
                </a:cubicBezTo>
                <a:cubicBezTo>
                  <a:pt x="54" y="40"/>
                  <a:pt x="54" y="40"/>
                  <a:pt x="54" y="40"/>
                </a:cubicBezTo>
                <a:cubicBezTo>
                  <a:pt x="54" y="40"/>
                  <a:pt x="55" y="40"/>
                  <a:pt x="56" y="40"/>
                </a:cubicBezTo>
                <a:cubicBezTo>
                  <a:pt x="57" y="42"/>
                  <a:pt x="57" y="42"/>
                  <a:pt x="57" y="42"/>
                </a:cubicBezTo>
                <a:cubicBezTo>
                  <a:pt x="58" y="42"/>
                  <a:pt x="59" y="41"/>
                  <a:pt x="60" y="40"/>
                </a:cubicBezTo>
                <a:cubicBezTo>
                  <a:pt x="59" y="38"/>
                  <a:pt x="59" y="38"/>
                  <a:pt x="59" y="38"/>
                </a:cubicBezTo>
                <a:cubicBezTo>
                  <a:pt x="60" y="38"/>
                  <a:pt x="60" y="38"/>
                  <a:pt x="60" y="38"/>
                </a:cubicBezTo>
                <a:cubicBezTo>
                  <a:pt x="61" y="37"/>
                  <a:pt x="61" y="37"/>
                  <a:pt x="61" y="37"/>
                </a:cubicBezTo>
                <a:cubicBezTo>
                  <a:pt x="63" y="38"/>
                  <a:pt x="63" y="38"/>
                  <a:pt x="63" y="38"/>
                </a:cubicBezTo>
                <a:cubicBezTo>
                  <a:pt x="64" y="37"/>
                  <a:pt x="65" y="36"/>
                  <a:pt x="65" y="35"/>
                </a:cubicBezTo>
                <a:cubicBezTo>
                  <a:pt x="64" y="34"/>
                  <a:pt x="64" y="34"/>
                  <a:pt x="64" y="34"/>
                </a:cubicBezTo>
                <a:cubicBezTo>
                  <a:pt x="64" y="33"/>
                  <a:pt x="64" y="32"/>
                  <a:pt x="64" y="31"/>
                </a:cubicBezTo>
                <a:cubicBezTo>
                  <a:pt x="67" y="31"/>
                  <a:pt x="67" y="31"/>
                  <a:pt x="67" y="31"/>
                </a:cubicBezTo>
                <a:cubicBezTo>
                  <a:pt x="67" y="30"/>
                  <a:pt x="67" y="29"/>
                  <a:pt x="67" y="28"/>
                </a:cubicBezTo>
                <a:cubicBezTo>
                  <a:pt x="65" y="28"/>
                  <a:pt x="65" y="28"/>
                  <a:pt x="65" y="28"/>
                </a:cubicBezTo>
                <a:cubicBezTo>
                  <a:pt x="65" y="27"/>
                  <a:pt x="65" y="26"/>
                  <a:pt x="64" y="25"/>
                </a:cubicBezTo>
                <a:cubicBezTo>
                  <a:pt x="67" y="24"/>
                  <a:pt x="67" y="24"/>
                  <a:pt x="67" y="24"/>
                </a:cubicBezTo>
                <a:cubicBezTo>
                  <a:pt x="66" y="23"/>
                  <a:pt x="66" y="22"/>
                  <a:pt x="65" y="21"/>
                </a:cubicBezTo>
                <a:cubicBezTo>
                  <a:pt x="63" y="22"/>
                  <a:pt x="63" y="22"/>
                  <a:pt x="63" y="22"/>
                </a:cubicBezTo>
                <a:cubicBezTo>
                  <a:pt x="63" y="21"/>
                  <a:pt x="62" y="21"/>
                  <a:pt x="62" y="21"/>
                </a:cubicBezTo>
                <a:cubicBezTo>
                  <a:pt x="62" y="20"/>
                  <a:pt x="62" y="20"/>
                  <a:pt x="61" y="20"/>
                </a:cubicBezTo>
                <a:cubicBezTo>
                  <a:pt x="63" y="18"/>
                  <a:pt x="63" y="18"/>
                  <a:pt x="63" y="18"/>
                </a:cubicBezTo>
                <a:cubicBezTo>
                  <a:pt x="62" y="17"/>
                  <a:pt x="61" y="16"/>
                  <a:pt x="60" y="16"/>
                </a:cubicBezTo>
                <a:cubicBezTo>
                  <a:pt x="58" y="18"/>
                  <a:pt x="58" y="18"/>
                  <a:pt x="58" y="18"/>
                </a:cubicBezTo>
                <a:cubicBezTo>
                  <a:pt x="58" y="17"/>
                  <a:pt x="57" y="17"/>
                  <a:pt x="56" y="17"/>
                </a:cubicBezTo>
                <a:close/>
                <a:moveTo>
                  <a:pt x="53" y="23"/>
                </a:moveTo>
                <a:cubicBezTo>
                  <a:pt x="55" y="23"/>
                  <a:pt x="56" y="24"/>
                  <a:pt x="57" y="25"/>
                </a:cubicBezTo>
                <a:cubicBezTo>
                  <a:pt x="58" y="26"/>
                  <a:pt x="58" y="27"/>
                  <a:pt x="58" y="29"/>
                </a:cubicBezTo>
                <a:cubicBezTo>
                  <a:pt x="58" y="30"/>
                  <a:pt x="57" y="31"/>
                  <a:pt x="56" y="32"/>
                </a:cubicBezTo>
                <a:cubicBezTo>
                  <a:pt x="55" y="33"/>
                  <a:pt x="54" y="33"/>
                  <a:pt x="52" y="33"/>
                </a:cubicBezTo>
                <a:cubicBezTo>
                  <a:pt x="51" y="33"/>
                  <a:pt x="50" y="32"/>
                  <a:pt x="49" y="31"/>
                </a:cubicBezTo>
                <a:cubicBezTo>
                  <a:pt x="48" y="30"/>
                  <a:pt x="48" y="29"/>
                  <a:pt x="48" y="28"/>
                </a:cubicBezTo>
                <a:cubicBezTo>
                  <a:pt x="48" y="26"/>
                  <a:pt x="49" y="25"/>
                  <a:pt x="50" y="24"/>
                </a:cubicBezTo>
                <a:cubicBezTo>
                  <a:pt x="51" y="23"/>
                  <a:pt x="52" y="23"/>
                  <a:pt x="53" y="23"/>
                </a:cubicBezTo>
                <a:close/>
                <a:moveTo>
                  <a:pt x="55" y="27"/>
                </a:moveTo>
                <a:cubicBezTo>
                  <a:pt x="55" y="27"/>
                  <a:pt x="55" y="28"/>
                  <a:pt x="55" y="28"/>
                </a:cubicBezTo>
                <a:cubicBezTo>
                  <a:pt x="55" y="29"/>
                  <a:pt x="55" y="30"/>
                  <a:pt x="54" y="30"/>
                </a:cubicBezTo>
                <a:cubicBezTo>
                  <a:pt x="54" y="30"/>
                  <a:pt x="53" y="31"/>
                  <a:pt x="53" y="31"/>
                </a:cubicBezTo>
                <a:cubicBezTo>
                  <a:pt x="52" y="30"/>
                  <a:pt x="51" y="30"/>
                  <a:pt x="51" y="30"/>
                </a:cubicBezTo>
                <a:cubicBezTo>
                  <a:pt x="51" y="29"/>
                  <a:pt x="50" y="29"/>
                  <a:pt x="51" y="28"/>
                </a:cubicBezTo>
                <a:cubicBezTo>
                  <a:pt x="51" y="27"/>
                  <a:pt x="51" y="27"/>
                  <a:pt x="51" y="26"/>
                </a:cubicBezTo>
                <a:cubicBezTo>
                  <a:pt x="52" y="26"/>
                  <a:pt x="52" y="26"/>
                  <a:pt x="53" y="26"/>
                </a:cubicBezTo>
                <a:cubicBezTo>
                  <a:pt x="54" y="26"/>
                  <a:pt x="54" y="26"/>
                  <a:pt x="55" y="27"/>
                </a:cubicBezTo>
                <a:close/>
                <a:moveTo>
                  <a:pt x="59" y="23"/>
                </a:moveTo>
                <a:cubicBezTo>
                  <a:pt x="60" y="25"/>
                  <a:pt x="61" y="27"/>
                  <a:pt x="61" y="29"/>
                </a:cubicBezTo>
                <a:cubicBezTo>
                  <a:pt x="60" y="31"/>
                  <a:pt x="59" y="33"/>
                  <a:pt x="58" y="34"/>
                </a:cubicBezTo>
                <a:cubicBezTo>
                  <a:pt x="56" y="36"/>
                  <a:pt x="54" y="36"/>
                  <a:pt x="52" y="36"/>
                </a:cubicBezTo>
                <a:cubicBezTo>
                  <a:pt x="50" y="36"/>
                  <a:pt x="48" y="35"/>
                  <a:pt x="47" y="33"/>
                </a:cubicBezTo>
                <a:cubicBezTo>
                  <a:pt x="45" y="32"/>
                  <a:pt x="45" y="30"/>
                  <a:pt x="45" y="27"/>
                </a:cubicBezTo>
                <a:cubicBezTo>
                  <a:pt x="45" y="25"/>
                  <a:pt x="46" y="23"/>
                  <a:pt x="48" y="22"/>
                </a:cubicBezTo>
                <a:cubicBezTo>
                  <a:pt x="50" y="21"/>
                  <a:pt x="52" y="20"/>
                  <a:pt x="54" y="20"/>
                </a:cubicBezTo>
                <a:cubicBezTo>
                  <a:pt x="56" y="21"/>
                  <a:pt x="58" y="22"/>
                  <a:pt x="59" y="23"/>
                </a:cubicBezTo>
                <a:close/>
                <a:moveTo>
                  <a:pt x="31" y="3"/>
                </a:moveTo>
                <a:cubicBezTo>
                  <a:pt x="31" y="1"/>
                  <a:pt x="31" y="1"/>
                  <a:pt x="31" y="1"/>
                </a:cubicBezTo>
                <a:cubicBezTo>
                  <a:pt x="30" y="1"/>
                  <a:pt x="29" y="0"/>
                  <a:pt x="28" y="1"/>
                </a:cubicBezTo>
                <a:cubicBezTo>
                  <a:pt x="27" y="3"/>
                  <a:pt x="27" y="3"/>
                  <a:pt x="27" y="3"/>
                </a:cubicBezTo>
                <a:cubicBezTo>
                  <a:pt x="27" y="3"/>
                  <a:pt x="26" y="3"/>
                  <a:pt x="25" y="3"/>
                </a:cubicBezTo>
                <a:cubicBezTo>
                  <a:pt x="24" y="1"/>
                  <a:pt x="24" y="1"/>
                  <a:pt x="24" y="1"/>
                </a:cubicBezTo>
                <a:cubicBezTo>
                  <a:pt x="23" y="1"/>
                  <a:pt x="22" y="2"/>
                  <a:pt x="21" y="3"/>
                </a:cubicBezTo>
                <a:cubicBezTo>
                  <a:pt x="21" y="5"/>
                  <a:pt x="21" y="5"/>
                  <a:pt x="21" y="5"/>
                </a:cubicBezTo>
                <a:cubicBezTo>
                  <a:pt x="21" y="5"/>
                  <a:pt x="21" y="5"/>
                  <a:pt x="20" y="6"/>
                </a:cubicBezTo>
                <a:cubicBezTo>
                  <a:pt x="20" y="6"/>
                  <a:pt x="20" y="6"/>
                  <a:pt x="20" y="6"/>
                </a:cubicBezTo>
                <a:cubicBezTo>
                  <a:pt x="18" y="5"/>
                  <a:pt x="18" y="5"/>
                  <a:pt x="18" y="5"/>
                </a:cubicBezTo>
                <a:cubicBezTo>
                  <a:pt x="17" y="6"/>
                  <a:pt x="16" y="7"/>
                  <a:pt x="16" y="8"/>
                </a:cubicBezTo>
                <a:cubicBezTo>
                  <a:pt x="17" y="9"/>
                  <a:pt x="17" y="9"/>
                  <a:pt x="17" y="9"/>
                </a:cubicBezTo>
                <a:cubicBezTo>
                  <a:pt x="17" y="10"/>
                  <a:pt x="17" y="11"/>
                  <a:pt x="16" y="12"/>
                </a:cubicBezTo>
                <a:cubicBezTo>
                  <a:pt x="14" y="12"/>
                  <a:pt x="14" y="12"/>
                  <a:pt x="14" y="12"/>
                </a:cubicBezTo>
                <a:cubicBezTo>
                  <a:pt x="14" y="13"/>
                  <a:pt x="14" y="14"/>
                  <a:pt x="14" y="15"/>
                </a:cubicBezTo>
                <a:cubicBezTo>
                  <a:pt x="16" y="15"/>
                  <a:pt x="16" y="15"/>
                  <a:pt x="16" y="15"/>
                </a:cubicBezTo>
                <a:cubicBezTo>
                  <a:pt x="16" y="16"/>
                  <a:pt x="16" y="17"/>
                  <a:pt x="16" y="18"/>
                </a:cubicBezTo>
                <a:cubicBezTo>
                  <a:pt x="14" y="19"/>
                  <a:pt x="14" y="19"/>
                  <a:pt x="14" y="19"/>
                </a:cubicBezTo>
                <a:cubicBezTo>
                  <a:pt x="14" y="20"/>
                  <a:pt x="15" y="21"/>
                  <a:pt x="16" y="22"/>
                </a:cubicBezTo>
                <a:cubicBezTo>
                  <a:pt x="18" y="21"/>
                  <a:pt x="18" y="21"/>
                  <a:pt x="18" y="21"/>
                </a:cubicBezTo>
                <a:cubicBezTo>
                  <a:pt x="18" y="22"/>
                  <a:pt x="18" y="22"/>
                  <a:pt x="19" y="22"/>
                </a:cubicBezTo>
                <a:cubicBezTo>
                  <a:pt x="19" y="23"/>
                  <a:pt x="19" y="23"/>
                  <a:pt x="19" y="23"/>
                </a:cubicBezTo>
                <a:cubicBezTo>
                  <a:pt x="18" y="25"/>
                  <a:pt x="18" y="25"/>
                  <a:pt x="18" y="25"/>
                </a:cubicBezTo>
                <a:cubicBezTo>
                  <a:pt x="19" y="26"/>
                  <a:pt x="20" y="27"/>
                  <a:pt x="21" y="27"/>
                </a:cubicBezTo>
                <a:cubicBezTo>
                  <a:pt x="23" y="25"/>
                  <a:pt x="23" y="25"/>
                  <a:pt x="23" y="25"/>
                </a:cubicBezTo>
                <a:cubicBezTo>
                  <a:pt x="23" y="26"/>
                  <a:pt x="24" y="26"/>
                  <a:pt x="25" y="26"/>
                </a:cubicBezTo>
                <a:cubicBezTo>
                  <a:pt x="25" y="29"/>
                  <a:pt x="25" y="29"/>
                  <a:pt x="25" y="29"/>
                </a:cubicBezTo>
                <a:cubicBezTo>
                  <a:pt x="26" y="29"/>
                  <a:pt x="27" y="29"/>
                  <a:pt x="28" y="29"/>
                </a:cubicBezTo>
                <a:cubicBezTo>
                  <a:pt x="29" y="27"/>
                  <a:pt x="29" y="27"/>
                  <a:pt x="29" y="27"/>
                </a:cubicBezTo>
                <a:cubicBezTo>
                  <a:pt x="29" y="27"/>
                  <a:pt x="30" y="27"/>
                  <a:pt x="31" y="26"/>
                </a:cubicBezTo>
                <a:cubicBezTo>
                  <a:pt x="32" y="28"/>
                  <a:pt x="32" y="28"/>
                  <a:pt x="32" y="28"/>
                </a:cubicBezTo>
                <a:cubicBezTo>
                  <a:pt x="33" y="28"/>
                  <a:pt x="34" y="28"/>
                  <a:pt x="35" y="27"/>
                </a:cubicBezTo>
                <a:cubicBezTo>
                  <a:pt x="34" y="25"/>
                  <a:pt x="34" y="25"/>
                  <a:pt x="34" y="25"/>
                </a:cubicBezTo>
                <a:cubicBezTo>
                  <a:pt x="35" y="25"/>
                  <a:pt x="35" y="24"/>
                  <a:pt x="35" y="24"/>
                </a:cubicBezTo>
                <a:cubicBezTo>
                  <a:pt x="36" y="24"/>
                  <a:pt x="36" y="24"/>
                  <a:pt x="36" y="23"/>
                </a:cubicBezTo>
                <a:cubicBezTo>
                  <a:pt x="38" y="25"/>
                  <a:pt x="38" y="25"/>
                  <a:pt x="38" y="25"/>
                </a:cubicBezTo>
                <a:cubicBezTo>
                  <a:pt x="39" y="24"/>
                  <a:pt x="40" y="23"/>
                  <a:pt x="40" y="22"/>
                </a:cubicBezTo>
                <a:cubicBezTo>
                  <a:pt x="39" y="20"/>
                  <a:pt x="39" y="20"/>
                  <a:pt x="39" y="20"/>
                </a:cubicBezTo>
                <a:cubicBezTo>
                  <a:pt x="39" y="20"/>
                  <a:pt x="39" y="19"/>
                  <a:pt x="39" y="18"/>
                </a:cubicBezTo>
                <a:cubicBezTo>
                  <a:pt x="42" y="18"/>
                  <a:pt x="42" y="18"/>
                  <a:pt x="42" y="18"/>
                </a:cubicBezTo>
                <a:cubicBezTo>
                  <a:pt x="42" y="17"/>
                  <a:pt x="42" y="16"/>
                  <a:pt x="42" y="15"/>
                </a:cubicBezTo>
                <a:cubicBezTo>
                  <a:pt x="40" y="14"/>
                  <a:pt x="40" y="14"/>
                  <a:pt x="40" y="14"/>
                </a:cubicBezTo>
                <a:cubicBezTo>
                  <a:pt x="40" y="13"/>
                  <a:pt x="40" y="13"/>
                  <a:pt x="40" y="12"/>
                </a:cubicBezTo>
                <a:cubicBezTo>
                  <a:pt x="42" y="11"/>
                  <a:pt x="42" y="11"/>
                  <a:pt x="42" y="11"/>
                </a:cubicBezTo>
                <a:cubicBezTo>
                  <a:pt x="41" y="10"/>
                  <a:pt x="41" y="9"/>
                  <a:pt x="40" y="8"/>
                </a:cubicBezTo>
                <a:cubicBezTo>
                  <a:pt x="38" y="8"/>
                  <a:pt x="38" y="8"/>
                  <a:pt x="38" y="8"/>
                </a:cubicBezTo>
                <a:cubicBezTo>
                  <a:pt x="38" y="8"/>
                  <a:pt x="37" y="8"/>
                  <a:pt x="37" y="7"/>
                </a:cubicBezTo>
                <a:cubicBezTo>
                  <a:pt x="37" y="7"/>
                  <a:pt x="37" y="7"/>
                  <a:pt x="36" y="7"/>
                </a:cubicBezTo>
                <a:cubicBezTo>
                  <a:pt x="38" y="5"/>
                  <a:pt x="38" y="5"/>
                  <a:pt x="38" y="5"/>
                </a:cubicBezTo>
                <a:cubicBezTo>
                  <a:pt x="37" y="4"/>
                  <a:pt x="36" y="3"/>
                  <a:pt x="35" y="2"/>
                </a:cubicBezTo>
                <a:cubicBezTo>
                  <a:pt x="33" y="4"/>
                  <a:pt x="33" y="4"/>
                  <a:pt x="33" y="4"/>
                </a:cubicBezTo>
                <a:cubicBezTo>
                  <a:pt x="33" y="4"/>
                  <a:pt x="32" y="4"/>
                  <a:pt x="31" y="3"/>
                </a:cubicBezTo>
                <a:close/>
                <a:moveTo>
                  <a:pt x="28" y="10"/>
                </a:moveTo>
                <a:cubicBezTo>
                  <a:pt x="30" y="10"/>
                  <a:pt x="31" y="11"/>
                  <a:pt x="32" y="12"/>
                </a:cubicBezTo>
                <a:cubicBezTo>
                  <a:pt x="33" y="13"/>
                  <a:pt x="33" y="14"/>
                  <a:pt x="33" y="15"/>
                </a:cubicBezTo>
                <a:cubicBezTo>
                  <a:pt x="33" y="17"/>
                  <a:pt x="32" y="18"/>
                  <a:pt x="31" y="19"/>
                </a:cubicBezTo>
                <a:cubicBezTo>
                  <a:pt x="30" y="20"/>
                  <a:pt x="29" y="20"/>
                  <a:pt x="27" y="20"/>
                </a:cubicBezTo>
                <a:cubicBezTo>
                  <a:pt x="26" y="20"/>
                  <a:pt x="25" y="19"/>
                  <a:pt x="24" y="18"/>
                </a:cubicBezTo>
                <a:cubicBezTo>
                  <a:pt x="23" y="17"/>
                  <a:pt x="23" y="16"/>
                  <a:pt x="23" y="14"/>
                </a:cubicBezTo>
                <a:cubicBezTo>
                  <a:pt x="23" y="13"/>
                  <a:pt x="24" y="12"/>
                  <a:pt x="25" y="11"/>
                </a:cubicBezTo>
                <a:cubicBezTo>
                  <a:pt x="26" y="10"/>
                  <a:pt x="27" y="10"/>
                  <a:pt x="28" y="10"/>
                </a:cubicBezTo>
                <a:close/>
                <a:moveTo>
                  <a:pt x="30" y="13"/>
                </a:moveTo>
                <a:cubicBezTo>
                  <a:pt x="30" y="14"/>
                  <a:pt x="30" y="14"/>
                  <a:pt x="30" y="15"/>
                </a:cubicBezTo>
                <a:cubicBezTo>
                  <a:pt x="30" y="16"/>
                  <a:pt x="30" y="16"/>
                  <a:pt x="29" y="17"/>
                </a:cubicBezTo>
                <a:cubicBezTo>
                  <a:pt x="29" y="17"/>
                  <a:pt x="28" y="17"/>
                  <a:pt x="28" y="17"/>
                </a:cubicBezTo>
                <a:cubicBezTo>
                  <a:pt x="27" y="17"/>
                  <a:pt x="26" y="17"/>
                  <a:pt x="26" y="16"/>
                </a:cubicBezTo>
                <a:cubicBezTo>
                  <a:pt x="26" y="16"/>
                  <a:pt x="26" y="15"/>
                  <a:pt x="26" y="15"/>
                </a:cubicBezTo>
                <a:cubicBezTo>
                  <a:pt x="26" y="14"/>
                  <a:pt x="26" y="13"/>
                  <a:pt x="26" y="13"/>
                </a:cubicBezTo>
                <a:cubicBezTo>
                  <a:pt x="27" y="13"/>
                  <a:pt x="28" y="12"/>
                  <a:pt x="28" y="13"/>
                </a:cubicBezTo>
                <a:cubicBezTo>
                  <a:pt x="29" y="13"/>
                  <a:pt x="29" y="13"/>
                  <a:pt x="30" y="13"/>
                </a:cubicBezTo>
                <a:close/>
                <a:moveTo>
                  <a:pt x="34" y="10"/>
                </a:moveTo>
                <a:cubicBezTo>
                  <a:pt x="35" y="11"/>
                  <a:pt x="36" y="14"/>
                  <a:pt x="36" y="16"/>
                </a:cubicBezTo>
                <a:cubicBezTo>
                  <a:pt x="36" y="18"/>
                  <a:pt x="34" y="20"/>
                  <a:pt x="33" y="21"/>
                </a:cubicBezTo>
                <a:cubicBezTo>
                  <a:pt x="31" y="22"/>
                  <a:pt x="29" y="23"/>
                  <a:pt x="27" y="23"/>
                </a:cubicBezTo>
                <a:cubicBezTo>
                  <a:pt x="25" y="22"/>
                  <a:pt x="23" y="21"/>
                  <a:pt x="22" y="20"/>
                </a:cubicBezTo>
                <a:cubicBezTo>
                  <a:pt x="21" y="18"/>
                  <a:pt x="20" y="16"/>
                  <a:pt x="20" y="14"/>
                </a:cubicBezTo>
                <a:cubicBezTo>
                  <a:pt x="20" y="12"/>
                  <a:pt x="21" y="10"/>
                  <a:pt x="23" y="9"/>
                </a:cubicBezTo>
                <a:cubicBezTo>
                  <a:pt x="25" y="7"/>
                  <a:pt x="27" y="7"/>
                  <a:pt x="29" y="7"/>
                </a:cubicBezTo>
                <a:cubicBezTo>
                  <a:pt x="31" y="7"/>
                  <a:pt x="33" y="8"/>
                  <a:pt x="34" y="10"/>
                </a:cubicBezTo>
                <a:close/>
                <a:moveTo>
                  <a:pt x="21" y="41"/>
                </a:moveTo>
                <a:cubicBezTo>
                  <a:pt x="19" y="41"/>
                  <a:pt x="17" y="42"/>
                  <a:pt x="16" y="43"/>
                </a:cubicBezTo>
                <a:cubicBezTo>
                  <a:pt x="14" y="44"/>
                  <a:pt x="14" y="46"/>
                  <a:pt x="14" y="48"/>
                </a:cubicBezTo>
                <a:cubicBezTo>
                  <a:pt x="14" y="50"/>
                  <a:pt x="14" y="52"/>
                  <a:pt x="16" y="54"/>
                </a:cubicBezTo>
                <a:cubicBezTo>
                  <a:pt x="17" y="55"/>
                  <a:pt x="19" y="56"/>
                  <a:pt x="21" y="56"/>
                </a:cubicBezTo>
                <a:cubicBezTo>
                  <a:pt x="23" y="56"/>
                  <a:pt x="25" y="55"/>
                  <a:pt x="26" y="54"/>
                </a:cubicBezTo>
                <a:cubicBezTo>
                  <a:pt x="28" y="52"/>
                  <a:pt x="28" y="50"/>
                  <a:pt x="28" y="48"/>
                </a:cubicBezTo>
                <a:cubicBezTo>
                  <a:pt x="28" y="46"/>
                  <a:pt x="28" y="44"/>
                  <a:pt x="26" y="43"/>
                </a:cubicBezTo>
                <a:cubicBezTo>
                  <a:pt x="25" y="42"/>
                  <a:pt x="23" y="41"/>
                  <a:pt x="21" y="41"/>
                </a:cubicBezTo>
                <a:close/>
                <a:moveTo>
                  <a:pt x="23" y="46"/>
                </a:moveTo>
                <a:cubicBezTo>
                  <a:pt x="23" y="45"/>
                  <a:pt x="22" y="45"/>
                  <a:pt x="21" y="45"/>
                </a:cubicBezTo>
                <a:cubicBezTo>
                  <a:pt x="20" y="45"/>
                  <a:pt x="19" y="45"/>
                  <a:pt x="19" y="46"/>
                </a:cubicBezTo>
                <a:cubicBezTo>
                  <a:pt x="18" y="47"/>
                  <a:pt x="18" y="47"/>
                  <a:pt x="18" y="48"/>
                </a:cubicBezTo>
                <a:cubicBezTo>
                  <a:pt x="18" y="49"/>
                  <a:pt x="18" y="50"/>
                  <a:pt x="19" y="51"/>
                </a:cubicBezTo>
                <a:cubicBezTo>
                  <a:pt x="19" y="51"/>
                  <a:pt x="20" y="52"/>
                  <a:pt x="21" y="52"/>
                </a:cubicBezTo>
                <a:cubicBezTo>
                  <a:pt x="22" y="52"/>
                  <a:pt x="23" y="51"/>
                  <a:pt x="23" y="51"/>
                </a:cubicBezTo>
                <a:cubicBezTo>
                  <a:pt x="24" y="50"/>
                  <a:pt x="24" y="49"/>
                  <a:pt x="24" y="48"/>
                </a:cubicBezTo>
                <a:cubicBezTo>
                  <a:pt x="24" y="47"/>
                  <a:pt x="24" y="47"/>
                  <a:pt x="23" y="46"/>
                </a:cubicBezTo>
                <a:close/>
                <a:moveTo>
                  <a:pt x="29" y="40"/>
                </a:moveTo>
                <a:cubicBezTo>
                  <a:pt x="27" y="38"/>
                  <a:pt x="24" y="37"/>
                  <a:pt x="21" y="37"/>
                </a:cubicBezTo>
                <a:cubicBezTo>
                  <a:pt x="18" y="37"/>
                  <a:pt x="15" y="38"/>
                  <a:pt x="13" y="40"/>
                </a:cubicBezTo>
                <a:cubicBezTo>
                  <a:pt x="11" y="42"/>
                  <a:pt x="10" y="45"/>
                  <a:pt x="10" y="48"/>
                </a:cubicBezTo>
                <a:cubicBezTo>
                  <a:pt x="10" y="51"/>
                  <a:pt x="11" y="54"/>
                  <a:pt x="13" y="56"/>
                </a:cubicBezTo>
                <a:cubicBezTo>
                  <a:pt x="15" y="58"/>
                  <a:pt x="18" y="60"/>
                  <a:pt x="21" y="60"/>
                </a:cubicBezTo>
                <a:cubicBezTo>
                  <a:pt x="24" y="60"/>
                  <a:pt x="27" y="58"/>
                  <a:pt x="29" y="56"/>
                </a:cubicBezTo>
                <a:cubicBezTo>
                  <a:pt x="31" y="54"/>
                  <a:pt x="32" y="51"/>
                  <a:pt x="32" y="48"/>
                </a:cubicBezTo>
                <a:cubicBezTo>
                  <a:pt x="32" y="45"/>
                  <a:pt x="31" y="42"/>
                  <a:pt x="29" y="4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2" name="Freeform 6"/>
          <p:cNvSpPr>
            <a:spLocks noEditPoints="1"/>
          </p:cNvSpPr>
          <p:nvPr/>
        </p:nvSpPr>
        <p:spPr bwMode="auto">
          <a:xfrm>
            <a:off x="9401862" y="4182188"/>
            <a:ext cx="762393" cy="722266"/>
          </a:xfrm>
          <a:custGeom>
            <a:avLst/>
            <a:gdLst>
              <a:gd name="T0" fmla="*/ 38 w 64"/>
              <a:gd name="T1" fmla="*/ 31 h 61"/>
              <a:gd name="T2" fmla="*/ 25 w 64"/>
              <a:gd name="T3" fmla="*/ 31 h 61"/>
              <a:gd name="T4" fmla="*/ 27 w 64"/>
              <a:gd name="T5" fmla="*/ 18 h 61"/>
              <a:gd name="T6" fmla="*/ 0 w 64"/>
              <a:gd name="T7" fmla="*/ 31 h 61"/>
              <a:gd name="T8" fmla="*/ 9 w 64"/>
              <a:gd name="T9" fmla="*/ 53 h 61"/>
              <a:gd name="T10" fmla="*/ 35 w 64"/>
              <a:gd name="T11" fmla="*/ 45 h 61"/>
              <a:gd name="T12" fmla="*/ 21 w 64"/>
              <a:gd name="T13" fmla="*/ 48 h 61"/>
              <a:gd name="T14" fmla="*/ 14 w 64"/>
              <a:gd name="T15" fmla="*/ 41 h 61"/>
              <a:gd name="T16" fmla="*/ 32 w 64"/>
              <a:gd name="T17" fmla="*/ 43 h 61"/>
              <a:gd name="T18" fmla="*/ 44 w 64"/>
              <a:gd name="T19" fmla="*/ 47 h 61"/>
              <a:gd name="T20" fmla="*/ 36 w 64"/>
              <a:gd name="T21" fmla="*/ 51 h 61"/>
              <a:gd name="T22" fmla="*/ 29 w 64"/>
              <a:gd name="T23" fmla="*/ 51 h 61"/>
              <a:gd name="T24" fmla="*/ 45 w 64"/>
              <a:gd name="T25" fmla="*/ 60 h 61"/>
              <a:gd name="T26" fmla="*/ 49 w 64"/>
              <a:gd name="T27" fmla="*/ 42 h 61"/>
              <a:gd name="T28" fmla="*/ 64 w 64"/>
              <a:gd name="T29" fmla="*/ 31 h 61"/>
              <a:gd name="T30" fmla="*/ 40 w 64"/>
              <a:gd name="T31" fmla="*/ 19 h 61"/>
              <a:gd name="T32" fmla="*/ 42 w 64"/>
              <a:gd name="T33" fmla="*/ 13 h 61"/>
              <a:gd name="T34" fmla="*/ 50 w 64"/>
              <a:gd name="T35" fmla="*/ 19 h 61"/>
              <a:gd name="T36" fmla="*/ 54 w 64"/>
              <a:gd name="T37" fmla="*/ 8 h 61"/>
              <a:gd name="T38" fmla="*/ 35 w 64"/>
              <a:gd name="T39" fmla="*/ 12 h 61"/>
              <a:gd name="T40" fmla="*/ 18 w 64"/>
              <a:gd name="T41" fmla="*/ 2 h 61"/>
              <a:gd name="T42" fmla="*/ 14 w 64"/>
              <a:gd name="T43" fmla="*/ 17 h 61"/>
              <a:gd name="T44" fmla="*/ 19 w 64"/>
              <a:gd name="T45" fmla="*/ 15 h 61"/>
              <a:gd name="T46" fmla="*/ 28 w 64"/>
              <a:gd name="T47" fmla="*/ 11 h 61"/>
              <a:gd name="T48" fmla="*/ 27 w 64"/>
              <a:gd name="T49" fmla="*/ 18 h 61"/>
              <a:gd name="T50" fmla="*/ 52 w 64"/>
              <a:gd name="T51" fmla="*/ 26 h 61"/>
              <a:gd name="T52" fmla="*/ 52 w 64"/>
              <a:gd name="T53" fmla="*/ 35 h 61"/>
              <a:gd name="T54" fmla="*/ 43 w 64"/>
              <a:gd name="T55" fmla="*/ 26 h 61"/>
              <a:gd name="T56" fmla="*/ 42 w 64"/>
              <a:gd name="T57" fmla="*/ 37 h 61"/>
              <a:gd name="T58" fmla="*/ 36 w 64"/>
              <a:gd name="T59" fmla="*/ 23 h 61"/>
              <a:gd name="T60" fmla="*/ 29 w 64"/>
              <a:gd name="T61" fmla="*/ 23 h 61"/>
              <a:gd name="T62" fmla="*/ 26 w 64"/>
              <a:gd name="T63" fmla="*/ 25 h 61"/>
              <a:gd name="T64" fmla="*/ 32 w 64"/>
              <a:gd name="T65" fmla="*/ 38 h 61"/>
              <a:gd name="T66" fmla="*/ 12 w 64"/>
              <a:gd name="T67" fmla="*/ 35 h 61"/>
              <a:gd name="T68" fmla="*/ 5 w 64"/>
              <a:gd name="T69" fmla="*/ 31 h 61"/>
              <a:gd name="T70" fmla="*/ 21 w 64"/>
              <a:gd name="T71" fmla="*/ 24 h 61"/>
              <a:gd name="T72" fmla="*/ 36 w 64"/>
              <a:gd name="T73" fmla="*/ 29 h 61"/>
              <a:gd name="T74" fmla="*/ 36 w 64"/>
              <a:gd name="T75" fmla="*/ 29 h 61"/>
              <a:gd name="T76" fmla="*/ 28 w 64"/>
              <a:gd name="T77" fmla="*/ 31 h 61"/>
              <a:gd name="T78" fmla="*/ 27 w 64"/>
              <a:gd name="T79" fmla="*/ 32 h 61"/>
              <a:gd name="T80" fmla="*/ 29 w 64"/>
              <a:gd name="T81" fmla="*/ 30 h 61"/>
              <a:gd name="T82" fmla="*/ 31 w 64"/>
              <a:gd name="T83" fmla="*/ 26 h 61"/>
              <a:gd name="T84" fmla="*/ 32 w 64"/>
              <a:gd name="T85" fmla="*/ 26 h 61"/>
              <a:gd name="T86" fmla="*/ 34 w 64"/>
              <a:gd name="T87" fmla="*/ 26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64" h="61">
                <a:moveTo>
                  <a:pt x="32" y="24"/>
                </a:moveTo>
                <a:cubicBezTo>
                  <a:pt x="35" y="24"/>
                  <a:pt x="38" y="27"/>
                  <a:pt x="38" y="31"/>
                </a:cubicBezTo>
                <a:cubicBezTo>
                  <a:pt x="38" y="34"/>
                  <a:pt x="35" y="37"/>
                  <a:pt x="32" y="37"/>
                </a:cubicBezTo>
                <a:cubicBezTo>
                  <a:pt x="28" y="37"/>
                  <a:pt x="25" y="34"/>
                  <a:pt x="25" y="31"/>
                </a:cubicBezTo>
                <a:cubicBezTo>
                  <a:pt x="25" y="27"/>
                  <a:pt x="28" y="24"/>
                  <a:pt x="32" y="24"/>
                </a:cubicBezTo>
                <a:close/>
                <a:moveTo>
                  <a:pt x="27" y="18"/>
                </a:moveTo>
                <a:cubicBezTo>
                  <a:pt x="20" y="19"/>
                  <a:pt x="15" y="20"/>
                  <a:pt x="10" y="21"/>
                </a:cubicBezTo>
                <a:cubicBezTo>
                  <a:pt x="4" y="23"/>
                  <a:pt x="0" y="27"/>
                  <a:pt x="0" y="31"/>
                </a:cubicBezTo>
                <a:cubicBezTo>
                  <a:pt x="0" y="35"/>
                  <a:pt x="4" y="38"/>
                  <a:pt x="10" y="40"/>
                </a:cubicBezTo>
                <a:cubicBezTo>
                  <a:pt x="7" y="46"/>
                  <a:pt x="7" y="51"/>
                  <a:pt x="9" y="53"/>
                </a:cubicBezTo>
                <a:cubicBezTo>
                  <a:pt x="12" y="56"/>
                  <a:pt x="17" y="56"/>
                  <a:pt x="23" y="53"/>
                </a:cubicBezTo>
                <a:cubicBezTo>
                  <a:pt x="27" y="51"/>
                  <a:pt x="31" y="48"/>
                  <a:pt x="35" y="45"/>
                </a:cubicBezTo>
                <a:cubicBezTo>
                  <a:pt x="27" y="45"/>
                  <a:pt x="27" y="45"/>
                  <a:pt x="27" y="45"/>
                </a:cubicBezTo>
                <a:cubicBezTo>
                  <a:pt x="25" y="46"/>
                  <a:pt x="23" y="47"/>
                  <a:pt x="21" y="48"/>
                </a:cubicBezTo>
                <a:cubicBezTo>
                  <a:pt x="17" y="50"/>
                  <a:pt x="14" y="51"/>
                  <a:pt x="13" y="50"/>
                </a:cubicBezTo>
                <a:cubicBezTo>
                  <a:pt x="12" y="49"/>
                  <a:pt x="12" y="45"/>
                  <a:pt x="14" y="41"/>
                </a:cubicBezTo>
                <a:cubicBezTo>
                  <a:pt x="14" y="41"/>
                  <a:pt x="14" y="41"/>
                  <a:pt x="14" y="41"/>
                </a:cubicBezTo>
                <a:cubicBezTo>
                  <a:pt x="19" y="43"/>
                  <a:pt x="25" y="43"/>
                  <a:pt x="32" y="43"/>
                </a:cubicBezTo>
                <a:cubicBezTo>
                  <a:pt x="36" y="43"/>
                  <a:pt x="40" y="43"/>
                  <a:pt x="44" y="42"/>
                </a:cubicBezTo>
                <a:cubicBezTo>
                  <a:pt x="44" y="44"/>
                  <a:pt x="44" y="45"/>
                  <a:pt x="44" y="47"/>
                </a:cubicBezTo>
                <a:cubicBezTo>
                  <a:pt x="45" y="51"/>
                  <a:pt x="44" y="54"/>
                  <a:pt x="43" y="55"/>
                </a:cubicBezTo>
                <a:cubicBezTo>
                  <a:pt x="41" y="56"/>
                  <a:pt x="39" y="54"/>
                  <a:pt x="36" y="51"/>
                </a:cubicBezTo>
                <a:cubicBezTo>
                  <a:pt x="35" y="50"/>
                  <a:pt x="34" y="49"/>
                  <a:pt x="34" y="48"/>
                </a:cubicBezTo>
                <a:cubicBezTo>
                  <a:pt x="29" y="51"/>
                  <a:pt x="29" y="51"/>
                  <a:pt x="29" y="51"/>
                </a:cubicBezTo>
                <a:cubicBezTo>
                  <a:pt x="30" y="52"/>
                  <a:pt x="31" y="53"/>
                  <a:pt x="32" y="54"/>
                </a:cubicBezTo>
                <a:cubicBezTo>
                  <a:pt x="37" y="59"/>
                  <a:pt x="41" y="61"/>
                  <a:pt x="45" y="60"/>
                </a:cubicBezTo>
                <a:cubicBezTo>
                  <a:pt x="49" y="58"/>
                  <a:pt x="50" y="53"/>
                  <a:pt x="49" y="46"/>
                </a:cubicBezTo>
                <a:cubicBezTo>
                  <a:pt x="49" y="45"/>
                  <a:pt x="49" y="43"/>
                  <a:pt x="49" y="42"/>
                </a:cubicBezTo>
                <a:cubicBezTo>
                  <a:pt x="50" y="41"/>
                  <a:pt x="52" y="41"/>
                  <a:pt x="53" y="40"/>
                </a:cubicBezTo>
                <a:cubicBezTo>
                  <a:pt x="60" y="38"/>
                  <a:pt x="64" y="35"/>
                  <a:pt x="64" y="31"/>
                </a:cubicBezTo>
                <a:cubicBezTo>
                  <a:pt x="64" y="27"/>
                  <a:pt x="60" y="23"/>
                  <a:pt x="53" y="21"/>
                </a:cubicBezTo>
                <a:cubicBezTo>
                  <a:pt x="49" y="20"/>
                  <a:pt x="45" y="19"/>
                  <a:pt x="40" y="19"/>
                </a:cubicBezTo>
                <a:cubicBezTo>
                  <a:pt x="39" y="18"/>
                  <a:pt x="39" y="17"/>
                  <a:pt x="38" y="16"/>
                </a:cubicBezTo>
                <a:cubicBezTo>
                  <a:pt x="40" y="15"/>
                  <a:pt x="41" y="14"/>
                  <a:pt x="42" y="13"/>
                </a:cubicBezTo>
                <a:cubicBezTo>
                  <a:pt x="46" y="11"/>
                  <a:pt x="50" y="11"/>
                  <a:pt x="51" y="12"/>
                </a:cubicBezTo>
                <a:cubicBezTo>
                  <a:pt x="52" y="13"/>
                  <a:pt x="51" y="15"/>
                  <a:pt x="50" y="19"/>
                </a:cubicBezTo>
                <a:cubicBezTo>
                  <a:pt x="54" y="20"/>
                  <a:pt x="54" y="20"/>
                  <a:pt x="54" y="20"/>
                </a:cubicBezTo>
                <a:cubicBezTo>
                  <a:pt x="57" y="15"/>
                  <a:pt x="57" y="11"/>
                  <a:pt x="54" y="8"/>
                </a:cubicBezTo>
                <a:cubicBezTo>
                  <a:pt x="51" y="5"/>
                  <a:pt x="46" y="6"/>
                  <a:pt x="40" y="9"/>
                </a:cubicBezTo>
                <a:cubicBezTo>
                  <a:pt x="39" y="10"/>
                  <a:pt x="37" y="11"/>
                  <a:pt x="35" y="12"/>
                </a:cubicBezTo>
                <a:cubicBezTo>
                  <a:pt x="34" y="10"/>
                  <a:pt x="33" y="9"/>
                  <a:pt x="31" y="7"/>
                </a:cubicBezTo>
                <a:cubicBezTo>
                  <a:pt x="27" y="2"/>
                  <a:pt x="22" y="0"/>
                  <a:pt x="18" y="2"/>
                </a:cubicBezTo>
                <a:cubicBezTo>
                  <a:pt x="15" y="4"/>
                  <a:pt x="13" y="8"/>
                  <a:pt x="14" y="15"/>
                </a:cubicBezTo>
                <a:cubicBezTo>
                  <a:pt x="14" y="16"/>
                  <a:pt x="14" y="16"/>
                  <a:pt x="14" y="17"/>
                </a:cubicBezTo>
                <a:cubicBezTo>
                  <a:pt x="19" y="17"/>
                  <a:pt x="19" y="17"/>
                  <a:pt x="19" y="17"/>
                </a:cubicBezTo>
                <a:cubicBezTo>
                  <a:pt x="19" y="16"/>
                  <a:pt x="19" y="15"/>
                  <a:pt x="19" y="15"/>
                </a:cubicBezTo>
                <a:cubicBezTo>
                  <a:pt x="19" y="10"/>
                  <a:pt x="19" y="7"/>
                  <a:pt x="21" y="6"/>
                </a:cubicBezTo>
                <a:cubicBezTo>
                  <a:pt x="22" y="6"/>
                  <a:pt x="25" y="8"/>
                  <a:pt x="28" y="11"/>
                </a:cubicBezTo>
                <a:cubicBezTo>
                  <a:pt x="29" y="12"/>
                  <a:pt x="30" y="13"/>
                  <a:pt x="31" y="15"/>
                </a:cubicBezTo>
                <a:cubicBezTo>
                  <a:pt x="30" y="16"/>
                  <a:pt x="28" y="17"/>
                  <a:pt x="27" y="18"/>
                </a:cubicBezTo>
                <a:close/>
                <a:moveTo>
                  <a:pt x="42" y="24"/>
                </a:moveTo>
                <a:cubicBezTo>
                  <a:pt x="46" y="25"/>
                  <a:pt x="49" y="25"/>
                  <a:pt x="52" y="26"/>
                </a:cubicBezTo>
                <a:cubicBezTo>
                  <a:pt x="56" y="28"/>
                  <a:pt x="58" y="29"/>
                  <a:pt x="58" y="31"/>
                </a:cubicBezTo>
                <a:cubicBezTo>
                  <a:pt x="58" y="32"/>
                  <a:pt x="56" y="34"/>
                  <a:pt x="52" y="35"/>
                </a:cubicBezTo>
                <a:cubicBezTo>
                  <a:pt x="50" y="36"/>
                  <a:pt x="49" y="36"/>
                  <a:pt x="47" y="37"/>
                </a:cubicBezTo>
                <a:cubicBezTo>
                  <a:pt x="46" y="33"/>
                  <a:pt x="45" y="29"/>
                  <a:pt x="43" y="26"/>
                </a:cubicBezTo>
                <a:cubicBezTo>
                  <a:pt x="43" y="25"/>
                  <a:pt x="43" y="25"/>
                  <a:pt x="42" y="24"/>
                </a:cubicBezTo>
                <a:close/>
                <a:moveTo>
                  <a:pt x="42" y="37"/>
                </a:moveTo>
                <a:cubicBezTo>
                  <a:pt x="41" y="34"/>
                  <a:pt x="40" y="31"/>
                  <a:pt x="38" y="28"/>
                </a:cubicBezTo>
                <a:cubicBezTo>
                  <a:pt x="38" y="26"/>
                  <a:pt x="37" y="25"/>
                  <a:pt x="36" y="23"/>
                </a:cubicBezTo>
                <a:cubicBezTo>
                  <a:pt x="35" y="23"/>
                  <a:pt x="33" y="23"/>
                  <a:pt x="32" y="23"/>
                </a:cubicBezTo>
                <a:cubicBezTo>
                  <a:pt x="31" y="23"/>
                  <a:pt x="30" y="23"/>
                  <a:pt x="29" y="23"/>
                </a:cubicBezTo>
                <a:cubicBezTo>
                  <a:pt x="28" y="24"/>
                  <a:pt x="27" y="25"/>
                  <a:pt x="26" y="25"/>
                </a:cubicBezTo>
                <a:cubicBezTo>
                  <a:pt x="26" y="25"/>
                  <a:pt x="26" y="25"/>
                  <a:pt x="26" y="25"/>
                </a:cubicBezTo>
                <a:cubicBezTo>
                  <a:pt x="23" y="29"/>
                  <a:pt x="19" y="33"/>
                  <a:pt x="17" y="37"/>
                </a:cubicBezTo>
                <a:cubicBezTo>
                  <a:pt x="21" y="38"/>
                  <a:pt x="26" y="38"/>
                  <a:pt x="32" y="38"/>
                </a:cubicBezTo>
                <a:cubicBezTo>
                  <a:pt x="35" y="38"/>
                  <a:pt x="39" y="38"/>
                  <a:pt x="42" y="37"/>
                </a:cubicBezTo>
                <a:close/>
                <a:moveTo>
                  <a:pt x="12" y="35"/>
                </a:moveTo>
                <a:cubicBezTo>
                  <a:pt x="12" y="35"/>
                  <a:pt x="12" y="35"/>
                  <a:pt x="12" y="35"/>
                </a:cubicBezTo>
                <a:cubicBezTo>
                  <a:pt x="8" y="34"/>
                  <a:pt x="5" y="32"/>
                  <a:pt x="5" y="31"/>
                </a:cubicBezTo>
                <a:cubicBezTo>
                  <a:pt x="5" y="29"/>
                  <a:pt x="8" y="28"/>
                  <a:pt x="12" y="26"/>
                </a:cubicBezTo>
                <a:cubicBezTo>
                  <a:pt x="14" y="25"/>
                  <a:pt x="17" y="25"/>
                  <a:pt x="21" y="24"/>
                </a:cubicBezTo>
                <a:cubicBezTo>
                  <a:pt x="17" y="28"/>
                  <a:pt x="14" y="32"/>
                  <a:pt x="12" y="35"/>
                </a:cubicBezTo>
                <a:close/>
                <a:moveTo>
                  <a:pt x="36" y="29"/>
                </a:moveTo>
                <a:cubicBezTo>
                  <a:pt x="36" y="31"/>
                  <a:pt x="34" y="34"/>
                  <a:pt x="32" y="35"/>
                </a:cubicBezTo>
                <a:cubicBezTo>
                  <a:pt x="36" y="35"/>
                  <a:pt x="37" y="32"/>
                  <a:pt x="36" y="29"/>
                </a:cubicBezTo>
                <a:close/>
                <a:moveTo>
                  <a:pt x="27" y="32"/>
                </a:moveTo>
                <a:cubicBezTo>
                  <a:pt x="28" y="32"/>
                  <a:pt x="28" y="31"/>
                  <a:pt x="28" y="31"/>
                </a:cubicBezTo>
                <a:cubicBezTo>
                  <a:pt x="27" y="30"/>
                  <a:pt x="27" y="30"/>
                  <a:pt x="27" y="30"/>
                </a:cubicBezTo>
                <a:cubicBezTo>
                  <a:pt x="27" y="31"/>
                  <a:pt x="27" y="32"/>
                  <a:pt x="27" y="32"/>
                </a:cubicBezTo>
                <a:close/>
                <a:moveTo>
                  <a:pt x="27" y="29"/>
                </a:moveTo>
                <a:cubicBezTo>
                  <a:pt x="29" y="30"/>
                  <a:pt x="29" y="30"/>
                  <a:pt x="29" y="30"/>
                </a:cubicBezTo>
                <a:cubicBezTo>
                  <a:pt x="30" y="29"/>
                  <a:pt x="31" y="28"/>
                  <a:pt x="32" y="27"/>
                </a:cubicBezTo>
                <a:cubicBezTo>
                  <a:pt x="31" y="26"/>
                  <a:pt x="31" y="26"/>
                  <a:pt x="31" y="26"/>
                </a:cubicBezTo>
                <a:cubicBezTo>
                  <a:pt x="29" y="26"/>
                  <a:pt x="28" y="27"/>
                  <a:pt x="27" y="29"/>
                </a:cubicBezTo>
                <a:close/>
                <a:moveTo>
                  <a:pt x="32" y="26"/>
                </a:moveTo>
                <a:cubicBezTo>
                  <a:pt x="33" y="27"/>
                  <a:pt x="33" y="27"/>
                  <a:pt x="33" y="27"/>
                </a:cubicBezTo>
                <a:cubicBezTo>
                  <a:pt x="33" y="27"/>
                  <a:pt x="33" y="26"/>
                  <a:pt x="34" y="26"/>
                </a:cubicBezTo>
                <a:cubicBezTo>
                  <a:pt x="33" y="26"/>
                  <a:pt x="33" y="26"/>
                  <a:pt x="32" y="2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3159125" y="1692275"/>
            <a:ext cx="5455920" cy="540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/>
              <a:t>4.</a:t>
            </a:r>
            <a:r>
              <a:rPr lang="zh-CN" altLang="en-US" sz="2400" b="1"/>
              <a:t>乱码？</a:t>
            </a:r>
            <a:r>
              <a:rPr lang="en-US" altLang="zh-CN" sz="2400" b="1"/>
              <a:t>—— Encode</a:t>
            </a:r>
            <a:r>
              <a:rPr lang="zh-CN" altLang="en-US" sz="2400" b="1"/>
              <a:t>模块</a:t>
            </a:r>
            <a:endParaRPr lang="zh-CN" altLang="en-US" sz="2400" b="1"/>
          </a:p>
        </p:txBody>
      </p:sp>
      <p:pic>
        <p:nvPicPr>
          <p:cNvPr id="4" name="图片 3" descr="小Q截图-201701012018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1490" y="2354580"/>
            <a:ext cx="6974205" cy="56769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411855" y="3234055"/>
            <a:ext cx="5989955" cy="19202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latin typeface="Times New Roman" panose="02020603050405020304" charset="0"/>
                <a:ea typeface="宋体" panose="02010600030101010101" pitchFamily="2" charset="-122"/>
              </a:rPr>
              <a:t>•</a:t>
            </a:r>
            <a:r>
              <a:rPr lang="en-US" altLang="zh-CN" sz="2400">
                <a:latin typeface="Times New Roman" panose="02020603050405020304" charset="0"/>
                <a:ea typeface="宋体" panose="02010600030101010101" pitchFamily="2" charset="-122"/>
              </a:rPr>
              <a:t>decode</a:t>
            </a:r>
            <a:r>
              <a:rPr lang="zh-CN" altLang="en-US" sz="2400">
                <a:latin typeface="Times New Roman" panose="02020603050405020304" charset="0"/>
                <a:ea typeface="宋体" panose="02010600030101010101" pitchFamily="2" charset="-122"/>
              </a:rPr>
              <a:t>：</a:t>
            </a:r>
            <a:endParaRPr lang="zh-CN" altLang="en-US" sz="2400">
              <a:latin typeface="Times New Roman" panose="02020603050405020304" charset="0"/>
              <a:ea typeface="宋体" panose="02010600030101010101" pitchFamily="2" charset="-122"/>
            </a:endParaRPr>
          </a:p>
          <a:p>
            <a:r>
              <a:rPr lang="zh-CN" altLang="en-US" sz="2400">
                <a:latin typeface="Times New Roman" panose="02020603050405020304" charset="0"/>
                <a:ea typeface="宋体" panose="02010600030101010101" pitchFamily="2" charset="-122"/>
              </a:rPr>
              <a:t>    将其他编码的字符串转换为</a:t>
            </a:r>
            <a:r>
              <a:rPr lang="en-US" altLang="zh-CN" sz="2400">
                <a:latin typeface="Times New Roman" panose="02020603050405020304" charset="0"/>
                <a:ea typeface="宋体" panose="02010600030101010101" pitchFamily="2" charset="-122"/>
              </a:rPr>
              <a:t>unicode</a:t>
            </a:r>
            <a:r>
              <a:rPr lang="zh-CN" altLang="en-US" sz="2400">
                <a:latin typeface="Times New Roman" panose="02020603050405020304" charset="0"/>
                <a:ea typeface="宋体" panose="02010600030101010101" pitchFamily="2" charset="-122"/>
              </a:rPr>
              <a:t>编码；</a:t>
            </a:r>
            <a:endParaRPr lang="zh-CN" altLang="en-US" sz="2400">
              <a:latin typeface="Times New Roman" panose="02020603050405020304" charset="0"/>
              <a:ea typeface="宋体" panose="02010600030101010101" pitchFamily="2" charset="-122"/>
            </a:endParaRPr>
          </a:p>
          <a:p>
            <a:r>
              <a:rPr lang="zh-CN" altLang="en-US" sz="240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•</a:t>
            </a:r>
            <a:r>
              <a:rPr lang="en-US" altLang="zh-CN" sz="240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encode</a:t>
            </a:r>
            <a:r>
              <a:rPr lang="zh-CN" altLang="en-US" sz="240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：</a:t>
            </a:r>
            <a:endParaRPr lang="zh-CN" altLang="en-US" sz="2400">
              <a:latin typeface="Times New Roman" panose="02020603050405020304" charset="0"/>
              <a:ea typeface="宋体" panose="02010600030101010101" pitchFamily="2" charset="-122"/>
              <a:sym typeface="+mn-ea"/>
            </a:endParaRPr>
          </a:p>
          <a:p>
            <a:r>
              <a:rPr lang="zh-CN" altLang="en-US" sz="240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    将</a:t>
            </a:r>
            <a:r>
              <a:rPr lang="en-US" altLang="zh-CN" sz="240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unicode</a:t>
            </a:r>
            <a:r>
              <a:rPr lang="zh-CN" altLang="en-US" sz="240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编码的字符串转换为其他编码；</a:t>
            </a:r>
            <a:endParaRPr lang="zh-CN" altLang="en-US" sz="2400">
              <a:latin typeface="Times New Roman" panose="02020603050405020304" charset="0"/>
              <a:ea typeface="宋体" panose="02010600030101010101" pitchFamily="2" charset="-122"/>
            </a:endParaRPr>
          </a:p>
          <a:p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43555" y="1358265"/>
            <a:ext cx="7639050" cy="4232910"/>
          </a:xfrm>
          <a:prstGeom prst="rect">
            <a:avLst/>
          </a:prstGeom>
        </p:spPr>
      </p:pic>
      <p:sp>
        <p:nvSpPr>
          <p:cNvPr id="121" name="Freeform 11"/>
          <p:cNvSpPr>
            <a:spLocks noEditPoints="1"/>
          </p:cNvSpPr>
          <p:nvPr/>
        </p:nvSpPr>
        <p:spPr bwMode="auto">
          <a:xfrm>
            <a:off x="2372662" y="2721036"/>
            <a:ext cx="815289" cy="835801"/>
          </a:xfrm>
          <a:custGeom>
            <a:avLst/>
            <a:gdLst>
              <a:gd name="T0" fmla="*/ 33 w 67"/>
              <a:gd name="T1" fmla="*/ 32 h 69"/>
              <a:gd name="T2" fmla="*/ 37 w 67"/>
              <a:gd name="T3" fmla="*/ 36 h 69"/>
              <a:gd name="T4" fmla="*/ 41 w 67"/>
              <a:gd name="T5" fmla="*/ 46 h 69"/>
              <a:gd name="T6" fmla="*/ 40 w 67"/>
              <a:gd name="T7" fmla="*/ 56 h 69"/>
              <a:gd name="T8" fmla="*/ 32 w 67"/>
              <a:gd name="T9" fmla="*/ 62 h 69"/>
              <a:gd name="T10" fmla="*/ 24 w 67"/>
              <a:gd name="T11" fmla="*/ 65 h 69"/>
              <a:gd name="T12" fmla="*/ 15 w 67"/>
              <a:gd name="T13" fmla="*/ 64 h 69"/>
              <a:gd name="T14" fmla="*/ 9 w 67"/>
              <a:gd name="T15" fmla="*/ 60 h 69"/>
              <a:gd name="T16" fmla="*/ 5 w 67"/>
              <a:gd name="T17" fmla="*/ 54 h 69"/>
              <a:gd name="T18" fmla="*/ 4 w 67"/>
              <a:gd name="T19" fmla="*/ 45 h 69"/>
              <a:gd name="T20" fmla="*/ 8 w 67"/>
              <a:gd name="T21" fmla="*/ 37 h 69"/>
              <a:gd name="T22" fmla="*/ 13 w 67"/>
              <a:gd name="T23" fmla="*/ 29 h 69"/>
              <a:gd name="T24" fmla="*/ 24 w 67"/>
              <a:gd name="T25" fmla="*/ 28 h 69"/>
              <a:gd name="T26" fmla="*/ 53 w 67"/>
              <a:gd name="T27" fmla="*/ 14 h 69"/>
              <a:gd name="T28" fmla="*/ 46 w 67"/>
              <a:gd name="T29" fmla="*/ 16 h 69"/>
              <a:gd name="T30" fmla="*/ 43 w 67"/>
              <a:gd name="T31" fmla="*/ 18 h 69"/>
              <a:gd name="T32" fmla="*/ 39 w 67"/>
              <a:gd name="T33" fmla="*/ 25 h 69"/>
              <a:gd name="T34" fmla="*/ 39 w 67"/>
              <a:gd name="T35" fmla="*/ 32 h 69"/>
              <a:gd name="T36" fmla="*/ 44 w 67"/>
              <a:gd name="T37" fmla="*/ 37 h 69"/>
              <a:gd name="T38" fmla="*/ 50 w 67"/>
              <a:gd name="T39" fmla="*/ 40 h 69"/>
              <a:gd name="T40" fmla="*/ 56 w 67"/>
              <a:gd name="T41" fmla="*/ 40 h 69"/>
              <a:gd name="T42" fmla="*/ 60 w 67"/>
              <a:gd name="T43" fmla="*/ 38 h 69"/>
              <a:gd name="T44" fmla="*/ 64 w 67"/>
              <a:gd name="T45" fmla="*/ 34 h 69"/>
              <a:gd name="T46" fmla="*/ 65 w 67"/>
              <a:gd name="T47" fmla="*/ 28 h 69"/>
              <a:gd name="T48" fmla="*/ 63 w 67"/>
              <a:gd name="T49" fmla="*/ 22 h 69"/>
              <a:gd name="T50" fmla="*/ 60 w 67"/>
              <a:gd name="T51" fmla="*/ 16 h 69"/>
              <a:gd name="T52" fmla="*/ 57 w 67"/>
              <a:gd name="T53" fmla="*/ 25 h 69"/>
              <a:gd name="T54" fmla="*/ 49 w 67"/>
              <a:gd name="T55" fmla="*/ 31 h 69"/>
              <a:gd name="T56" fmla="*/ 55 w 67"/>
              <a:gd name="T57" fmla="*/ 27 h 69"/>
              <a:gd name="T58" fmla="*/ 51 w 67"/>
              <a:gd name="T59" fmla="*/ 30 h 69"/>
              <a:gd name="T60" fmla="*/ 55 w 67"/>
              <a:gd name="T61" fmla="*/ 27 h 69"/>
              <a:gd name="T62" fmla="*/ 52 w 67"/>
              <a:gd name="T63" fmla="*/ 36 h 69"/>
              <a:gd name="T64" fmla="*/ 54 w 67"/>
              <a:gd name="T65" fmla="*/ 20 h 69"/>
              <a:gd name="T66" fmla="*/ 28 w 67"/>
              <a:gd name="T67" fmla="*/ 1 h 69"/>
              <a:gd name="T68" fmla="*/ 21 w 67"/>
              <a:gd name="T69" fmla="*/ 3 h 69"/>
              <a:gd name="T70" fmla="*/ 18 w 67"/>
              <a:gd name="T71" fmla="*/ 5 h 69"/>
              <a:gd name="T72" fmla="*/ 14 w 67"/>
              <a:gd name="T73" fmla="*/ 12 h 69"/>
              <a:gd name="T74" fmla="*/ 14 w 67"/>
              <a:gd name="T75" fmla="*/ 19 h 69"/>
              <a:gd name="T76" fmla="*/ 19 w 67"/>
              <a:gd name="T77" fmla="*/ 23 h 69"/>
              <a:gd name="T78" fmla="*/ 25 w 67"/>
              <a:gd name="T79" fmla="*/ 26 h 69"/>
              <a:gd name="T80" fmla="*/ 31 w 67"/>
              <a:gd name="T81" fmla="*/ 26 h 69"/>
              <a:gd name="T82" fmla="*/ 35 w 67"/>
              <a:gd name="T83" fmla="*/ 24 h 69"/>
              <a:gd name="T84" fmla="*/ 39 w 67"/>
              <a:gd name="T85" fmla="*/ 20 h 69"/>
              <a:gd name="T86" fmla="*/ 40 w 67"/>
              <a:gd name="T87" fmla="*/ 14 h 69"/>
              <a:gd name="T88" fmla="*/ 38 w 67"/>
              <a:gd name="T89" fmla="*/ 8 h 69"/>
              <a:gd name="T90" fmla="*/ 35 w 67"/>
              <a:gd name="T91" fmla="*/ 2 h 69"/>
              <a:gd name="T92" fmla="*/ 32 w 67"/>
              <a:gd name="T93" fmla="*/ 12 h 69"/>
              <a:gd name="T94" fmla="*/ 24 w 67"/>
              <a:gd name="T95" fmla="*/ 18 h 69"/>
              <a:gd name="T96" fmla="*/ 30 w 67"/>
              <a:gd name="T97" fmla="*/ 13 h 69"/>
              <a:gd name="T98" fmla="*/ 26 w 67"/>
              <a:gd name="T99" fmla="*/ 16 h 69"/>
              <a:gd name="T100" fmla="*/ 30 w 67"/>
              <a:gd name="T101" fmla="*/ 13 h 69"/>
              <a:gd name="T102" fmla="*/ 27 w 67"/>
              <a:gd name="T103" fmla="*/ 23 h 69"/>
              <a:gd name="T104" fmla="*/ 29 w 67"/>
              <a:gd name="T105" fmla="*/ 7 h 69"/>
              <a:gd name="T106" fmla="*/ 14 w 67"/>
              <a:gd name="T107" fmla="*/ 48 h 69"/>
              <a:gd name="T108" fmla="*/ 28 w 67"/>
              <a:gd name="T109" fmla="*/ 48 h 69"/>
              <a:gd name="T110" fmla="*/ 21 w 67"/>
              <a:gd name="T111" fmla="*/ 45 h 69"/>
              <a:gd name="T112" fmla="*/ 21 w 67"/>
              <a:gd name="T113" fmla="*/ 52 h 69"/>
              <a:gd name="T114" fmla="*/ 29 w 67"/>
              <a:gd name="T115" fmla="*/ 40 h 69"/>
              <a:gd name="T116" fmla="*/ 13 w 67"/>
              <a:gd name="T117" fmla="*/ 56 h 69"/>
              <a:gd name="T118" fmla="*/ 29 w 67"/>
              <a:gd name="T119" fmla="*/ 40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67" h="69">
                <a:moveTo>
                  <a:pt x="24" y="31"/>
                </a:moveTo>
                <a:cubicBezTo>
                  <a:pt x="25" y="32"/>
                  <a:pt x="26" y="32"/>
                  <a:pt x="27" y="32"/>
                </a:cubicBezTo>
                <a:cubicBezTo>
                  <a:pt x="29" y="30"/>
                  <a:pt x="29" y="30"/>
                  <a:pt x="29" y="30"/>
                </a:cubicBezTo>
                <a:cubicBezTo>
                  <a:pt x="31" y="30"/>
                  <a:pt x="32" y="31"/>
                  <a:pt x="33" y="32"/>
                </a:cubicBezTo>
                <a:cubicBezTo>
                  <a:pt x="32" y="35"/>
                  <a:pt x="32" y="35"/>
                  <a:pt x="32" y="35"/>
                </a:cubicBezTo>
                <a:cubicBezTo>
                  <a:pt x="32" y="35"/>
                  <a:pt x="33" y="36"/>
                  <a:pt x="33" y="36"/>
                </a:cubicBezTo>
                <a:cubicBezTo>
                  <a:pt x="34" y="37"/>
                  <a:pt x="34" y="37"/>
                  <a:pt x="34" y="37"/>
                </a:cubicBezTo>
                <a:cubicBezTo>
                  <a:pt x="37" y="36"/>
                  <a:pt x="37" y="36"/>
                  <a:pt x="37" y="36"/>
                </a:cubicBezTo>
                <a:cubicBezTo>
                  <a:pt x="39" y="37"/>
                  <a:pt x="39" y="39"/>
                  <a:pt x="40" y="40"/>
                </a:cubicBezTo>
                <a:cubicBezTo>
                  <a:pt x="37" y="42"/>
                  <a:pt x="37" y="42"/>
                  <a:pt x="37" y="42"/>
                </a:cubicBezTo>
                <a:cubicBezTo>
                  <a:pt x="37" y="43"/>
                  <a:pt x="38" y="44"/>
                  <a:pt x="38" y="46"/>
                </a:cubicBezTo>
                <a:cubicBezTo>
                  <a:pt x="41" y="46"/>
                  <a:pt x="41" y="46"/>
                  <a:pt x="41" y="46"/>
                </a:cubicBezTo>
                <a:cubicBezTo>
                  <a:pt x="42" y="48"/>
                  <a:pt x="42" y="49"/>
                  <a:pt x="41" y="51"/>
                </a:cubicBezTo>
                <a:cubicBezTo>
                  <a:pt x="38" y="51"/>
                  <a:pt x="38" y="51"/>
                  <a:pt x="38" y="51"/>
                </a:cubicBezTo>
                <a:cubicBezTo>
                  <a:pt x="38" y="52"/>
                  <a:pt x="37" y="53"/>
                  <a:pt x="37" y="54"/>
                </a:cubicBezTo>
                <a:cubicBezTo>
                  <a:pt x="40" y="56"/>
                  <a:pt x="40" y="56"/>
                  <a:pt x="40" y="56"/>
                </a:cubicBezTo>
                <a:cubicBezTo>
                  <a:pt x="39" y="58"/>
                  <a:pt x="38" y="60"/>
                  <a:pt x="37" y="61"/>
                </a:cubicBezTo>
                <a:cubicBezTo>
                  <a:pt x="34" y="59"/>
                  <a:pt x="34" y="59"/>
                  <a:pt x="34" y="59"/>
                </a:cubicBezTo>
                <a:cubicBezTo>
                  <a:pt x="34" y="60"/>
                  <a:pt x="33" y="60"/>
                  <a:pt x="33" y="60"/>
                </a:cubicBezTo>
                <a:cubicBezTo>
                  <a:pt x="33" y="61"/>
                  <a:pt x="32" y="61"/>
                  <a:pt x="32" y="62"/>
                </a:cubicBezTo>
                <a:cubicBezTo>
                  <a:pt x="33" y="65"/>
                  <a:pt x="33" y="65"/>
                  <a:pt x="33" y="65"/>
                </a:cubicBezTo>
                <a:cubicBezTo>
                  <a:pt x="32" y="66"/>
                  <a:pt x="30" y="67"/>
                  <a:pt x="29" y="67"/>
                </a:cubicBezTo>
                <a:cubicBezTo>
                  <a:pt x="27" y="64"/>
                  <a:pt x="27" y="64"/>
                  <a:pt x="27" y="64"/>
                </a:cubicBezTo>
                <a:cubicBezTo>
                  <a:pt x="26" y="65"/>
                  <a:pt x="25" y="65"/>
                  <a:pt x="24" y="65"/>
                </a:cubicBezTo>
                <a:cubicBezTo>
                  <a:pt x="23" y="69"/>
                  <a:pt x="23" y="69"/>
                  <a:pt x="23" y="69"/>
                </a:cubicBezTo>
                <a:cubicBezTo>
                  <a:pt x="22" y="69"/>
                  <a:pt x="20" y="69"/>
                  <a:pt x="18" y="69"/>
                </a:cubicBezTo>
                <a:cubicBezTo>
                  <a:pt x="18" y="65"/>
                  <a:pt x="18" y="65"/>
                  <a:pt x="18" y="65"/>
                </a:cubicBezTo>
                <a:cubicBezTo>
                  <a:pt x="17" y="65"/>
                  <a:pt x="16" y="65"/>
                  <a:pt x="15" y="64"/>
                </a:cubicBezTo>
                <a:cubicBezTo>
                  <a:pt x="13" y="67"/>
                  <a:pt x="13" y="67"/>
                  <a:pt x="13" y="67"/>
                </a:cubicBezTo>
                <a:cubicBezTo>
                  <a:pt x="11" y="67"/>
                  <a:pt x="10" y="66"/>
                  <a:pt x="9" y="65"/>
                </a:cubicBezTo>
                <a:cubicBezTo>
                  <a:pt x="10" y="62"/>
                  <a:pt x="10" y="62"/>
                  <a:pt x="10" y="62"/>
                </a:cubicBezTo>
                <a:cubicBezTo>
                  <a:pt x="10" y="61"/>
                  <a:pt x="9" y="61"/>
                  <a:pt x="9" y="60"/>
                </a:cubicBezTo>
                <a:cubicBezTo>
                  <a:pt x="8" y="60"/>
                  <a:pt x="8" y="60"/>
                  <a:pt x="8" y="59"/>
                </a:cubicBezTo>
                <a:cubicBezTo>
                  <a:pt x="5" y="61"/>
                  <a:pt x="5" y="61"/>
                  <a:pt x="5" y="61"/>
                </a:cubicBezTo>
                <a:cubicBezTo>
                  <a:pt x="3" y="59"/>
                  <a:pt x="2" y="58"/>
                  <a:pt x="2" y="56"/>
                </a:cubicBezTo>
                <a:cubicBezTo>
                  <a:pt x="5" y="54"/>
                  <a:pt x="5" y="54"/>
                  <a:pt x="5" y="54"/>
                </a:cubicBezTo>
                <a:cubicBezTo>
                  <a:pt x="4" y="53"/>
                  <a:pt x="4" y="52"/>
                  <a:pt x="4" y="51"/>
                </a:cubicBezTo>
                <a:cubicBezTo>
                  <a:pt x="1" y="51"/>
                  <a:pt x="1" y="51"/>
                  <a:pt x="1" y="51"/>
                </a:cubicBezTo>
                <a:cubicBezTo>
                  <a:pt x="0" y="49"/>
                  <a:pt x="0" y="47"/>
                  <a:pt x="1" y="46"/>
                </a:cubicBezTo>
                <a:cubicBezTo>
                  <a:pt x="4" y="45"/>
                  <a:pt x="4" y="45"/>
                  <a:pt x="4" y="45"/>
                </a:cubicBezTo>
                <a:cubicBezTo>
                  <a:pt x="4" y="44"/>
                  <a:pt x="4" y="43"/>
                  <a:pt x="5" y="42"/>
                </a:cubicBezTo>
                <a:cubicBezTo>
                  <a:pt x="2" y="40"/>
                  <a:pt x="2" y="40"/>
                  <a:pt x="2" y="40"/>
                </a:cubicBezTo>
                <a:cubicBezTo>
                  <a:pt x="3" y="38"/>
                  <a:pt x="3" y="37"/>
                  <a:pt x="5" y="36"/>
                </a:cubicBezTo>
                <a:cubicBezTo>
                  <a:pt x="8" y="37"/>
                  <a:pt x="8" y="37"/>
                  <a:pt x="8" y="37"/>
                </a:cubicBezTo>
                <a:cubicBezTo>
                  <a:pt x="8" y="37"/>
                  <a:pt x="8" y="37"/>
                  <a:pt x="9" y="36"/>
                </a:cubicBezTo>
                <a:cubicBezTo>
                  <a:pt x="9" y="36"/>
                  <a:pt x="10" y="35"/>
                  <a:pt x="10" y="35"/>
                </a:cubicBezTo>
                <a:cubicBezTo>
                  <a:pt x="9" y="32"/>
                  <a:pt x="9" y="32"/>
                  <a:pt x="9" y="32"/>
                </a:cubicBezTo>
                <a:cubicBezTo>
                  <a:pt x="10" y="31"/>
                  <a:pt x="11" y="30"/>
                  <a:pt x="13" y="29"/>
                </a:cubicBezTo>
                <a:cubicBezTo>
                  <a:pt x="15" y="32"/>
                  <a:pt x="15" y="32"/>
                  <a:pt x="15" y="32"/>
                </a:cubicBezTo>
                <a:cubicBezTo>
                  <a:pt x="16" y="32"/>
                  <a:pt x="17" y="32"/>
                  <a:pt x="18" y="31"/>
                </a:cubicBezTo>
                <a:cubicBezTo>
                  <a:pt x="19" y="28"/>
                  <a:pt x="19" y="28"/>
                  <a:pt x="19" y="28"/>
                </a:cubicBezTo>
                <a:cubicBezTo>
                  <a:pt x="20" y="28"/>
                  <a:pt x="22" y="28"/>
                  <a:pt x="24" y="28"/>
                </a:cubicBezTo>
                <a:cubicBezTo>
                  <a:pt x="24" y="31"/>
                  <a:pt x="24" y="31"/>
                  <a:pt x="24" y="31"/>
                </a:cubicBezTo>
                <a:close/>
                <a:moveTo>
                  <a:pt x="56" y="17"/>
                </a:moveTo>
                <a:cubicBezTo>
                  <a:pt x="56" y="14"/>
                  <a:pt x="56" y="14"/>
                  <a:pt x="56" y="14"/>
                </a:cubicBezTo>
                <a:cubicBezTo>
                  <a:pt x="55" y="14"/>
                  <a:pt x="54" y="14"/>
                  <a:pt x="53" y="14"/>
                </a:cubicBezTo>
                <a:cubicBezTo>
                  <a:pt x="52" y="16"/>
                  <a:pt x="52" y="16"/>
                  <a:pt x="52" y="16"/>
                </a:cubicBezTo>
                <a:cubicBezTo>
                  <a:pt x="51" y="16"/>
                  <a:pt x="51" y="16"/>
                  <a:pt x="50" y="17"/>
                </a:cubicBezTo>
                <a:cubicBezTo>
                  <a:pt x="49" y="15"/>
                  <a:pt x="49" y="15"/>
                  <a:pt x="49" y="15"/>
                </a:cubicBezTo>
                <a:cubicBezTo>
                  <a:pt x="48" y="15"/>
                  <a:pt x="47" y="15"/>
                  <a:pt x="46" y="16"/>
                </a:cubicBezTo>
                <a:cubicBezTo>
                  <a:pt x="46" y="18"/>
                  <a:pt x="46" y="18"/>
                  <a:pt x="46" y="18"/>
                </a:cubicBezTo>
                <a:cubicBezTo>
                  <a:pt x="46" y="18"/>
                  <a:pt x="46" y="19"/>
                  <a:pt x="45" y="19"/>
                </a:cubicBezTo>
                <a:cubicBezTo>
                  <a:pt x="45" y="19"/>
                  <a:pt x="45" y="19"/>
                  <a:pt x="45" y="20"/>
                </a:cubicBezTo>
                <a:cubicBezTo>
                  <a:pt x="43" y="18"/>
                  <a:pt x="43" y="18"/>
                  <a:pt x="43" y="18"/>
                </a:cubicBezTo>
                <a:cubicBezTo>
                  <a:pt x="42" y="19"/>
                  <a:pt x="41" y="20"/>
                  <a:pt x="41" y="21"/>
                </a:cubicBezTo>
                <a:cubicBezTo>
                  <a:pt x="42" y="23"/>
                  <a:pt x="42" y="23"/>
                  <a:pt x="42" y="23"/>
                </a:cubicBezTo>
                <a:cubicBezTo>
                  <a:pt x="42" y="24"/>
                  <a:pt x="42" y="24"/>
                  <a:pt x="41" y="25"/>
                </a:cubicBezTo>
                <a:cubicBezTo>
                  <a:pt x="39" y="25"/>
                  <a:pt x="39" y="25"/>
                  <a:pt x="39" y="25"/>
                </a:cubicBezTo>
                <a:cubicBezTo>
                  <a:pt x="39" y="26"/>
                  <a:pt x="38" y="27"/>
                  <a:pt x="39" y="28"/>
                </a:cubicBezTo>
                <a:cubicBezTo>
                  <a:pt x="41" y="29"/>
                  <a:pt x="41" y="29"/>
                  <a:pt x="41" y="29"/>
                </a:cubicBezTo>
                <a:cubicBezTo>
                  <a:pt x="41" y="30"/>
                  <a:pt x="41" y="30"/>
                  <a:pt x="41" y="31"/>
                </a:cubicBezTo>
                <a:cubicBezTo>
                  <a:pt x="39" y="32"/>
                  <a:pt x="39" y="32"/>
                  <a:pt x="39" y="32"/>
                </a:cubicBezTo>
                <a:cubicBezTo>
                  <a:pt x="39" y="33"/>
                  <a:pt x="40" y="34"/>
                  <a:pt x="41" y="35"/>
                </a:cubicBezTo>
                <a:cubicBezTo>
                  <a:pt x="43" y="35"/>
                  <a:pt x="43" y="35"/>
                  <a:pt x="43" y="35"/>
                </a:cubicBezTo>
                <a:cubicBezTo>
                  <a:pt x="43" y="35"/>
                  <a:pt x="43" y="35"/>
                  <a:pt x="44" y="36"/>
                </a:cubicBezTo>
                <a:cubicBezTo>
                  <a:pt x="44" y="36"/>
                  <a:pt x="44" y="36"/>
                  <a:pt x="44" y="37"/>
                </a:cubicBezTo>
                <a:cubicBezTo>
                  <a:pt x="43" y="39"/>
                  <a:pt x="43" y="39"/>
                  <a:pt x="43" y="39"/>
                </a:cubicBezTo>
                <a:cubicBezTo>
                  <a:pt x="44" y="39"/>
                  <a:pt x="45" y="40"/>
                  <a:pt x="46" y="41"/>
                </a:cubicBezTo>
                <a:cubicBezTo>
                  <a:pt x="47" y="39"/>
                  <a:pt x="47" y="39"/>
                  <a:pt x="47" y="39"/>
                </a:cubicBezTo>
                <a:cubicBezTo>
                  <a:pt x="48" y="39"/>
                  <a:pt x="49" y="39"/>
                  <a:pt x="50" y="40"/>
                </a:cubicBezTo>
                <a:cubicBezTo>
                  <a:pt x="50" y="42"/>
                  <a:pt x="50" y="42"/>
                  <a:pt x="50" y="42"/>
                </a:cubicBezTo>
                <a:cubicBezTo>
                  <a:pt x="51" y="42"/>
                  <a:pt x="52" y="43"/>
                  <a:pt x="53" y="42"/>
                </a:cubicBezTo>
                <a:cubicBezTo>
                  <a:pt x="54" y="40"/>
                  <a:pt x="54" y="40"/>
                  <a:pt x="54" y="40"/>
                </a:cubicBezTo>
                <a:cubicBezTo>
                  <a:pt x="54" y="40"/>
                  <a:pt x="55" y="40"/>
                  <a:pt x="56" y="40"/>
                </a:cubicBezTo>
                <a:cubicBezTo>
                  <a:pt x="57" y="42"/>
                  <a:pt x="57" y="42"/>
                  <a:pt x="57" y="42"/>
                </a:cubicBezTo>
                <a:cubicBezTo>
                  <a:pt x="58" y="42"/>
                  <a:pt x="59" y="41"/>
                  <a:pt x="60" y="40"/>
                </a:cubicBezTo>
                <a:cubicBezTo>
                  <a:pt x="59" y="38"/>
                  <a:pt x="59" y="38"/>
                  <a:pt x="59" y="38"/>
                </a:cubicBezTo>
                <a:cubicBezTo>
                  <a:pt x="60" y="38"/>
                  <a:pt x="60" y="38"/>
                  <a:pt x="60" y="38"/>
                </a:cubicBezTo>
                <a:cubicBezTo>
                  <a:pt x="61" y="37"/>
                  <a:pt x="61" y="37"/>
                  <a:pt x="61" y="37"/>
                </a:cubicBezTo>
                <a:cubicBezTo>
                  <a:pt x="63" y="38"/>
                  <a:pt x="63" y="38"/>
                  <a:pt x="63" y="38"/>
                </a:cubicBezTo>
                <a:cubicBezTo>
                  <a:pt x="64" y="37"/>
                  <a:pt x="65" y="36"/>
                  <a:pt x="65" y="35"/>
                </a:cubicBezTo>
                <a:cubicBezTo>
                  <a:pt x="64" y="34"/>
                  <a:pt x="64" y="34"/>
                  <a:pt x="64" y="34"/>
                </a:cubicBezTo>
                <a:cubicBezTo>
                  <a:pt x="64" y="33"/>
                  <a:pt x="64" y="32"/>
                  <a:pt x="64" y="31"/>
                </a:cubicBezTo>
                <a:cubicBezTo>
                  <a:pt x="67" y="31"/>
                  <a:pt x="67" y="31"/>
                  <a:pt x="67" y="31"/>
                </a:cubicBezTo>
                <a:cubicBezTo>
                  <a:pt x="67" y="30"/>
                  <a:pt x="67" y="29"/>
                  <a:pt x="67" y="28"/>
                </a:cubicBezTo>
                <a:cubicBezTo>
                  <a:pt x="65" y="28"/>
                  <a:pt x="65" y="28"/>
                  <a:pt x="65" y="28"/>
                </a:cubicBezTo>
                <a:cubicBezTo>
                  <a:pt x="65" y="27"/>
                  <a:pt x="65" y="26"/>
                  <a:pt x="64" y="25"/>
                </a:cubicBezTo>
                <a:cubicBezTo>
                  <a:pt x="67" y="24"/>
                  <a:pt x="67" y="24"/>
                  <a:pt x="67" y="24"/>
                </a:cubicBezTo>
                <a:cubicBezTo>
                  <a:pt x="66" y="23"/>
                  <a:pt x="66" y="22"/>
                  <a:pt x="65" y="21"/>
                </a:cubicBezTo>
                <a:cubicBezTo>
                  <a:pt x="63" y="22"/>
                  <a:pt x="63" y="22"/>
                  <a:pt x="63" y="22"/>
                </a:cubicBezTo>
                <a:cubicBezTo>
                  <a:pt x="63" y="21"/>
                  <a:pt x="62" y="21"/>
                  <a:pt x="62" y="21"/>
                </a:cubicBezTo>
                <a:cubicBezTo>
                  <a:pt x="62" y="20"/>
                  <a:pt x="62" y="20"/>
                  <a:pt x="61" y="20"/>
                </a:cubicBezTo>
                <a:cubicBezTo>
                  <a:pt x="63" y="18"/>
                  <a:pt x="63" y="18"/>
                  <a:pt x="63" y="18"/>
                </a:cubicBezTo>
                <a:cubicBezTo>
                  <a:pt x="62" y="17"/>
                  <a:pt x="61" y="16"/>
                  <a:pt x="60" y="16"/>
                </a:cubicBezTo>
                <a:cubicBezTo>
                  <a:pt x="58" y="18"/>
                  <a:pt x="58" y="18"/>
                  <a:pt x="58" y="18"/>
                </a:cubicBezTo>
                <a:cubicBezTo>
                  <a:pt x="58" y="17"/>
                  <a:pt x="57" y="17"/>
                  <a:pt x="56" y="17"/>
                </a:cubicBezTo>
                <a:close/>
                <a:moveTo>
                  <a:pt x="53" y="23"/>
                </a:moveTo>
                <a:cubicBezTo>
                  <a:pt x="55" y="23"/>
                  <a:pt x="56" y="24"/>
                  <a:pt x="57" y="25"/>
                </a:cubicBezTo>
                <a:cubicBezTo>
                  <a:pt x="58" y="26"/>
                  <a:pt x="58" y="27"/>
                  <a:pt x="58" y="29"/>
                </a:cubicBezTo>
                <a:cubicBezTo>
                  <a:pt x="58" y="30"/>
                  <a:pt x="57" y="31"/>
                  <a:pt x="56" y="32"/>
                </a:cubicBezTo>
                <a:cubicBezTo>
                  <a:pt x="55" y="33"/>
                  <a:pt x="54" y="33"/>
                  <a:pt x="52" y="33"/>
                </a:cubicBezTo>
                <a:cubicBezTo>
                  <a:pt x="51" y="33"/>
                  <a:pt x="50" y="32"/>
                  <a:pt x="49" y="31"/>
                </a:cubicBezTo>
                <a:cubicBezTo>
                  <a:pt x="48" y="30"/>
                  <a:pt x="48" y="29"/>
                  <a:pt x="48" y="28"/>
                </a:cubicBezTo>
                <a:cubicBezTo>
                  <a:pt x="48" y="26"/>
                  <a:pt x="49" y="25"/>
                  <a:pt x="50" y="24"/>
                </a:cubicBezTo>
                <a:cubicBezTo>
                  <a:pt x="51" y="23"/>
                  <a:pt x="52" y="23"/>
                  <a:pt x="53" y="23"/>
                </a:cubicBezTo>
                <a:close/>
                <a:moveTo>
                  <a:pt x="55" y="27"/>
                </a:moveTo>
                <a:cubicBezTo>
                  <a:pt x="55" y="27"/>
                  <a:pt x="55" y="28"/>
                  <a:pt x="55" y="28"/>
                </a:cubicBezTo>
                <a:cubicBezTo>
                  <a:pt x="55" y="29"/>
                  <a:pt x="55" y="30"/>
                  <a:pt x="54" y="30"/>
                </a:cubicBezTo>
                <a:cubicBezTo>
                  <a:pt x="54" y="30"/>
                  <a:pt x="53" y="31"/>
                  <a:pt x="53" y="31"/>
                </a:cubicBezTo>
                <a:cubicBezTo>
                  <a:pt x="52" y="30"/>
                  <a:pt x="51" y="30"/>
                  <a:pt x="51" y="30"/>
                </a:cubicBezTo>
                <a:cubicBezTo>
                  <a:pt x="51" y="29"/>
                  <a:pt x="50" y="29"/>
                  <a:pt x="51" y="28"/>
                </a:cubicBezTo>
                <a:cubicBezTo>
                  <a:pt x="51" y="27"/>
                  <a:pt x="51" y="27"/>
                  <a:pt x="51" y="26"/>
                </a:cubicBezTo>
                <a:cubicBezTo>
                  <a:pt x="52" y="26"/>
                  <a:pt x="52" y="26"/>
                  <a:pt x="53" y="26"/>
                </a:cubicBezTo>
                <a:cubicBezTo>
                  <a:pt x="54" y="26"/>
                  <a:pt x="54" y="26"/>
                  <a:pt x="55" y="27"/>
                </a:cubicBezTo>
                <a:close/>
                <a:moveTo>
                  <a:pt x="59" y="23"/>
                </a:moveTo>
                <a:cubicBezTo>
                  <a:pt x="60" y="25"/>
                  <a:pt x="61" y="27"/>
                  <a:pt x="61" y="29"/>
                </a:cubicBezTo>
                <a:cubicBezTo>
                  <a:pt x="60" y="31"/>
                  <a:pt x="59" y="33"/>
                  <a:pt x="58" y="34"/>
                </a:cubicBezTo>
                <a:cubicBezTo>
                  <a:pt x="56" y="36"/>
                  <a:pt x="54" y="36"/>
                  <a:pt x="52" y="36"/>
                </a:cubicBezTo>
                <a:cubicBezTo>
                  <a:pt x="50" y="36"/>
                  <a:pt x="48" y="35"/>
                  <a:pt x="47" y="33"/>
                </a:cubicBezTo>
                <a:cubicBezTo>
                  <a:pt x="45" y="32"/>
                  <a:pt x="45" y="30"/>
                  <a:pt x="45" y="27"/>
                </a:cubicBezTo>
                <a:cubicBezTo>
                  <a:pt x="45" y="25"/>
                  <a:pt x="46" y="23"/>
                  <a:pt x="48" y="22"/>
                </a:cubicBezTo>
                <a:cubicBezTo>
                  <a:pt x="50" y="21"/>
                  <a:pt x="52" y="20"/>
                  <a:pt x="54" y="20"/>
                </a:cubicBezTo>
                <a:cubicBezTo>
                  <a:pt x="56" y="21"/>
                  <a:pt x="58" y="22"/>
                  <a:pt x="59" y="23"/>
                </a:cubicBezTo>
                <a:close/>
                <a:moveTo>
                  <a:pt x="31" y="3"/>
                </a:moveTo>
                <a:cubicBezTo>
                  <a:pt x="31" y="1"/>
                  <a:pt x="31" y="1"/>
                  <a:pt x="31" y="1"/>
                </a:cubicBezTo>
                <a:cubicBezTo>
                  <a:pt x="30" y="1"/>
                  <a:pt x="29" y="0"/>
                  <a:pt x="28" y="1"/>
                </a:cubicBezTo>
                <a:cubicBezTo>
                  <a:pt x="27" y="3"/>
                  <a:pt x="27" y="3"/>
                  <a:pt x="27" y="3"/>
                </a:cubicBezTo>
                <a:cubicBezTo>
                  <a:pt x="27" y="3"/>
                  <a:pt x="26" y="3"/>
                  <a:pt x="25" y="3"/>
                </a:cubicBezTo>
                <a:cubicBezTo>
                  <a:pt x="24" y="1"/>
                  <a:pt x="24" y="1"/>
                  <a:pt x="24" y="1"/>
                </a:cubicBezTo>
                <a:cubicBezTo>
                  <a:pt x="23" y="1"/>
                  <a:pt x="22" y="2"/>
                  <a:pt x="21" y="3"/>
                </a:cubicBezTo>
                <a:cubicBezTo>
                  <a:pt x="21" y="5"/>
                  <a:pt x="21" y="5"/>
                  <a:pt x="21" y="5"/>
                </a:cubicBezTo>
                <a:cubicBezTo>
                  <a:pt x="21" y="5"/>
                  <a:pt x="21" y="5"/>
                  <a:pt x="20" y="6"/>
                </a:cubicBezTo>
                <a:cubicBezTo>
                  <a:pt x="20" y="6"/>
                  <a:pt x="20" y="6"/>
                  <a:pt x="20" y="6"/>
                </a:cubicBezTo>
                <a:cubicBezTo>
                  <a:pt x="18" y="5"/>
                  <a:pt x="18" y="5"/>
                  <a:pt x="18" y="5"/>
                </a:cubicBezTo>
                <a:cubicBezTo>
                  <a:pt x="17" y="6"/>
                  <a:pt x="16" y="7"/>
                  <a:pt x="16" y="8"/>
                </a:cubicBezTo>
                <a:cubicBezTo>
                  <a:pt x="17" y="9"/>
                  <a:pt x="17" y="9"/>
                  <a:pt x="17" y="9"/>
                </a:cubicBezTo>
                <a:cubicBezTo>
                  <a:pt x="17" y="10"/>
                  <a:pt x="17" y="11"/>
                  <a:pt x="16" y="12"/>
                </a:cubicBezTo>
                <a:cubicBezTo>
                  <a:pt x="14" y="12"/>
                  <a:pt x="14" y="12"/>
                  <a:pt x="14" y="12"/>
                </a:cubicBezTo>
                <a:cubicBezTo>
                  <a:pt x="14" y="13"/>
                  <a:pt x="14" y="14"/>
                  <a:pt x="14" y="15"/>
                </a:cubicBezTo>
                <a:cubicBezTo>
                  <a:pt x="16" y="15"/>
                  <a:pt x="16" y="15"/>
                  <a:pt x="16" y="15"/>
                </a:cubicBezTo>
                <a:cubicBezTo>
                  <a:pt x="16" y="16"/>
                  <a:pt x="16" y="17"/>
                  <a:pt x="16" y="18"/>
                </a:cubicBezTo>
                <a:cubicBezTo>
                  <a:pt x="14" y="19"/>
                  <a:pt x="14" y="19"/>
                  <a:pt x="14" y="19"/>
                </a:cubicBezTo>
                <a:cubicBezTo>
                  <a:pt x="14" y="20"/>
                  <a:pt x="15" y="21"/>
                  <a:pt x="16" y="22"/>
                </a:cubicBezTo>
                <a:cubicBezTo>
                  <a:pt x="18" y="21"/>
                  <a:pt x="18" y="21"/>
                  <a:pt x="18" y="21"/>
                </a:cubicBezTo>
                <a:cubicBezTo>
                  <a:pt x="18" y="22"/>
                  <a:pt x="18" y="22"/>
                  <a:pt x="19" y="22"/>
                </a:cubicBezTo>
                <a:cubicBezTo>
                  <a:pt x="19" y="23"/>
                  <a:pt x="19" y="23"/>
                  <a:pt x="19" y="23"/>
                </a:cubicBezTo>
                <a:cubicBezTo>
                  <a:pt x="18" y="25"/>
                  <a:pt x="18" y="25"/>
                  <a:pt x="18" y="25"/>
                </a:cubicBezTo>
                <a:cubicBezTo>
                  <a:pt x="19" y="26"/>
                  <a:pt x="20" y="27"/>
                  <a:pt x="21" y="27"/>
                </a:cubicBezTo>
                <a:cubicBezTo>
                  <a:pt x="23" y="25"/>
                  <a:pt x="23" y="25"/>
                  <a:pt x="23" y="25"/>
                </a:cubicBezTo>
                <a:cubicBezTo>
                  <a:pt x="23" y="26"/>
                  <a:pt x="24" y="26"/>
                  <a:pt x="25" y="26"/>
                </a:cubicBezTo>
                <a:cubicBezTo>
                  <a:pt x="25" y="29"/>
                  <a:pt x="25" y="29"/>
                  <a:pt x="25" y="29"/>
                </a:cubicBezTo>
                <a:cubicBezTo>
                  <a:pt x="26" y="29"/>
                  <a:pt x="27" y="29"/>
                  <a:pt x="28" y="29"/>
                </a:cubicBezTo>
                <a:cubicBezTo>
                  <a:pt x="29" y="27"/>
                  <a:pt x="29" y="27"/>
                  <a:pt x="29" y="27"/>
                </a:cubicBezTo>
                <a:cubicBezTo>
                  <a:pt x="29" y="27"/>
                  <a:pt x="30" y="27"/>
                  <a:pt x="31" y="26"/>
                </a:cubicBezTo>
                <a:cubicBezTo>
                  <a:pt x="32" y="28"/>
                  <a:pt x="32" y="28"/>
                  <a:pt x="32" y="28"/>
                </a:cubicBezTo>
                <a:cubicBezTo>
                  <a:pt x="33" y="28"/>
                  <a:pt x="34" y="28"/>
                  <a:pt x="35" y="27"/>
                </a:cubicBezTo>
                <a:cubicBezTo>
                  <a:pt x="34" y="25"/>
                  <a:pt x="34" y="25"/>
                  <a:pt x="34" y="25"/>
                </a:cubicBezTo>
                <a:cubicBezTo>
                  <a:pt x="35" y="25"/>
                  <a:pt x="35" y="24"/>
                  <a:pt x="35" y="24"/>
                </a:cubicBezTo>
                <a:cubicBezTo>
                  <a:pt x="36" y="24"/>
                  <a:pt x="36" y="24"/>
                  <a:pt x="36" y="23"/>
                </a:cubicBezTo>
                <a:cubicBezTo>
                  <a:pt x="38" y="25"/>
                  <a:pt x="38" y="25"/>
                  <a:pt x="38" y="25"/>
                </a:cubicBezTo>
                <a:cubicBezTo>
                  <a:pt x="39" y="24"/>
                  <a:pt x="40" y="23"/>
                  <a:pt x="40" y="22"/>
                </a:cubicBezTo>
                <a:cubicBezTo>
                  <a:pt x="39" y="20"/>
                  <a:pt x="39" y="20"/>
                  <a:pt x="39" y="20"/>
                </a:cubicBezTo>
                <a:cubicBezTo>
                  <a:pt x="39" y="20"/>
                  <a:pt x="39" y="19"/>
                  <a:pt x="39" y="18"/>
                </a:cubicBezTo>
                <a:cubicBezTo>
                  <a:pt x="42" y="18"/>
                  <a:pt x="42" y="18"/>
                  <a:pt x="42" y="18"/>
                </a:cubicBezTo>
                <a:cubicBezTo>
                  <a:pt x="42" y="17"/>
                  <a:pt x="42" y="16"/>
                  <a:pt x="42" y="15"/>
                </a:cubicBezTo>
                <a:cubicBezTo>
                  <a:pt x="40" y="14"/>
                  <a:pt x="40" y="14"/>
                  <a:pt x="40" y="14"/>
                </a:cubicBezTo>
                <a:cubicBezTo>
                  <a:pt x="40" y="13"/>
                  <a:pt x="40" y="13"/>
                  <a:pt x="40" y="12"/>
                </a:cubicBezTo>
                <a:cubicBezTo>
                  <a:pt x="42" y="11"/>
                  <a:pt x="42" y="11"/>
                  <a:pt x="42" y="11"/>
                </a:cubicBezTo>
                <a:cubicBezTo>
                  <a:pt x="41" y="10"/>
                  <a:pt x="41" y="9"/>
                  <a:pt x="40" y="8"/>
                </a:cubicBezTo>
                <a:cubicBezTo>
                  <a:pt x="38" y="8"/>
                  <a:pt x="38" y="8"/>
                  <a:pt x="38" y="8"/>
                </a:cubicBezTo>
                <a:cubicBezTo>
                  <a:pt x="38" y="8"/>
                  <a:pt x="37" y="8"/>
                  <a:pt x="37" y="7"/>
                </a:cubicBezTo>
                <a:cubicBezTo>
                  <a:pt x="37" y="7"/>
                  <a:pt x="37" y="7"/>
                  <a:pt x="36" y="7"/>
                </a:cubicBezTo>
                <a:cubicBezTo>
                  <a:pt x="38" y="5"/>
                  <a:pt x="38" y="5"/>
                  <a:pt x="38" y="5"/>
                </a:cubicBezTo>
                <a:cubicBezTo>
                  <a:pt x="37" y="4"/>
                  <a:pt x="36" y="3"/>
                  <a:pt x="35" y="2"/>
                </a:cubicBezTo>
                <a:cubicBezTo>
                  <a:pt x="33" y="4"/>
                  <a:pt x="33" y="4"/>
                  <a:pt x="33" y="4"/>
                </a:cubicBezTo>
                <a:cubicBezTo>
                  <a:pt x="33" y="4"/>
                  <a:pt x="32" y="4"/>
                  <a:pt x="31" y="3"/>
                </a:cubicBezTo>
                <a:close/>
                <a:moveTo>
                  <a:pt x="28" y="10"/>
                </a:moveTo>
                <a:cubicBezTo>
                  <a:pt x="30" y="10"/>
                  <a:pt x="31" y="11"/>
                  <a:pt x="32" y="12"/>
                </a:cubicBezTo>
                <a:cubicBezTo>
                  <a:pt x="33" y="13"/>
                  <a:pt x="33" y="14"/>
                  <a:pt x="33" y="15"/>
                </a:cubicBezTo>
                <a:cubicBezTo>
                  <a:pt x="33" y="17"/>
                  <a:pt x="32" y="18"/>
                  <a:pt x="31" y="19"/>
                </a:cubicBezTo>
                <a:cubicBezTo>
                  <a:pt x="30" y="20"/>
                  <a:pt x="29" y="20"/>
                  <a:pt x="27" y="20"/>
                </a:cubicBezTo>
                <a:cubicBezTo>
                  <a:pt x="26" y="20"/>
                  <a:pt x="25" y="19"/>
                  <a:pt x="24" y="18"/>
                </a:cubicBezTo>
                <a:cubicBezTo>
                  <a:pt x="23" y="17"/>
                  <a:pt x="23" y="16"/>
                  <a:pt x="23" y="14"/>
                </a:cubicBezTo>
                <a:cubicBezTo>
                  <a:pt x="23" y="13"/>
                  <a:pt x="24" y="12"/>
                  <a:pt x="25" y="11"/>
                </a:cubicBezTo>
                <a:cubicBezTo>
                  <a:pt x="26" y="10"/>
                  <a:pt x="27" y="10"/>
                  <a:pt x="28" y="10"/>
                </a:cubicBezTo>
                <a:close/>
                <a:moveTo>
                  <a:pt x="30" y="13"/>
                </a:moveTo>
                <a:cubicBezTo>
                  <a:pt x="30" y="14"/>
                  <a:pt x="30" y="14"/>
                  <a:pt x="30" y="15"/>
                </a:cubicBezTo>
                <a:cubicBezTo>
                  <a:pt x="30" y="16"/>
                  <a:pt x="30" y="16"/>
                  <a:pt x="29" y="17"/>
                </a:cubicBezTo>
                <a:cubicBezTo>
                  <a:pt x="29" y="17"/>
                  <a:pt x="28" y="17"/>
                  <a:pt x="28" y="17"/>
                </a:cubicBezTo>
                <a:cubicBezTo>
                  <a:pt x="27" y="17"/>
                  <a:pt x="26" y="17"/>
                  <a:pt x="26" y="16"/>
                </a:cubicBezTo>
                <a:cubicBezTo>
                  <a:pt x="26" y="16"/>
                  <a:pt x="26" y="15"/>
                  <a:pt x="26" y="15"/>
                </a:cubicBezTo>
                <a:cubicBezTo>
                  <a:pt x="26" y="14"/>
                  <a:pt x="26" y="13"/>
                  <a:pt x="26" y="13"/>
                </a:cubicBezTo>
                <a:cubicBezTo>
                  <a:pt x="27" y="13"/>
                  <a:pt x="28" y="12"/>
                  <a:pt x="28" y="13"/>
                </a:cubicBezTo>
                <a:cubicBezTo>
                  <a:pt x="29" y="13"/>
                  <a:pt x="29" y="13"/>
                  <a:pt x="30" y="13"/>
                </a:cubicBezTo>
                <a:close/>
                <a:moveTo>
                  <a:pt x="34" y="10"/>
                </a:moveTo>
                <a:cubicBezTo>
                  <a:pt x="35" y="11"/>
                  <a:pt x="36" y="14"/>
                  <a:pt x="36" y="16"/>
                </a:cubicBezTo>
                <a:cubicBezTo>
                  <a:pt x="36" y="18"/>
                  <a:pt x="34" y="20"/>
                  <a:pt x="33" y="21"/>
                </a:cubicBezTo>
                <a:cubicBezTo>
                  <a:pt x="31" y="22"/>
                  <a:pt x="29" y="23"/>
                  <a:pt x="27" y="23"/>
                </a:cubicBezTo>
                <a:cubicBezTo>
                  <a:pt x="25" y="22"/>
                  <a:pt x="23" y="21"/>
                  <a:pt x="22" y="20"/>
                </a:cubicBezTo>
                <a:cubicBezTo>
                  <a:pt x="21" y="18"/>
                  <a:pt x="20" y="16"/>
                  <a:pt x="20" y="14"/>
                </a:cubicBezTo>
                <a:cubicBezTo>
                  <a:pt x="20" y="12"/>
                  <a:pt x="21" y="10"/>
                  <a:pt x="23" y="9"/>
                </a:cubicBezTo>
                <a:cubicBezTo>
                  <a:pt x="25" y="7"/>
                  <a:pt x="27" y="7"/>
                  <a:pt x="29" y="7"/>
                </a:cubicBezTo>
                <a:cubicBezTo>
                  <a:pt x="31" y="7"/>
                  <a:pt x="33" y="8"/>
                  <a:pt x="34" y="10"/>
                </a:cubicBezTo>
                <a:close/>
                <a:moveTo>
                  <a:pt x="21" y="41"/>
                </a:moveTo>
                <a:cubicBezTo>
                  <a:pt x="19" y="41"/>
                  <a:pt x="17" y="42"/>
                  <a:pt x="16" y="43"/>
                </a:cubicBezTo>
                <a:cubicBezTo>
                  <a:pt x="14" y="44"/>
                  <a:pt x="14" y="46"/>
                  <a:pt x="14" y="48"/>
                </a:cubicBezTo>
                <a:cubicBezTo>
                  <a:pt x="14" y="50"/>
                  <a:pt x="14" y="52"/>
                  <a:pt x="16" y="54"/>
                </a:cubicBezTo>
                <a:cubicBezTo>
                  <a:pt x="17" y="55"/>
                  <a:pt x="19" y="56"/>
                  <a:pt x="21" y="56"/>
                </a:cubicBezTo>
                <a:cubicBezTo>
                  <a:pt x="23" y="56"/>
                  <a:pt x="25" y="55"/>
                  <a:pt x="26" y="54"/>
                </a:cubicBezTo>
                <a:cubicBezTo>
                  <a:pt x="28" y="52"/>
                  <a:pt x="28" y="50"/>
                  <a:pt x="28" y="48"/>
                </a:cubicBezTo>
                <a:cubicBezTo>
                  <a:pt x="28" y="46"/>
                  <a:pt x="28" y="44"/>
                  <a:pt x="26" y="43"/>
                </a:cubicBezTo>
                <a:cubicBezTo>
                  <a:pt x="25" y="42"/>
                  <a:pt x="23" y="41"/>
                  <a:pt x="21" y="41"/>
                </a:cubicBezTo>
                <a:close/>
                <a:moveTo>
                  <a:pt x="23" y="46"/>
                </a:moveTo>
                <a:cubicBezTo>
                  <a:pt x="23" y="45"/>
                  <a:pt x="22" y="45"/>
                  <a:pt x="21" y="45"/>
                </a:cubicBezTo>
                <a:cubicBezTo>
                  <a:pt x="20" y="45"/>
                  <a:pt x="19" y="45"/>
                  <a:pt x="19" y="46"/>
                </a:cubicBezTo>
                <a:cubicBezTo>
                  <a:pt x="18" y="47"/>
                  <a:pt x="18" y="47"/>
                  <a:pt x="18" y="48"/>
                </a:cubicBezTo>
                <a:cubicBezTo>
                  <a:pt x="18" y="49"/>
                  <a:pt x="18" y="50"/>
                  <a:pt x="19" y="51"/>
                </a:cubicBezTo>
                <a:cubicBezTo>
                  <a:pt x="19" y="51"/>
                  <a:pt x="20" y="52"/>
                  <a:pt x="21" y="52"/>
                </a:cubicBezTo>
                <a:cubicBezTo>
                  <a:pt x="22" y="52"/>
                  <a:pt x="23" y="51"/>
                  <a:pt x="23" y="51"/>
                </a:cubicBezTo>
                <a:cubicBezTo>
                  <a:pt x="24" y="50"/>
                  <a:pt x="24" y="49"/>
                  <a:pt x="24" y="48"/>
                </a:cubicBezTo>
                <a:cubicBezTo>
                  <a:pt x="24" y="47"/>
                  <a:pt x="24" y="47"/>
                  <a:pt x="23" y="46"/>
                </a:cubicBezTo>
                <a:close/>
                <a:moveTo>
                  <a:pt x="29" y="40"/>
                </a:moveTo>
                <a:cubicBezTo>
                  <a:pt x="27" y="38"/>
                  <a:pt x="24" y="37"/>
                  <a:pt x="21" y="37"/>
                </a:cubicBezTo>
                <a:cubicBezTo>
                  <a:pt x="18" y="37"/>
                  <a:pt x="15" y="38"/>
                  <a:pt x="13" y="40"/>
                </a:cubicBezTo>
                <a:cubicBezTo>
                  <a:pt x="11" y="42"/>
                  <a:pt x="10" y="45"/>
                  <a:pt x="10" y="48"/>
                </a:cubicBezTo>
                <a:cubicBezTo>
                  <a:pt x="10" y="51"/>
                  <a:pt x="11" y="54"/>
                  <a:pt x="13" y="56"/>
                </a:cubicBezTo>
                <a:cubicBezTo>
                  <a:pt x="15" y="58"/>
                  <a:pt x="18" y="60"/>
                  <a:pt x="21" y="60"/>
                </a:cubicBezTo>
                <a:cubicBezTo>
                  <a:pt x="24" y="60"/>
                  <a:pt x="27" y="58"/>
                  <a:pt x="29" y="56"/>
                </a:cubicBezTo>
                <a:cubicBezTo>
                  <a:pt x="31" y="54"/>
                  <a:pt x="32" y="51"/>
                  <a:pt x="32" y="48"/>
                </a:cubicBezTo>
                <a:cubicBezTo>
                  <a:pt x="32" y="45"/>
                  <a:pt x="31" y="42"/>
                  <a:pt x="29" y="4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2" name="Freeform 6"/>
          <p:cNvSpPr>
            <a:spLocks noEditPoints="1"/>
          </p:cNvSpPr>
          <p:nvPr/>
        </p:nvSpPr>
        <p:spPr bwMode="auto">
          <a:xfrm>
            <a:off x="9401862" y="4182188"/>
            <a:ext cx="762393" cy="722266"/>
          </a:xfrm>
          <a:custGeom>
            <a:avLst/>
            <a:gdLst>
              <a:gd name="T0" fmla="*/ 38 w 64"/>
              <a:gd name="T1" fmla="*/ 31 h 61"/>
              <a:gd name="T2" fmla="*/ 25 w 64"/>
              <a:gd name="T3" fmla="*/ 31 h 61"/>
              <a:gd name="T4" fmla="*/ 27 w 64"/>
              <a:gd name="T5" fmla="*/ 18 h 61"/>
              <a:gd name="T6" fmla="*/ 0 w 64"/>
              <a:gd name="T7" fmla="*/ 31 h 61"/>
              <a:gd name="T8" fmla="*/ 9 w 64"/>
              <a:gd name="T9" fmla="*/ 53 h 61"/>
              <a:gd name="T10" fmla="*/ 35 w 64"/>
              <a:gd name="T11" fmla="*/ 45 h 61"/>
              <a:gd name="T12" fmla="*/ 21 w 64"/>
              <a:gd name="T13" fmla="*/ 48 h 61"/>
              <a:gd name="T14" fmla="*/ 14 w 64"/>
              <a:gd name="T15" fmla="*/ 41 h 61"/>
              <a:gd name="T16" fmla="*/ 32 w 64"/>
              <a:gd name="T17" fmla="*/ 43 h 61"/>
              <a:gd name="T18" fmla="*/ 44 w 64"/>
              <a:gd name="T19" fmla="*/ 47 h 61"/>
              <a:gd name="T20" fmla="*/ 36 w 64"/>
              <a:gd name="T21" fmla="*/ 51 h 61"/>
              <a:gd name="T22" fmla="*/ 29 w 64"/>
              <a:gd name="T23" fmla="*/ 51 h 61"/>
              <a:gd name="T24" fmla="*/ 45 w 64"/>
              <a:gd name="T25" fmla="*/ 60 h 61"/>
              <a:gd name="T26" fmla="*/ 49 w 64"/>
              <a:gd name="T27" fmla="*/ 42 h 61"/>
              <a:gd name="T28" fmla="*/ 64 w 64"/>
              <a:gd name="T29" fmla="*/ 31 h 61"/>
              <a:gd name="T30" fmla="*/ 40 w 64"/>
              <a:gd name="T31" fmla="*/ 19 h 61"/>
              <a:gd name="T32" fmla="*/ 42 w 64"/>
              <a:gd name="T33" fmla="*/ 13 h 61"/>
              <a:gd name="T34" fmla="*/ 50 w 64"/>
              <a:gd name="T35" fmla="*/ 19 h 61"/>
              <a:gd name="T36" fmla="*/ 54 w 64"/>
              <a:gd name="T37" fmla="*/ 8 h 61"/>
              <a:gd name="T38" fmla="*/ 35 w 64"/>
              <a:gd name="T39" fmla="*/ 12 h 61"/>
              <a:gd name="T40" fmla="*/ 18 w 64"/>
              <a:gd name="T41" fmla="*/ 2 h 61"/>
              <a:gd name="T42" fmla="*/ 14 w 64"/>
              <a:gd name="T43" fmla="*/ 17 h 61"/>
              <a:gd name="T44" fmla="*/ 19 w 64"/>
              <a:gd name="T45" fmla="*/ 15 h 61"/>
              <a:gd name="T46" fmla="*/ 28 w 64"/>
              <a:gd name="T47" fmla="*/ 11 h 61"/>
              <a:gd name="T48" fmla="*/ 27 w 64"/>
              <a:gd name="T49" fmla="*/ 18 h 61"/>
              <a:gd name="T50" fmla="*/ 52 w 64"/>
              <a:gd name="T51" fmla="*/ 26 h 61"/>
              <a:gd name="T52" fmla="*/ 52 w 64"/>
              <a:gd name="T53" fmla="*/ 35 h 61"/>
              <a:gd name="T54" fmla="*/ 43 w 64"/>
              <a:gd name="T55" fmla="*/ 26 h 61"/>
              <a:gd name="T56" fmla="*/ 42 w 64"/>
              <a:gd name="T57" fmla="*/ 37 h 61"/>
              <a:gd name="T58" fmla="*/ 36 w 64"/>
              <a:gd name="T59" fmla="*/ 23 h 61"/>
              <a:gd name="T60" fmla="*/ 29 w 64"/>
              <a:gd name="T61" fmla="*/ 23 h 61"/>
              <a:gd name="T62" fmla="*/ 26 w 64"/>
              <a:gd name="T63" fmla="*/ 25 h 61"/>
              <a:gd name="T64" fmla="*/ 32 w 64"/>
              <a:gd name="T65" fmla="*/ 38 h 61"/>
              <a:gd name="T66" fmla="*/ 12 w 64"/>
              <a:gd name="T67" fmla="*/ 35 h 61"/>
              <a:gd name="T68" fmla="*/ 5 w 64"/>
              <a:gd name="T69" fmla="*/ 31 h 61"/>
              <a:gd name="T70" fmla="*/ 21 w 64"/>
              <a:gd name="T71" fmla="*/ 24 h 61"/>
              <a:gd name="T72" fmla="*/ 36 w 64"/>
              <a:gd name="T73" fmla="*/ 29 h 61"/>
              <a:gd name="T74" fmla="*/ 36 w 64"/>
              <a:gd name="T75" fmla="*/ 29 h 61"/>
              <a:gd name="T76" fmla="*/ 28 w 64"/>
              <a:gd name="T77" fmla="*/ 31 h 61"/>
              <a:gd name="T78" fmla="*/ 27 w 64"/>
              <a:gd name="T79" fmla="*/ 32 h 61"/>
              <a:gd name="T80" fmla="*/ 29 w 64"/>
              <a:gd name="T81" fmla="*/ 30 h 61"/>
              <a:gd name="T82" fmla="*/ 31 w 64"/>
              <a:gd name="T83" fmla="*/ 26 h 61"/>
              <a:gd name="T84" fmla="*/ 32 w 64"/>
              <a:gd name="T85" fmla="*/ 26 h 61"/>
              <a:gd name="T86" fmla="*/ 34 w 64"/>
              <a:gd name="T87" fmla="*/ 26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64" h="61">
                <a:moveTo>
                  <a:pt x="32" y="24"/>
                </a:moveTo>
                <a:cubicBezTo>
                  <a:pt x="35" y="24"/>
                  <a:pt x="38" y="27"/>
                  <a:pt x="38" y="31"/>
                </a:cubicBezTo>
                <a:cubicBezTo>
                  <a:pt x="38" y="34"/>
                  <a:pt x="35" y="37"/>
                  <a:pt x="32" y="37"/>
                </a:cubicBezTo>
                <a:cubicBezTo>
                  <a:pt x="28" y="37"/>
                  <a:pt x="25" y="34"/>
                  <a:pt x="25" y="31"/>
                </a:cubicBezTo>
                <a:cubicBezTo>
                  <a:pt x="25" y="27"/>
                  <a:pt x="28" y="24"/>
                  <a:pt x="32" y="24"/>
                </a:cubicBezTo>
                <a:close/>
                <a:moveTo>
                  <a:pt x="27" y="18"/>
                </a:moveTo>
                <a:cubicBezTo>
                  <a:pt x="20" y="19"/>
                  <a:pt x="15" y="20"/>
                  <a:pt x="10" y="21"/>
                </a:cubicBezTo>
                <a:cubicBezTo>
                  <a:pt x="4" y="23"/>
                  <a:pt x="0" y="27"/>
                  <a:pt x="0" y="31"/>
                </a:cubicBezTo>
                <a:cubicBezTo>
                  <a:pt x="0" y="35"/>
                  <a:pt x="4" y="38"/>
                  <a:pt x="10" y="40"/>
                </a:cubicBezTo>
                <a:cubicBezTo>
                  <a:pt x="7" y="46"/>
                  <a:pt x="7" y="51"/>
                  <a:pt x="9" y="53"/>
                </a:cubicBezTo>
                <a:cubicBezTo>
                  <a:pt x="12" y="56"/>
                  <a:pt x="17" y="56"/>
                  <a:pt x="23" y="53"/>
                </a:cubicBezTo>
                <a:cubicBezTo>
                  <a:pt x="27" y="51"/>
                  <a:pt x="31" y="48"/>
                  <a:pt x="35" y="45"/>
                </a:cubicBezTo>
                <a:cubicBezTo>
                  <a:pt x="27" y="45"/>
                  <a:pt x="27" y="45"/>
                  <a:pt x="27" y="45"/>
                </a:cubicBezTo>
                <a:cubicBezTo>
                  <a:pt x="25" y="46"/>
                  <a:pt x="23" y="47"/>
                  <a:pt x="21" y="48"/>
                </a:cubicBezTo>
                <a:cubicBezTo>
                  <a:pt x="17" y="50"/>
                  <a:pt x="14" y="51"/>
                  <a:pt x="13" y="50"/>
                </a:cubicBezTo>
                <a:cubicBezTo>
                  <a:pt x="12" y="49"/>
                  <a:pt x="12" y="45"/>
                  <a:pt x="14" y="41"/>
                </a:cubicBezTo>
                <a:cubicBezTo>
                  <a:pt x="14" y="41"/>
                  <a:pt x="14" y="41"/>
                  <a:pt x="14" y="41"/>
                </a:cubicBezTo>
                <a:cubicBezTo>
                  <a:pt x="19" y="43"/>
                  <a:pt x="25" y="43"/>
                  <a:pt x="32" y="43"/>
                </a:cubicBezTo>
                <a:cubicBezTo>
                  <a:pt x="36" y="43"/>
                  <a:pt x="40" y="43"/>
                  <a:pt x="44" y="42"/>
                </a:cubicBezTo>
                <a:cubicBezTo>
                  <a:pt x="44" y="44"/>
                  <a:pt x="44" y="45"/>
                  <a:pt x="44" y="47"/>
                </a:cubicBezTo>
                <a:cubicBezTo>
                  <a:pt x="45" y="51"/>
                  <a:pt x="44" y="54"/>
                  <a:pt x="43" y="55"/>
                </a:cubicBezTo>
                <a:cubicBezTo>
                  <a:pt x="41" y="56"/>
                  <a:pt x="39" y="54"/>
                  <a:pt x="36" y="51"/>
                </a:cubicBezTo>
                <a:cubicBezTo>
                  <a:pt x="35" y="50"/>
                  <a:pt x="34" y="49"/>
                  <a:pt x="34" y="48"/>
                </a:cubicBezTo>
                <a:cubicBezTo>
                  <a:pt x="29" y="51"/>
                  <a:pt x="29" y="51"/>
                  <a:pt x="29" y="51"/>
                </a:cubicBezTo>
                <a:cubicBezTo>
                  <a:pt x="30" y="52"/>
                  <a:pt x="31" y="53"/>
                  <a:pt x="32" y="54"/>
                </a:cubicBezTo>
                <a:cubicBezTo>
                  <a:pt x="37" y="59"/>
                  <a:pt x="41" y="61"/>
                  <a:pt x="45" y="60"/>
                </a:cubicBezTo>
                <a:cubicBezTo>
                  <a:pt x="49" y="58"/>
                  <a:pt x="50" y="53"/>
                  <a:pt x="49" y="46"/>
                </a:cubicBezTo>
                <a:cubicBezTo>
                  <a:pt x="49" y="45"/>
                  <a:pt x="49" y="43"/>
                  <a:pt x="49" y="42"/>
                </a:cubicBezTo>
                <a:cubicBezTo>
                  <a:pt x="50" y="41"/>
                  <a:pt x="52" y="41"/>
                  <a:pt x="53" y="40"/>
                </a:cubicBezTo>
                <a:cubicBezTo>
                  <a:pt x="60" y="38"/>
                  <a:pt x="64" y="35"/>
                  <a:pt x="64" y="31"/>
                </a:cubicBezTo>
                <a:cubicBezTo>
                  <a:pt x="64" y="27"/>
                  <a:pt x="60" y="23"/>
                  <a:pt x="53" y="21"/>
                </a:cubicBezTo>
                <a:cubicBezTo>
                  <a:pt x="49" y="20"/>
                  <a:pt x="45" y="19"/>
                  <a:pt x="40" y="19"/>
                </a:cubicBezTo>
                <a:cubicBezTo>
                  <a:pt x="39" y="18"/>
                  <a:pt x="39" y="17"/>
                  <a:pt x="38" y="16"/>
                </a:cubicBezTo>
                <a:cubicBezTo>
                  <a:pt x="40" y="15"/>
                  <a:pt x="41" y="14"/>
                  <a:pt x="42" y="13"/>
                </a:cubicBezTo>
                <a:cubicBezTo>
                  <a:pt x="46" y="11"/>
                  <a:pt x="50" y="11"/>
                  <a:pt x="51" y="12"/>
                </a:cubicBezTo>
                <a:cubicBezTo>
                  <a:pt x="52" y="13"/>
                  <a:pt x="51" y="15"/>
                  <a:pt x="50" y="19"/>
                </a:cubicBezTo>
                <a:cubicBezTo>
                  <a:pt x="54" y="20"/>
                  <a:pt x="54" y="20"/>
                  <a:pt x="54" y="20"/>
                </a:cubicBezTo>
                <a:cubicBezTo>
                  <a:pt x="57" y="15"/>
                  <a:pt x="57" y="11"/>
                  <a:pt x="54" y="8"/>
                </a:cubicBezTo>
                <a:cubicBezTo>
                  <a:pt x="51" y="5"/>
                  <a:pt x="46" y="6"/>
                  <a:pt x="40" y="9"/>
                </a:cubicBezTo>
                <a:cubicBezTo>
                  <a:pt x="39" y="10"/>
                  <a:pt x="37" y="11"/>
                  <a:pt x="35" y="12"/>
                </a:cubicBezTo>
                <a:cubicBezTo>
                  <a:pt x="34" y="10"/>
                  <a:pt x="33" y="9"/>
                  <a:pt x="31" y="7"/>
                </a:cubicBezTo>
                <a:cubicBezTo>
                  <a:pt x="27" y="2"/>
                  <a:pt x="22" y="0"/>
                  <a:pt x="18" y="2"/>
                </a:cubicBezTo>
                <a:cubicBezTo>
                  <a:pt x="15" y="4"/>
                  <a:pt x="13" y="8"/>
                  <a:pt x="14" y="15"/>
                </a:cubicBezTo>
                <a:cubicBezTo>
                  <a:pt x="14" y="16"/>
                  <a:pt x="14" y="16"/>
                  <a:pt x="14" y="17"/>
                </a:cubicBezTo>
                <a:cubicBezTo>
                  <a:pt x="19" y="17"/>
                  <a:pt x="19" y="17"/>
                  <a:pt x="19" y="17"/>
                </a:cubicBezTo>
                <a:cubicBezTo>
                  <a:pt x="19" y="16"/>
                  <a:pt x="19" y="15"/>
                  <a:pt x="19" y="15"/>
                </a:cubicBezTo>
                <a:cubicBezTo>
                  <a:pt x="19" y="10"/>
                  <a:pt x="19" y="7"/>
                  <a:pt x="21" y="6"/>
                </a:cubicBezTo>
                <a:cubicBezTo>
                  <a:pt x="22" y="6"/>
                  <a:pt x="25" y="8"/>
                  <a:pt x="28" y="11"/>
                </a:cubicBezTo>
                <a:cubicBezTo>
                  <a:pt x="29" y="12"/>
                  <a:pt x="30" y="13"/>
                  <a:pt x="31" y="15"/>
                </a:cubicBezTo>
                <a:cubicBezTo>
                  <a:pt x="30" y="16"/>
                  <a:pt x="28" y="17"/>
                  <a:pt x="27" y="18"/>
                </a:cubicBezTo>
                <a:close/>
                <a:moveTo>
                  <a:pt x="42" y="24"/>
                </a:moveTo>
                <a:cubicBezTo>
                  <a:pt x="46" y="25"/>
                  <a:pt x="49" y="25"/>
                  <a:pt x="52" y="26"/>
                </a:cubicBezTo>
                <a:cubicBezTo>
                  <a:pt x="56" y="28"/>
                  <a:pt x="58" y="29"/>
                  <a:pt x="58" y="31"/>
                </a:cubicBezTo>
                <a:cubicBezTo>
                  <a:pt x="58" y="32"/>
                  <a:pt x="56" y="34"/>
                  <a:pt x="52" y="35"/>
                </a:cubicBezTo>
                <a:cubicBezTo>
                  <a:pt x="50" y="36"/>
                  <a:pt x="49" y="36"/>
                  <a:pt x="47" y="37"/>
                </a:cubicBezTo>
                <a:cubicBezTo>
                  <a:pt x="46" y="33"/>
                  <a:pt x="45" y="29"/>
                  <a:pt x="43" y="26"/>
                </a:cubicBezTo>
                <a:cubicBezTo>
                  <a:pt x="43" y="25"/>
                  <a:pt x="43" y="25"/>
                  <a:pt x="42" y="24"/>
                </a:cubicBezTo>
                <a:close/>
                <a:moveTo>
                  <a:pt x="42" y="37"/>
                </a:moveTo>
                <a:cubicBezTo>
                  <a:pt x="41" y="34"/>
                  <a:pt x="40" y="31"/>
                  <a:pt x="38" y="28"/>
                </a:cubicBezTo>
                <a:cubicBezTo>
                  <a:pt x="38" y="26"/>
                  <a:pt x="37" y="25"/>
                  <a:pt x="36" y="23"/>
                </a:cubicBezTo>
                <a:cubicBezTo>
                  <a:pt x="35" y="23"/>
                  <a:pt x="33" y="23"/>
                  <a:pt x="32" y="23"/>
                </a:cubicBezTo>
                <a:cubicBezTo>
                  <a:pt x="31" y="23"/>
                  <a:pt x="30" y="23"/>
                  <a:pt x="29" y="23"/>
                </a:cubicBezTo>
                <a:cubicBezTo>
                  <a:pt x="28" y="24"/>
                  <a:pt x="27" y="25"/>
                  <a:pt x="26" y="25"/>
                </a:cubicBezTo>
                <a:cubicBezTo>
                  <a:pt x="26" y="25"/>
                  <a:pt x="26" y="25"/>
                  <a:pt x="26" y="25"/>
                </a:cubicBezTo>
                <a:cubicBezTo>
                  <a:pt x="23" y="29"/>
                  <a:pt x="19" y="33"/>
                  <a:pt x="17" y="37"/>
                </a:cubicBezTo>
                <a:cubicBezTo>
                  <a:pt x="21" y="38"/>
                  <a:pt x="26" y="38"/>
                  <a:pt x="32" y="38"/>
                </a:cubicBezTo>
                <a:cubicBezTo>
                  <a:pt x="35" y="38"/>
                  <a:pt x="39" y="38"/>
                  <a:pt x="42" y="37"/>
                </a:cubicBezTo>
                <a:close/>
                <a:moveTo>
                  <a:pt x="12" y="35"/>
                </a:moveTo>
                <a:cubicBezTo>
                  <a:pt x="12" y="35"/>
                  <a:pt x="12" y="35"/>
                  <a:pt x="12" y="35"/>
                </a:cubicBezTo>
                <a:cubicBezTo>
                  <a:pt x="8" y="34"/>
                  <a:pt x="5" y="32"/>
                  <a:pt x="5" y="31"/>
                </a:cubicBezTo>
                <a:cubicBezTo>
                  <a:pt x="5" y="29"/>
                  <a:pt x="8" y="28"/>
                  <a:pt x="12" y="26"/>
                </a:cubicBezTo>
                <a:cubicBezTo>
                  <a:pt x="14" y="25"/>
                  <a:pt x="17" y="25"/>
                  <a:pt x="21" y="24"/>
                </a:cubicBezTo>
                <a:cubicBezTo>
                  <a:pt x="17" y="28"/>
                  <a:pt x="14" y="32"/>
                  <a:pt x="12" y="35"/>
                </a:cubicBezTo>
                <a:close/>
                <a:moveTo>
                  <a:pt x="36" y="29"/>
                </a:moveTo>
                <a:cubicBezTo>
                  <a:pt x="36" y="31"/>
                  <a:pt x="34" y="34"/>
                  <a:pt x="32" y="35"/>
                </a:cubicBezTo>
                <a:cubicBezTo>
                  <a:pt x="36" y="35"/>
                  <a:pt x="37" y="32"/>
                  <a:pt x="36" y="29"/>
                </a:cubicBezTo>
                <a:close/>
                <a:moveTo>
                  <a:pt x="27" y="32"/>
                </a:moveTo>
                <a:cubicBezTo>
                  <a:pt x="28" y="32"/>
                  <a:pt x="28" y="31"/>
                  <a:pt x="28" y="31"/>
                </a:cubicBezTo>
                <a:cubicBezTo>
                  <a:pt x="27" y="30"/>
                  <a:pt x="27" y="30"/>
                  <a:pt x="27" y="30"/>
                </a:cubicBezTo>
                <a:cubicBezTo>
                  <a:pt x="27" y="31"/>
                  <a:pt x="27" y="32"/>
                  <a:pt x="27" y="32"/>
                </a:cubicBezTo>
                <a:close/>
                <a:moveTo>
                  <a:pt x="27" y="29"/>
                </a:moveTo>
                <a:cubicBezTo>
                  <a:pt x="29" y="30"/>
                  <a:pt x="29" y="30"/>
                  <a:pt x="29" y="30"/>
                </a:cubicBezTo>
                <a:cubicBezTo>
                  <a:pt x="30" y="29"/>
                  <a:pt x="31" y="28"/>
                  <a:pt x="32" y="27"/>
                </a:cubicBezTo>
                <a:cubicBezTo>
                  <a:pt x="31" y="26"/>
                  <a:pt x="31" y="26"/>
                  <a:pt x="31" y="26"/>
                </a:cubicBezTo>
                <a:cubicBezTo>
                  <a:pt x="29" y="26"/>
                  <a:pt x="28" y="27"/>
                  <a:pt x="27" y="29"/>
                </a:cubicBezTo>
                <a:close/>
                <a:moveTo>
                  <a:pt x="32" y="26"/>
                </a:moveTo>
                <a:cubicBezTo>
                  <a:pt x="33" y="27"/>
                  <a:pt x="33" y="27"/>
                  <a:pt x="33" y="27"/>
                </a:cubicBezTo>
                <a:cubicBezTo>
                  <a:pt x="33" y="27"/>
                  <a:pt x="33" y="26"/>
                  <a:pt x="34" y="26"/>
                </a:cubicBezTo>
                <a:cubicBezTo>
                  <a:pt x="33" y="26"/>
                  <a:pt x="33" y="26"/>
                  <a:pt x="32" y="2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3043555" y="1524635"/>
            <a:ext cx="5455920" cy="540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/>
              <a:t>4.</a:t>
            </a:r>
            <a:r>
              <a:rPr lang="zh-CN" altLang="en-US" sz="2400" b="1"/>
              <a:t>乱码？</a:t>
            </a:r>
            <a:r>
              <a:rPr lang="en-US" altLang="zh-CN" sz="2400" b="1"/>
              <a:t>—— Encode</a:t>
            </a:r>
            <a:r>
              <a:rPr lang="zh-CN" altLang="en-US" sz="2400" b="1"/>
              <a:t>模块</a:t>
            </a:r>
            <a:endParaRPr lang="zh-CN" altLang="en-US" sz="2400" b="1"/>
          </a:p>
        </p:txBody>
      </p:sp>
      <p:pic>
        <p:nvPicPr>
          <p:cNvPr id="3" name="图片 2" descr="小Q截图-201612302247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3125" y="2326005"/>
            <a:ext cx="6899910" cy="25781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菱形 11"/>
          <p:cNvSpPr/>
          <p:nvPr/>
        </p:nvSpPr>
        <p:spPr>
          <a:xfrm rot="16200000">
            <a:off x="1391285" y="-908050"/>
            <a:ext cx="1130300" cy="3871595"/>
          </a:xfrm>
          <a:prstGeom prst="diamond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菱形 12"/>
          <p:cNvSpPr/>
          <p:nvPr/>
        </p:nvSpPr>
        <p:spPr>
          <a:xfrm>
            <a:off x="894080" y="2179955"/>
            <a:ext cx="2122805" cy="4048760"/>
          </a:xfrm>
          <a:prstGeom prst="diamond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菱形 13"/>
          <p:cNvSpPr/>
          <p:nvPr/>
        </p:nvSpPr>
        <p:spPr>
          <a:xfrm>
            <a:off x="9546590" y="2179320"/>
            <a:ext cx="2263775" cy="3871595"/>
          </a:xfrm>
          <a:prstGeom prst="diamond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菱形 14"/>
          <p:cNvSpPr/>
          <p:nvPr/>
        </p:nvSpPr>
        <p:spPr>
          <a:xfrm>
            <a:off x="3609975" y="2178685"/>
            <a:ext cx="2152650" cy="4050030"/>
          </a:xfrm>
          <a:prstGeom prst="diamond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菱形 15"/>
          <p:cNvSpPr/>
          <p:nvPr/>
        </p:nvSpPr>
        <p:spPr>
          <a:xfrm>
            <a:off x="6602730" y="2178685"/>
            <a:ext cx="2350770" cy="4050030"/>
          </a:xfrm>
          <a:prstGeom prst="diamond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1052723" y="697302"/>
            <a:ext cx="1808480" cy="6134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后续拓展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9546626" y="3873304"/>
            <a:ext cx="2263775" cy="4832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预测股票趋势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3835627" y="3868689"/>
            <a:ext cx="1672590" cy="848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股票历史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数据拉取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950965" y="3868689"/>
            <a:ext cx="2011680" cy="848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csv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形式存储输出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703429" y="3868227"/>
            <a:ext cx="2568575" cy="1214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数据比对处理，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图形化展示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8072" y="2357250"/>
            <a:ext cx="724001" cy="724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4605" y="-29845"/>
            <a:ext cx="12205335" cy="6887845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435928" y="1813560"/>
            <a:ext cx="11754485" cy="382841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20000" b="1">
                <a:ln w="25400" cmpd="sng">
                  <a:solidFill>
                    <a:srgbClr val="68C4A5">
                      <a:alpha val="94000"/>
                    </a:srgbClr>
                  </a:solidFill>
                  <a:prstDash val="solid"/>
                </a:ln>
                <a:blipFill>
                  <a:blip r:embed="rId2">
                    <a:alphaModFix amt="99000"/>
                  </a:blip>
                  <a:tile tx="139700" ty="0" sx="59000" sy="42000" flip="none" algn="b"/>
                </a:blipFill>
                <a:effectLst>
                  <a:glow rad="63500">
                    <a:srgbClr val="F1D66F">
                      <a:alpha val="37000"/>
                    </a:srgbClr>
                  </a:glow>
                </a:effectLst>
              </a:rPr>
              <a:t>Thanks</a:t>
            </a:r>
            <a:r>
              <a:rPr lang="zh-CN" altLang="en-US" sz="20000" b="1">
                <a:ln w="25400" cmpd="sng">
                  <a:solidFill>
                    <a:srgbClr val="68C4A5">
                      <a:alpha val="94000"/>
                    </a:srgbClr>
                  </a:solidFill>
                  <a:prstDash val="solid"/>
                </a:ln>
                <a:blipFill>
                  <a:blip r:embed="rId2">
                    <a:alphaModFix amt="99000"/>
                  </a:blip>
                  <a:tile tx="139700" ty="0" sx="59000" sy="42000" flip="none" algn="b"/>
                </a:blipFill>
                <a:effectLst>
                  <a:glow rad="63500">
                    <a:srgbClr val="F1D66F">
                      <a:alpha val="37000"/>
                    </a:srgbClr>
                  </a:glow>
                </a:effectLst>
              </a:rPr>
              <a:t>！</a:t>
            </a:r>
            <a:endParaRPr lang="zh-CN" altLang="en-US" sz="20000" b="1">
              <a:ln w="25400" cmpd="sng">
                <a:solidFill>
                  <a:srgbClr val="68C4A5">
                    <a:alpha val="94000"/>
                  </a:srgbClr>
                </a:solidFill>
                <a:prstDash val="solid"/>
              </a:ln>
              <a:blipFill>
                <a:blip r:embed="rId2">
                  <a:alphaModFix amt="99000"/>
                </a:blip>
                <a:tile tx="139700" ty="0" sx="59000" sy="42000" flip="none" algn="b"/>
              </a:blipFill>
              <a:effectLst>
                <a:glow rad="63500">
                  <a:srgbClr val="F1D66F">
                    <a:alpha val="37000"/>
                  </a:srgbClr>
                </a:glo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1615183" y="1258708"/>
            <a:ext cx="7949135" cy="4500464"/>
            <a:chOff x="1688843" y="1258073"/>
            <a:chExt cx="7949135" cy="4500464"/>
          </a:xfrm>
        </p:grpSpPr>
        <p:sp>
          <p:nvSpPr>
            <p:cNvPr id="2" name="矩形 1"/>
            <p:cNvSpPr/>
            <p:nvPr/>
          </p:nvSpPr>
          <p:spPr>
            <a:xfrm rot="2700000">
              <a:off x="1688843" y="1258073"/>
              <a:ext cx="2258009" cy="2258009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 rot="2700000">
              <a:off x="3101920" y="3500528"/>
              <a:ext cx="2258009" cy="2258009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 rot="2700000">
              <a:off x="4779404" y="1959423"/>
              <a:ext cx="1641750" cy="1641750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 rot="2700000">
              <a:off x="6444335" y="2508909"/>
              <a:ext cx="3193643" cy="3193643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20" name="直接连接符 19"/>
          <p:cNvCxnSpPr/>
          <p:nvPr/>
        </p:nvCxnSpPr>
        <p:spPr>
          <a:xfrm>
            <a:off x="2453951" y="3172408"/>
            <a:ext cx="895739" cy="0"/>
          </a:xfrm>
          <a:prstGeom prst="line">
            <a:avLst/>
          </a:prstGeom>
          <a:ln w="28575">
            <a:solidFill>
              <a:srgbClr val="00206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5413070" y="3427446"/>
            <a:ext cx="517148" cy="0"/>
          </a:xfrm>
          <a:prstGeom prst="line">
            <a:avLst/>
          </a:prstGeom>
          <a:ln w="28575">
            <a:solidFill>
              <a:srgbClr val="00206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3945374" y="5492621"/>
            <a:ext cx="831894" cy="0"/>
          </a:xfrm>
          <a:prstGeom prst="line">
            <a:avLst/>
          </a:prstGeom>
          <a:ln w="28575">
            <a:solidFill>
              <a:srgbClr val="00206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7613853" y="5402425"/>
            <a:ext cx="1175581" cy="0"/>
          </a:xfrm>
          <a:prstGeom prst="line">
            <a:avLst/>
          </a:prstGeom>
          <a:ln w="28575">
            <a:solidFill>
              <a:srgbClr val="00206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2466386" y="1486680"/>
            <a:ext cx="895739" cy="0"/>
          </a:xfrm>
          <a:prstGeom prst="line">
            <a:avLst/>
          </a:prstGeom>
          <a:ln w="28575">
            <a:solidFill>
              <a:srgbClr val="00206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5434838" y="2114934"/>
            <a:ext cx="517148" cy="0"/>
          </a:xfrm>
          <a:prstGeom prst="line">
            <a:avLst/>
          </a:prstGeom>
          <a:ln w="28575">
            <a:solidFill>
              <a:srgbClr val="00206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7616959" y="2858272"/>
            <a:ext cx="1175581" cy="0"/>
          </a:xfrm>
          <a:prstGeom prst="line">
            <a:avLst/>
          </a:prstGeom>
          <a:ln w="28575">
            <a:solidFill>
              <a:srgbClr val="00206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3939149" y="3732241"/>
            <a:ext cx="831894" cy="0"/>
          </a:xfrm>
          <a:prstGeom prst="line">
            <a:avLst/>
          </a:prstGeom>
          <a:ln w="28575">
            <a:solidFill>
              <a:srgbClr val="00206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图片 3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9737" y="1773375"/>
            <a:ext cx="402418" cy="402418"/>
          </a:xfrm>
          <a:prstGeom prst="rect">
            <a:avLst/>
          </a:prstGeom>
        </p:spPr>
      </p:pic>
      <p:pic>
        <p:nvPicPr>
          <p:cNvPr id="39" name="图片 3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4271" y="948615"/>
            <a:ext cx="609674" cy="609674"/>
          </a:xfrm>
          <a:prstGeom prst="rect">
            <a:avLst/>
          </a:prstGeom>
        </p:spPr>
      </p:pic>
      <p:pic>
        <p:nvPicPr>
          <p:cNvPr id="40" name="图片 39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7608" y="3187882"/>
            <a:ext cx="609674" cy="609674"/>
          </a:xfrm>
          <a:prstGeom prst="rect">
            <a:avLst/>
          </a:prstGeom>
        </p:spPr>
      </p:pic>
      <p:pic>
        <p:nvPicPr>
          <p:cNvPr id="41" name="图片 40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4629" y="2114934"/>
            <a:ext cx="856014" cy="856014"/>
          </a:xfrm>
          <a:prstGeom prst="rect">
            <a:avLst/>
          </a:prstGeom>
        </p:spPr>
      </p:pic>
      <p:sp>
        <p:nvSpPr>
          <p:cNvPr id="42" name="文本框 41"/>
          <p:cNvSpPr txBox="1"/>
          <p:nvPr/>
        </p:nvSpPr>
        <p:spPr>
          <a:xfrm>
            <a:off x="2620296" y="3208738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one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4044754" y="5502941"/>
            <a:ext cx="629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two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5409820" y="3415171"/>
            <a:ext cx="5565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three</a:t>
            </a:r>
            <a:endParaRPr lang="zh-CN" altLang="en-US" sz="1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7781495" y="5476534"/>
            <a:ext cx="8402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four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124075" y="1976120"/>
            <a:ext cx="1820545" cy="8229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选题原因及目的要求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3554095" y="4401185"/>
            <a:ext cx="193548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编程思路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5256530" y="2385695"/>
            <a:ext cx="873125" cy="8229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问题集锦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7141210" y="3877310"/>
            <a:ext cx="242316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/>
              <a:t>后续拓展</a:t>
            </a:r>
            <a:endParaRPr lang="zh-CN" altLang="en-US" sz="24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" name="椭圆 28"/>
          <p:cNvSpPr/>
          <p:nvPr/>
        </p:nvSpPr>
        <p:spPr>
          <a:xfrm>
            <a:off x="1300063" y="1328055"/>
            <a:ext cx="4276531" cy="4276531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3464143" y="1328055"/>
            <a:ext cx="4276531" cy="4276531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299845" y="2468880"/>
            <a:ext cx="7239000" cy="19202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6000" b="1"/>
              <a:t>假如你能预测未来，</a:t>
            </a:r>
            <a:endParaRPr lang="zh-CN" altLang="en-US" sz="6000" b="1"/>
          </a:p>
          <a:p>
            <a:r>
              <a:rPr lang="zh-CN" altLang="en-US" sz="6000" b="1"/>
              <a:t>你会</a:t>
            </a:r>
            <a:r>
              <a:rPr lang="en-US" altLang="zh-CN" sz="6000" b="1"/>
              <a:t>......</a:t>
            </a:r>
            <a:endParaRPr lang="en-US" altLang="zh-CN" sz="6000"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/>
          <p:cNvGrpSpPr/>
          <p:nvPr/>
        </p:nvGrpSpPr>
        <p:grpSpPr>
          <a:xfrm>
            <a:off x="429197" y="1642188"/>
            <a:ext cx="3638939" cy="3638939"/>
            <a:chOff x="429197" y="1642188"/>
            <a:chExt cx="3638939" cy="3638939"/>
          </a:xfrm>
        </p:grpSpPr>
        <p:sp>
          <p:nvSpPr>
            <p:cNvPr id="2" name="椭圆 1"/>
            <p:cNvSpPr/>
            <p:nvPr/>
          </p:nvSpPr>
          <p:spPr>
            <a:xfrm>
              <a:off x="429197" y="1642188"/>
              <a:ext cx="3638939" cy="3638939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任意多边形: 形状 9"/>
            <p:cNvSpPr/>
            <p:nvPr/>
          </p:nvSpPr>
          <p:spPr>
            <a:xfrm>
              <a:off x="581594" y="2183364"/>
              <a:ext cx="3334140" cy="2183363"/>
            </a:xfrm>
            <a:custGeom>
              <a:avLst/>
              <a:gdLst>
                <a:gd name="connsiteX0" fmla="*/ 597748 w 3334140"/>
                <a:gd name="connsiteY0" fmla="*/ 0 h 2183363"/>
                <a:gd name="connsiteX1" fmla="*/ 2736393 w 3334140"/>
                <a:gd name="connsiteY1" fmla="*/ 0 h 2183363"/>
                <a:gd name="connsiteX2" fmla="*/ 2845867 w 3334140"/>
                <a:gd name="connsiteY2" fmla="*/ 99497 h 2183363"/>
                <a:gd name="connsiteX3" fmla="*/ 3334140 w 3334140"/>
                <a:gd name="connsiteY3" fmla="*/ 1278293 h 2183363"/>
                <a:gd name="connsiteX4" fmla="*/ 3132934 w 3334140"/>
                <a:gd name="connsiteY4" fmla="*/ 2072918 h 2183363"/>
                <a:gd name="connsiteX5" fmla="*/ 3065836 w 3334140"/>
                <a:gd name="connsiteY5" fmla="*/ 2183363 h 2183363"/>
                <a:gd name="connsiteX6" fmla="*/ 268304 w 3334140"/>
                <a:gd name="connsiteY6" fmla="*/ 2183363 h 2183363"/>
                <a:gd name="connsiteX7" fmla="*/ 201207 w 3334140"/>
                <a:gd name="connsiteY7" fmla="*/ 2072918 h 2183363"/>
                <a:gd name="connsiteX8" fmla="*/ 0 w 3334140"/>
                <a:gd name="connsiteY8" fmla="*/ 1278293 h 2183363"/>
                <a:gd name="connsiteX9" fmla="*/ 488274 w 3334140"/>
                <a:gd name="connsiteY9" fmla="*/ 99497 h 2183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34140" h="2183363">
                  <a:moveTo>
                    <a:pt x="597748" y="0"/>
                  </a:moveTo>
                  <a:lnTo>
                    <a:pt x="2736393" y="0"/>
                  </a:lnTo>
                  <a:lnTo>
                    <a:pt x="2845867" y="99497"/>
                  </a:lnTo>
                  <a:cubicBezTo>
                    <a:pt x="3147547" y="401177"/>
                    <a:pt x="3334140" y="817945"/>
                    <a:pt x="3334140" y="1278293"/>
                  </a:cubicBezTo>
                  <a:cubicBezTo>
                    <a:pt x="3334140" y="1566011"/>
                    <a:pt x="3261252" y="1836705"/>
                    <a:pt x="3132934" y="2072918"/>
                  </a:cubicBezTo>
                  <a:lnTo>
                    <a:pt x="3065836" y="2183363"/>
                  </a:lnTo>
                  <a:lnTo>
                    <a:pt x="268304" y="2183363"/>
                  </a:lnTo>
                  <a:lnTo>
                    <a:pt x="201207" y="2072918"/>
                  </a:lnTo>
                  <a:cubicBezTo>
                    <a:pt x="72888" y="1836705"/>
                    <a:pt x="0" y="1566011"/>
                    <a:pt x="0" y="1278293"/>
                  </a:cubicBezTo>
                  <a:cubicBezTo>
                    <a:pt x="0" y="817945"/>
                    <a:pt x="186593" y="401177"/>
                    <a:pt x="488274" y="99497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2084997" y="1789147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1762344" y="4572402"/>
              <a:ext cx="309880" cy="4832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4267189" y="1642186"/>
            <a:ext cx="3638939" cy="3638939"/>
            <a:chOff x="4267189" y="1642186"/>
            <a:chExt cx="3638939" cy="3638939"/>
          </a:xfrm>
        </p:grpSpPr>
        <p:sp>
          <p:nvSpPr>
            <p:cNvPr id="13" name="椭圆 12"/>
            <p:cNvSpPr/>
            <p:nvPr/>
          </p:nvSpPr>
          <p:spPr>
            <a:xfrm>
              <a:off x="4267189" y="1642186"/>
              <a:ext cx="3638939" cy="3638939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任意多边形: 形状 14"/>
            <p:cNvSpPr/>
            <p:nvPr/>
          </p:nvSpPr>
          <p:spPr>
            <a:xfrm>
              <a:off x="4419586" y="2183362"/>
              <a:ext cx="3334140" cy="2183363"/>
            </a:xfrm>
            <a:custGeom>
              <a:avLst/>
              <a:gdLst>
                <a:gd name="connsiteX0" fmla="*/ 597748 w 3334140"/>
                <a:gd name="connsiteY0" fmla="*/ 0 h 2183363"/>
                <a:gd name="connsiteX1" fmla="*/ 2736393 w 3334140"/>
                <a:gd name="connsiteY1" fmla="*/ 0 h 2183363"/>
                <a:gd name="connsiteX2" fmla="*/ 2845867 w 3334140"/>
                <a:gd name="connsiteY2" fmla="*/ 99497 h 2183363"/>
                <a:gd name="connsiteX3" fmla="*/ 3334140 w 3334140"/>
                <a:gd name="connsiteY3" fmla="*/ 1278293 h 2183363"/>
                <a:gd name="connsiteX4" fmla="*/ 3132934 w 3334140"/>
                <a:gd name="connsiteY4" fmla="*/ 2072918 h 2183363"/>
                <a:gd name="connsiteX5" fmla="*/ 3065836 w 3334140"/>
                <a:gd name="connsiteY5" fmla="*/ 2183363 h 2183363"/>
                <a:gd name="connsiteX6" fmla="*/ 268304 w 3334140"/>
                <a:gd name="connsiteY6" fmla="*/ 2183363 h 2183363"/>
                <a:gd name="connsiteX7" fmla="*/ 201207 w 3334140"/>
                <a:gd name="connsiteY7" fmla="*/ 2072918 h 2183363"/>
                <a:gd name="connsiteX8" fmla="*/ 0 w 3334140"/>
                <a:gd name="connsiteY8" fmla="*/ 1278293 h 2183363"/>
                <a:gd name="connsiteX9" fmla="*/ 488274 w 3334140"/>
                <a:gd name="connsiteY9" fmla="*/ 99497 h 2183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34140" h="2183363">
                  <a:moveTo>
                    <a:pt x="597748" y="0"/>
                  </a:moveTo>
                  <a:lnTo>
                    <a:pt x="2736393" y="0"/>
                  </a:lnTo>
                  <a:lnTo>
                    <a:pt x="2845867" y="99497"/>
                  </a:lnTo>
                  <a:cubicBezTo>
                    <a:pt x="3147547" y="401177"/>
                    <a:pt x="3334140" y="817945"/>
                    <a:pt x="3334140" y="1278293"/>
                  </a:cubicBezTo>
                  <a:cubicBezTo>
                    <a:pt x="3334140" y="1566011"/>
                    <a:pt x="3261252" y="1836705"/>
                    <a:pt x="3132934" y="2072918"/>
                  </a:cubicBezTo>
                  <a:lnTo>
                    <a:pt x="3065836" y="2183363"/>
                  </a:lnTo>
                  <a:lnTo>
                    <a:pt x="268304" y="2183363"/>
                  </a:lnTo>
                  <a:lnTo>
                    <a:pt x="201207" y="2072918"/>
                  </a:lnTo>
                  <a:cubicBezTo>
                    <a:pt x="72888" y="1836705"/>
                    <a:pt x="0" y="1566011"/>
                    <a:pt x="0" y="1278293"/>
                  </a:cubicBezTo>
                  <a:cubicBezTo>
                    <a:pt x="0" y="817945"/>
                    <a:pt x="186593" y="401177"/>
                    <a:pt x="488274" y="99497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5922989" y="1814028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8181381" y="1569159"/>
            <a:ext cx="3638939" cy="3638939"/>
            <a:chOff x="8105181" y="1642184"/>
            <a:chExt cx="3638939" cy="3638939"/>
          </a:xfrm>
        </p:grpSpPr>
        <p:sp>
          <p:nvSpPr>
            <p:cNvPr id="17" name="椭圆 16"/>
            <p:cNvSpPr/>
            <p:nvPr/>
          </p:nvSpPr>
          <p:spPr>
            <a:xfrm>
              <a:off x="8105181" y="1642184"/>
              <a:ext cx="3638939" cy="3638939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任意多边形: 形状 18"/>
            <p:cNvSpPr/>
            <p:nvPr/>
          </p:nvSpPr>
          <p:spPr>
            <a:xfrm>
              <a:off x="8257578" y="2183360"/>
              <a:ext cx="3334140" cy="2183363"/>
            </a:xfrm>
            <a:custGeom>
              <a:avLst/>
              <a:gdLst>
                <a:gd name="connsiteX0" fmla="*/ 597748 w 3334140"/>
                <a:gd name="connsiteY0" fmla="*/ 0 h 2183363"/>
                <a:gd name="connsiteX1" fmla="*/ 2736393 w 3334140"/>
                <a:gd name="connsiteY1" fmla="*/ 0 h 2183363"/>
                <a:gd name="connsiteX2" fmla="*/ 2845867 w 3334140"/>
                <a:gd name="connsiteY2" fmla="*/ 99497 h 2183363"/>
                <a:gd name="connsiteX3" fmla="*/ 3334140 w 3334140"/>
                <a:gd name="connsiteY3" fmla="*/ 1278293 h 2183363"/>
                <a:gd name="connsiteX4" fmla="*/ 3132934 w 3334140"/>
                <a:gd name="connsiteY4" fmla="*/ 2072918 h 2183363"/>
                <a:gd name="connsiteX5" fmla="*/ 3065836 w 3334140"/>
                <a:gd name="connsiteY5" fmla="*/ 2183363 h 2183363"/>
                <a:gd name="connsiteX6" fmla="*/ 268304 w 3334140"/>
                <a:gd name="connsiteY6" fmla="*/ 2183363 h 2183363"/>
                <a:gd name="connsiteX7" fmla="*/ 201207 w 3334140"/>
                <a:gd name="connsiteY7" fmla="*/ 2072918 h 2183363"/>
                <a:gd name="connsiteX8" fmla="*/ 0 w 3334140"/>
                <a:gd name="connsiteY8" fmla="*/ 1278293 h 2183363"/>
                <a:gd name="connsiteX9" fmla="*/ 488274 w 3334140"/>
                <a:gd name="connsiteY9" fmla="*/ 99497 h 2183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34140" h="2183363">
                  <a:moveTo>
                    <a:pt x="597748" y="0"/>
                  </a:moveTo>
                  <a:lnTo>
                    <a:pt x="2736393" y="0"/>
                  </a:lnTo>
                  <a:lnTo>
                    <a:pt x="2845867" y="99497"/>
                  </a:lnTo>
                  <a:cubicBezTo>
                    <a:pt x="3147547" y="401177"/>
                    <a:pt x="3334140" y="817945"/>
                    <a:pt x="3334140" y="1278293"/>
                  </a:cubicBezTo>
                  <a:cubicBezTo>
                    <a:pt x="3334140" y="1566011"/>
                    <a:pt x="3261252" y="1836705"/>
                    <a:pt x="3132934" y="2072918"/>
                  </a:cubicBezTo>
                  <a:lnTo>
                    <a:pt x="3065836" y="2183363"/>
                  </a:lnTo>
                  <a:lnTo>
                    <a:pt x="268304" y="2183363"/>
                  </a:lnTo>
                  <a:lnTo>
                    <a:pt x="201207" y="2072918"/>
                  </a:lnTo>
                  <a:cubicBezTo>
                    <a:pt x="72888" y="1836705"/>
                    <a:pt x="0" y="1566011"/>
                    <a:pt x="0" y="1278293"/>
                  </a:cubicBezTo>
                  <a:cubicBezTo>
                    <a:pt x="0" y="817945"/>
                    <a:pt x="186593" y="401177"/>
                    <a:pt x="488274" y="99497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9760981" y="1814028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aphicFrame>
        <p:nvGraphicFramePr>
          <p:cNvPr id="37" name="图表 36"/>
          <p:cNvGraphicFramePr/>
          <p:nvPr/>
        </p:nvGraphicFramePr>
        <p:xfrm>
          <a:off x="4609307" y="2426046"/>
          <a:ext cx="2973232" cy="17936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8741410" y="2606040"/>
            <a:ext cx="3079115" cy="11887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黑色星期一：</a:t>
            </a:r>
            <a:endParaRPr lang="zh-CN" altLang="en-US" sz="2400"/>
          </a:p>
          <a:p>
            <a:r>
              <a:rPr lang="en-US" altLang="zh-CN" sz="2400"/>
              <a:t>2016</a:t>
            </a:r>
            <a:r>
              <a:rPr lang="zh-CN" altLang="en-US" sz="2400"/>
              <a:t>年12月12日，</a:t>
            </a:r>
            <a:endParaRPr lang="zh-CN" altLang="en-US" sz="2400"/>
          </a:p>
          <a:p>
            <a:r>
              <a:rPr lang="zh-CN" altLang="en-US" sz="2400"/>
              <a:t>股市暴跌、国债崩盘。</a:t>
            </a:r>
            <a:endParaRPr lang="zh-CN" altLang="en-US" sz="2400"/>
          </a:p>
        </p:txBody>
      </p:sp>
      <p:sp>
        <p:nvSpPr>
          <p:cNvPr id="4" name="文本框 3"/>
          <p:cNvSpPr txBox="1"/>
          <p:nvPr/>
        </p:nvSpPr>
        <p:spPr>
          <a:xfrm>
            <a:off x="809625" y="2569210"/>
            <a:ext cx="2897505" cy="20034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/>
              <a:t>2008年05月12日，</a:t>
            </a:r>
            <a:endParaRPr lang="zh-CN" altLang="en-US" sz="2400"/>
          </a:p>
          <a:p>
            <a:pPr algn="l"/>
            <a:r>
              <a:rPr lang="zh-CN" altLang="en-US" sz="2400"/>
              <a:t>汶川大地震共造成69227人死亡，374643人受伤，17923人失踪。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810125" y="2569210"/>
            <a:ext cx="2870835" cy="1637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2011年3月11日，</a:t>
            </a:r>
            <a:endParaRPr lang="zh-CN" altLang="en-US" sz="2400"/>
          </a:p>
          <a:p>
            <a:r>
              <a:rPr lang="zh-CN" altLang="en-US" sz="2400"/>
              <a:t>日本福岛核泄漏，</a:t>
            </a:r>
            <a:endParaRPr lang="zh-CN" altLang="en-US" sz="2400"/>
          </a:p>
          <a:p>
            <a:r>
              <a:rPr lang="zh-CN" altLang="en-US" sz="2400"/>
              <a:t>12万人进行核辐射检查。</a:t>
            </a: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平行四边形 3"/>
          <p:cNvSpPr/>
          <p:nvPr/>
        </p:nvSpPr>
        <p:spPr>
          <a:xfrm>
            <a:off x="1121410" y="911225"/>
            <a:ext cx="5066665" cy="5430520"/>
          </a:xfrm>
          <a:prstGeom prst="parallelogram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平行四边形 8"/>
          <p:cNvSpPr/>
          <p:nvPr/>
        </p:nvSpPr>
        <p:spPr>
          <a:xfrm>
            <a:off x="6027420" y="937895"/>
            <a:ext cx="5066665" cy="5430520"/>
          </a:xfrm>
          <a:prstGeom prst="parallelogram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2491273" y="1800808"/>
            <a:ext cx="2976466" cy="0"/>
          </a:xfrm>
          <a:prstGeom prst="line">
            <a:avLst/>
          </a:prstGeom>
          <a:ln w="158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7336971" y="1803912"/>
            <a:ext cx="2976466" cy="0"/>
          </a:xfrm>
          <a:prstGeom prst="line">
            <a:avLst/>
          </a:prstGeom>
          <a:ln w="158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2603372" y="1203267"/>
            <a:ext cx="1325880" cy="3848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选题原因：</a:t>
            </a:r>
            <a:endParaRPr 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502048" y="1190826"/>
            <a:ext cx="1097280" cy="3848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目的要求</a:t>
            </a:r>
            <a:endParaRPr 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1" name="图片 40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724" y="979571"/>
            <a:ext cx="724001" cy="724001"/>
          </a:xfrm>
          <a:prstGeom prst="rect">
            <a:avLst/>
          </a:prstGeom>
        </p:spPr>
      </p:pic>
      <p:pic>
        <p:nvPicPr>
          <p:cNvPr id="42" name="图片 4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7661" y="979572"/>
            <a:ext cx="724001" cy="724001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2216150" y="1804035"/>
            <a:ext cx="2712085" cy="41979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1.股市是国民经济晴雨表</a:t>
            </a:r>
            <a:endParaRPr lang="en-US" altLang="zh-CN" sz="2400"/>
          </a:p>
          <a:p>
            <a:endParaRPr lang="en-US" altLang="zh-CN" sz="2400"/>
          </a:p>
          <a:p>
            <a:r>
              <a:rPr lang="en-US" altLang="zh-CN" sz="2400"/>
              <a:t>2.</a:t>
            </a:r>
            <a:r>
              <a:rPr lang="zh-CN" altLang="en-US" sz="2400"/>
              <a:t>近年来，对股票预测的相关文献达一万多篇，足见股票的热度。</a:t>
            </a:r>
            <a:endParaRPr lang="zh-CN" altLang="en-US" sz="2400"/>
          </a:p>
          <a:p>
            <a:endParaRPr lang="zh-CN" altLang="en-US" sz="2400"/>
          </a:p>
          <a:p>
            <a:r>
              <a:rPr lang="en-US" altLang="zh-CN" sz="2400"/>
              <a:t>3.</a:t>
            </a:r>
            <a:r>
              <a:rPr lang="zh-CN" altLang="en-US" sz="2400"/>
              <a:t>股票具多因素性、受情绪化调节。</a:t>
            </a:r>
            <a:endParaRPr lang="zh-CN" altLang="en-US" sz="2400"/>
          </a:p>
          <a:p>
            <a:endParaRPr lang="zh-CN" altLang="en-US" sz="2400"/>
          </a:p>
        </p:txBody>
      </p:sp>
      <p:sp>
        <p:nvSpPr>
          <p:cNvPr id="23" name="文本框 22"/>
          <p:cNvSpPr txBox="1"/>
          <p:nvPr/>
        </p:nvSpPr>
        <p:spPr>
          <a:xfrm>
            <a:off x="7211695" y="2971800"/>
            <a:ext cx="2697480" cy="11887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利用编程对新浪股票的数据进行批量、实时拉取。</a:t>
            </a: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椭圆 25"/>
          <p:cNvSpPr/>
          <p:nvPr/>
        </p:nvSpPr>
        <p:spPr>
          <a:xfrm>
            <a:off x="5327781" y="2715213"/>
            <a:ext cx="1427583" cy="1427583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3882088" y="1269520"/>
            <a:ext cx="942392" cy="942392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7258664" y="1269520"/>
            <a:ext cx="942392" cy="942392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7258664" y="4646096"/>
            <a:ext cx="942392" cy="942392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>
            <a:off x="3882088" y="4646096"/>
            <a:ext cx="942392" cy="942392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/>
          <p:cNvSpPr/>
          <p:nvPr/>
        </p:nvSpPr>
        <p:spPr>
          <a:xfrm>
            <a:off x="5416420" y="2803852"/>
            <a:ext cx="1250302" cy="1250302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3947402" y="1334834"/>
            <a:ext cx="811763" cy="811763"/>
          </a:xfrm>
          <a:prstGeom prst="ellipse">
            <a:avLst/>
          </a:prstGeom>
          <a:solidFill>
            <a:schemeClr val="bg1">
              <a:alpha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>
            <a:off x="7323979" y="1334834"/>
            <a:ext cx="811763" cy="811763"/>
          </a:xfrm>
          <a:prstGeom prst="ellipse">
            <a:avLst/>
          </a:prstGeom>
          <a:solidFill>
            <a:schemeClr val="bg1">
              <a:alpha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>
            <a:off x="7323979" y="4711410"/>
            <a:ext cx="811763" cy="811763"/>
          </a:xfrm>
          <a:prstGeom prst="ellipse">
            <a:avLst/>
          </a:prstGeom>
          <a:solidFill>
            <a:schemeClr val="bg1">
              <a:alpha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椭圆 53"/>
          <p:cNvSpPr/>
          <p:nvPr/>
        </p:nvSpPr>
        <p:spPr>
          <a:xfrm>
            <a:off x="3948037" y="4711410"/>
            <a:ext cx="811763" cy="811763"/>
          </a:xfrm>
          <a:prstGeom prst="ellipse">
            <a:avLst/>
          </a:prstGeom>
          <a:solidFill>
            <a:schemeClr val="bg1">
              <a:alpha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文本框 58"/>
          <p:cNvSpPr txBox="1"/>
          <p:nvPr/>
        </p:nvSpPr>
        <p:spPr>
          <a:xfrm>
            <a:off x="5492473" y="3272524"/>
            <a:ext cx="1097280" cy="3848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编程思路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9" name="组合 98"/>
          <p:cNvGrpSpPr/>
          <p:nvPr/>
        </p:nvGrpSpPr>
        <p:grpSpPr>
          <a:xfrm>
            <a:off x="771524" y="1418999"/>
            <a:ext cx="2870200" cy="646029"/>
            <a:chOff x="798829" y="1400584"/>
            <a:chExt cx="2870200" cy="646029"/>
          </a:xfrm>
        </p:grpSpPr>
        <p:sp>
          <p:nvSpPr>
            <p:cNvPr id="66" name="平行四边形 65"/>
            <p:cNvSpPr/>
            <p:nvPr/>
          </p:nvSpPr>
          <p:spPr>
            <a:xfrm>
              <a:off x="798829" y="1400584"/>
              <a:ext cx="2870200" cy="646029"/>
            </a:xfrm>
            <a:prstGeom prst="parallelogram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文本框 92"/>
            <p:cNvSpPr txBox="1"/>
            <p:nvPr/>
          </p:nvSpPr>
          <p:spPr>
            <a:xfrm>
              <a:off x="1227959" y="1531430"/>
              <a:ext cx="2011680" cy="3848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智能识别用户需求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1" name="组合 100"/>
          <p:cNvGrpSpPr/>
          <p:nvPr/>
        </p:nvGrpSpPr>
        <p:grpSpPr>
          <a:xfrm>
            <a:off x="849223" y="4844476"/>
            <a:ext cx="2870200" cy="646029"/>
            <a:chOff x="848588" y="4834951"/>
            <a:chExt cx="2870200" cy="646029"/>
          </a:xfrm>
        </p:grpSpPr>
        <p:sp>
          <p:nvSpPr>
            <p:cNvPr id="80" name="平行四边形 79"/>
            <p:cNvSpPr/>
            <p:nvPr/>
          </p:nvSpPr>
          <p:spPr>
            <a:xfrm>
              <a:off x="848588" y="4834951"/>
              <a:ext cx="2870200" cy="646029"/>
            </a:xfrm>
            <a:prstGeom prst="parallelogram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文本框 94"/>
            <p:cNvSpPr txBox="1"/>
            <p:nvPr/>
          </p:nvSpPr>
          <p:spPr>
            <a:xfrm>
              <a:off x="1059601" y="4915691"/>
              <a:ext cx="2240280" cy="3848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网址连接、数据抓取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2" name="组合 101"/>
          <p:cNvGrpSpPr/>
          <p:nvPr/>
        </p:nvGrpSpPr>
        <p:grpSpPr>
          <a:xfrm>
            <a:off x="8428155" y="1450343"/>
            <a:ext cx="2870200" cy="646029"/>
            <a:chOff x="8428155" y="1450343"/>
            <a:chExt cx="2870200" cy="646029"/>
          </a:xfrm>
        </p:grpSpPr>
        <p:sp>
          <p:nvSpPr>
            <p:cNvPr id="76" name="平行四边形 75"/>
            <p:cNvSpPr/>
            <p:nvPr/>
          </p:nvSpPr>
          <p:spPr>
            <a:xfrm>
              <a:off x="8428155" y="1450343"/>
              <a:ext cx="2870200" cy="646029"/>
            </a:xfrm>
            <a:prstGeom prst="parallelogram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文本框 95"/>
            <p:cNvSpPr txBox="1"/>
            <p:nvPr/>
          </p:nvSpPr>
          <p:spPr>
            <a:xfrm>
              <a:off x="9052647" y="1530677"/>
              <a:ext cx="1097280" cy="3848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数据处理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3" name="组合 102"/>
          <p:cNvGrpSpPr/>
          <p:nvPr/>
        </p:nvGrpSpPr>
        <p:grpSpPr>
          <a:xfrm>
            <a:off x="8428328" y="4794540"/>
            <a:ext cx="2870200" cy="646029"/>
            <a:chOff x="8428328" y="4785015"/>
            <a:chExt cx="2870200" cy="646029"/>
          </a:xfrm>
        </p:grpSpPr>
        <p:sp>
          <p:nvSpPr>
            <p:cNvPr id="91" name="平行四边形 90"/>
            <p:cNvSpPr/>
            <p:nvPr/>
          </p:nvSpPr>
          <p:spPr>
            <a:xfrm>
              <a:off x="8428328" y="4785015"/>
              <a:ext cx="2870200" cy="646029"/>
            </a:xfrm>
            <a:prstGeom prst="parallelogram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文本框 96"/>
            <p:cNvSpPr txBox="1"/>
            <p:nvPr/>
          </p:nvSpPr>
          <p:spPr>
            <a:xfrm>
              <a:off x="8938114" y="4866274"/>
              <a:ext cx="1325880" cy="3848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格式化输出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4109720" y="1481455"/>
            <a:ext cx="396240" cy="6146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/>
              <a:t>1</a:t>
            </a:r>
            <a:endParaRPr lang="en-US" altLang="zh-CN" sz="2800" b="1"/>
          </a:p>
        </p:txBody>
      </p:sp>
      <p:sp>
        <p:nvSpPr>
          <p:cNvPr id="3" name="文本框 2"/>
          <p:cNvSpPr txBox="1"/>
          <p:nvPr/>
        </p:nvSpPr>
        <p:spPr>
          <a:xfrm>
            <a:off x="7470775" y="1450340"/>
            <a:ext cx="518160" cy="6146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/>
              <a:t>3</a:t>
            </a:r>
            <a:endParaRPr lang="en-US" altLang="zh-CN" sz="2800" b="1"/>
          </a:p>
        </p:txBody>
      </p:sp>
      <p:sp>
        <p:nvSpPr>
          <p:cNvPr id="4" name="文本框 3"/>
          <p:cNvSpPr txBox="1"/>
          <p:nvPr/>
        </p:nvSpPr>
        <p:spPr>
          <a:xfrm>
            <a:off x="4140200" y="4810125"/>
            <a:ext cx="426720" cy="6146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/>
              <a:t>2</a:t>
            </a:r>
            <a:endParaRPr lang="en-US" altLang="zh-CN" sz="2800" b="1"/>
          </a:p>
        </p:txBody>
      </p:sp>
      <p:sp>
        <p:nvSpPr>
          <p:cNvPr id="5" name="文本框 4"/>
          <p:cNvSpPr txBox="1"/>
          <p:nvPr/>
        </p:nvSpPr>
        <p:spPr>
          <a:xfrm>
            <a:off x="7470775" y="4825365"/>
            <a:ext cx="365760" cy="6146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/>
              <a:t>4</a:t>
            </a:r>
            <a:endParaRPr lang="en-US" altLang="zh-CN" sz="28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605" y="547370"/>
            <a:ext cx="7113270" cy="4821555"/>
          </a:xfrm>
          <a:prstGeom prst="rect">
            <a:avLst/>
          </a:prstGeom>
        </p:spPr>
      </p:pic>
      <p:sp>
        <p:nvSpPr>
          <p:cNvPr id="26" name="文本框 25"/>
          <p:cNvSpPr txBox="1"/>
          <p:nvPr/>
        </p:nvSpPr>
        <p:spPr>
          <a:xfrm>
            <a:off x="121285" y="258445"/>
            <a:ext cx="7166610" cy="47256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 altLang="zh-CN"/>
          </a:p>
          <a:p>
            <a:r>
              <a:rPr lang="en-US" altLang="zh-CN" sz="2400" b="1"/>
              <a:t>1.智能</a:t>
            </a:r>
            <a:r>
              <a:rPr lang="zh-CN" altLang="en-US" sz="2400" b="1"/>
              <a:t>识别？</a:t>
            </a:r>
            <a:r>
              <a:rPr lang="en-US" altLang="zh-CN" sz="2400" b="1"/>
              <a:t>——</a:t>
            </a:r>
            <a:r>
              <a:rPr lang="zh-CN" altLang="en-US" sz="2400" b="1"/>
              <a:t>设置选项</a:t>
            </a:r>
            <a:endParaRPr lang="zh-CN" altLang="en-US" sz="2400" b="1"/>
          </a:p>
          <a:p>
            <a:endParaRPr lang="zh-CN" altLang="en-US" sz="2400"/>
          </a:p>
          <a:p>
            <a:r>
              <a:rPr lang="en-US" altLang="zh-CN" sz="2400">
                <a:sym typeface="Wingdings" panose="05000000000000000000" charset="0"/>
              </a:rPr>
              <a:t>① “-c”</a:t>
            </a:r>
            <a:r>
              <a:rPr lang="zh-CN" altLang="en-US" sz="2400">
                <a:sym typeface="Wingdings" panose="05000000000000000000" charset="0"/>
              </a:rPr>
              <a:t>表示启用外部程序 </a:t>
            </a:r>
            <a:r>
              <a:rPr lang="en-US" altLang="zh-CN" sz="2400">
                <a:sym typeface="Wingdings" panose="05000000000000000000" charset="0"/>
              </a:rPr>
              <a:t>system 'clear'</a:t>
            </a:r>
            <a:r>
              <a:rPr lang="zh-CN" altLang="en-US" sz="2400">
                <a:sym typeface="Wingdings" panose="05000000000000000000" charset="0"/>
              </a:rPr>
              <a:t>进行清屏。</a:t>
            </a:r>
            <a:endParaRPr lang="zh-CN" altLang="en-US" sz="2400">
              <a:sym typeface="Wingdings" panose="05000000000000000000" charset="0"/>
            </a:endParaRPr>
          </a:p>
          <a:p>
            <a:endParaRPr lang="en-US" altLang="zh-CN" sz="2400" b="1">
              <a:sym typeface="Wingdings" panose="05000000000000000000" charset="0"/>
            </a:endParaRPr>
          </a:p>
          <a:p>
            <a:r>
              <a:rPr lang="zh-CN" altLang="en-US" sz="2400">
                <a:sym typeface="Wingdings" panose="05000000000000000000" charset="0"/>
              </a:rPr>
              <a:t>②</a:t>
            </a:r>
            <a:r>
              <a:rPr lang="en-US" altLang="zh-CN" sz="2400">
                <a:sym typeface="Wingdings" panose="05000000000000000000" charset="0"/>
              </a:rPr>
              <a:t>“-d”</a:t>
            </a:r>
            <a:r>
              <a:rPr lang="zh-CN" altLang="en-US" sz="2400">
                <a:sym typeface="Wingdings" panose="05000000000000000000" charset="0"/>
              </a:rPr>
              <a:t>表示输出固定股票的查询信息。</a:t>
            </a:r>
            <a:endParaRPr lang="zh-CN" altLang="en-US" sz="2400">
              <a:sym typeface="Wingdings" panose="05000000000000000000" charset="0"/>
            </a:endParaRPr>
          </a:p>
          <a:p>
            <a:endParaRPr lang="en-US" altLang="zh-CN" sz="2400">
              <a:sym typeface="Wingdings" panose="05000000000000000000" charset="0"/>
            </a:endParaRPr>
          </a:p>
          <a:p>
            <a:r>
              <a:rPr lang="en-US" altLang="zh-CN" sz="2400">
                <a:sym typeface="Wingdings" panose="05000000000000000000" charset="0"/>
              </a:rPr>
              <a:t>③“-f ”</a:t>
            </a:r>
            <a:r>
              <a:rPr lang="zh-CN" altLang="en-US" sz="2400">
                <a:sym typeface="Wingdings" panose="05000000000000000000" charset="0"/>
              </a:rPr>
              <a:t>表示单个股票信息。</a:t>
            </a:r>
            <a:endParaRPr lang="zh-CN" altLang="en-US" sz="2400">
              <a:sym typeface="Wingdings" panose="05000000000000000000" charset="0"/>
            </a:endParaRPr>
          </a:p>
          <a:p>
            <a:endParaRPr lang="zh-CN" altLang="en-US" sz="2400">
              <a:sym typeface="Wingdings" panose="05000000000000000000" charset="0"/>
            </a:endParaRPr>
          </a:p>
          <a:p>
            <a:r>
              <a:rPr lang="zh-CN" altLang="en-US" sz="2400">
                <a:sym typeface="Wingdings" panose="05000000000000000000" charset="0"/>
              </a:rPr>
              <a:t>④</a:t>
            </a:r>
            <a:r>
              <a:rPr lang="en-US" altLang="zh-CN" sz="2400">
                <a:sym typeface="Wingdings" panose="05000000000000000000" charset="0"/>
              </a:rPr>
              <a:t>“-m”</a:t>
            </a:r>
            <a:r>
              <a:rPr lang="zh-CN" altLang="en-US" sz="2400">
                <a:sym typeface="Wingdings" panose="05000000000000000000" charset="0"/>
              </a:rPr>
              <a:t>表示批量拉取股票信息。</a:t>
            </a:r>
            <a:endParaRPr lang="zh-CN" altLang="en-US" sz="2400">
              <a:sym typeface="Wingdings" panose="05000000000000000000" charset="0"/>
            </a:endParaRPr>
          </a:p>
          <a:p>
            <a:endParaRPr lang="zh-CN" altLang="en-US" sz="2400"/>
          </a:p>
          <a:p>
            <a:endParaRPr lang="zh-CN" altLang="en-US" sz="2400"/>
          </a:p>
          <a:p>
            <a:endParaRPr lang="zh-CN" altLang="en-US"/>
          </a:p>
        </p:txBody>
      </p:sp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2" imgW="914400" imgH="215900" progId="Equation.KSEE3">
                  <p:embed/>
                </p:oleObj>
              </mc:Choice>
              <mc:Fallback>
                <p:oleObj name="" r:id="rId2" imgW="914400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638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4" imgW="914400" imgH="215900" progId="Equation.KSEE3">
                  <p:embed/>
                </p:oleObj>
              </mc:Choice>
              <mc:Fallback>
                <p:oleObj name="" r:id="rId4" imgW="914400" imgH="2159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638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" r:id="rId5" imgW="914400" imgH="215900" progId="Equation.KSEE3">
                  <p:embed/>
                </p:oleObj>
              </mc:Choice>
              <mc:Fallback>
                <p:oleObj name="" r:id="rId5" imgW="914400" imgH="215900" progId="Equation.KSEE3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638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" r:id="rId6" imgW="914400" imgH="215900" progId="Equation.KSEE3">
                  <p:embed/>
                </p:oleObj>
              </mc:Choice>
              <mc:Fallback>
                <p:oleObj name="" r:id="rId6" imgW="914400" imgH="215900" progId="Equation.KSEE3">
                  <p:embed/>
                  <p:pic>
                    <p:nvPicPr>
                      <p:cNvPr id="0" name="图片 1027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638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图片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34555" y="1311910"/>
            <a:ext cx="4844415" cy="38868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30220" y="1454150"/>
            <a:ext cx="6823075" cy="449834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0855" y="3778885"/>
            <a:ext cx="5036820" cy="2099310"/>
          </a:xfrm>
          <a:prstGeom prst="rect">
            <a:avLst/>
          </a:prstGeom>
        </p:spPr>
      </p:pic>
      <p:grpSp>
        <p:nvGrpSpPr>
          <p:cNvPr id="115" name="组合 114"/>
          <p:cNvGrpSpPr/>
          <p:nvPr/>
        </p:nvGrpSpPr>
        <p:grpSpPr>
          <a:xfrm>
            <a:off x="9237298" y="4904788"/>
            <a:ext cx="615828" cy="615828"/>
            <a:chOff x="1203649" y="4037046"/>
            <a:chExt cx="2276669" cy="2276669"/>
          </a:xfrm>
        </p:grpSpPr>
        <p:sp>
          <p:nvSpPr>
            <p:cNvPr id="116" name="椭圆 115"/>
            <p:cNvSpPr/>
            <p:nvPr/>
          </p:nvSpPr>
          <p:spPr>
            <a:xfrm>
              <a:off x="1203649" y="4037046"/>
              <a:ext cx="2276669" cy="2276669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7" name="椭圆 116"/>
            <p:cNvSpPr/>
            <p:nvPr/>
          </p:nvSpPr>
          <p:spPr>
            <a:xfrm>
              <a:off x="1279848" y="4113245"/>
              <a:ext cx="2124269" cy="2124269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1" name="Freeform 11"/>
          <p:cNvSpPr>
            <a:spLocks noEditPoints="1"/>
          </p:cNvSpPr>
          <p:nvPr/>
        </p:nvSpPr>
        <p:spPr bwMode="auto">
          <a:xfrm>
            <a:off x="2372662" y="2721036"/>
            <a:ext cx="815289" cy="835801"/>
          </a:xfrm>
          <a:custGeom>
            <a:avLst/>
            <a:gdLst>
              <a:gd name="T0" fmla="*/ 33 w 67"/>
              <a:gd name="T1" fmla="*/ 32 h 69"/>
              <a:gd name="T2" fmla="*/ 37 w 67"/>
              <a:gd name="T3" fmla="*/ 36 h 69"/>
              <a:gd name="T4" fmla="*/ 41 w 67"/>
              <a:gd name="T5" fmla="*/ 46 h 69"/>
              <a:gd name="T6" fmla="*/ 40 w 67"/>
              <a:gd name="T7" fmla="*/ 56 h 69"/>
              <a:gd name="T8" fmla="*/ 32 w 67"/>
              <a:gd name="T9" fmla="*/ 62 h 69"/>
              <a:gd name="T10" fmla="*/ 24 w 67"/>
              <a:gd name="T11" fmla="*/ 65 h 69"/>
              <a:gd name="T12" fmla="*/ 15 w 67"/>
              <a:gd name="T13" fmla="*/ 64 h 69"/>
              <a:gd name="T14" fmla="*/ 9 w 67"/>
              <a:gd name="T15" fmla="*/ 60 h 69"/>
              <a:gd name="T16" fmla="*/ 5 w 67"/>
              <a:gd name="T17" fmla="*/ 54 h 69"/>
              <a:gd name="T18" fmla="*/ 4 w 67"/>
              <a:gd name="T19" fmla="*/ 45 h 69"/>
              <a:gd name="T20" fmla="*/ 8 w 67"/>
              <a:gd name="T21" fmla="*/ 37 h 69"/>
              <a:gd name="T22" fmla="*/ 13 w 67"/>
              <a:gd name="T23" fmla="*/ 29 h 69"/>
              <a:gd name="T24" fmla="*/ 24 w 67"/>
              <a:gd name="T25" fmla="*/ 28 h 69"/>
              <a:gd name="T26" fmla="*/ 53 w 67"/>
              <a:gd name="T27" fmla="*/ 14 h 69"/>
              <a:gd name="T28" fmla="*/ 46 w 67"/>
              <a:gd name="T29" fmla="*/ 16 h 69"/>
              <a:gd name="T30" fmla="*/ 43 w 67"/>
              <a:gd name="T31" fmla="*/ 18 h 69"/>
              <a:gd name="T32" fmla="*/ 39 w 67"/>
              <a:gd name="T33" fmla="*/ 25 h 69"/>
              <a:gd name="T34" fmla="*/ 39 w 67"/>
              <a:gd name="T35" fmla="*/ 32 h 69"/>
              <a:gd name="T36" fmla="*/ 44 w 67"/>
              <a:gd name="T37" fmla="*/ 37 h 69"/>
              <a:gd name="T38" fmla="*/ 50 w 67"/>
              <a:gd name="T39" fmla="*/ 40 h 69"/>
              <a:gd name="T40" fmla="*/ 56 w 67"/>
              <a:gd name="T41" fmla="*/ 40 h 69"/>
              <a:gd name="T42" fmla="*/ 60 w 67"/>
              <a:gd name="T43" fmla="*/ 38 h 69"/>
              <a:gd name="T44" fmla="*/ 64 w 67"/>
              <a:gd name="T45" fmla="*/ 34 h 69"/>
              <a:gd name="T46" fmla="*/ 65 w 67"/>
              <a:gd name="T47" fmla="*/ 28 h 69"/>
              <a:gd name="T48" fmla="*/ 63 w 67"/>
              <a:gd name="T49" fmla="*/ 22 h 69"/>
              <a:gd name="T50" fmla="*/ 60 w 67"/>
              <a:gd name="T51" fmla="*/ 16 h 69"/>
              <a:gd name="T52" fmla="*/ 57 w 67"/>
              <a:gd name="T53" fmla="*/ 25 h 69"/>
              <a:gd name="T54" fmla="*/ 49 w 67"/>
              <a:gd name="T55" fmla="*/ 31 h 69"/>
              <a:gd name="T56" fmla="*/ 55 w 67"/>
              <a:gd name="T57" fmla="*/ 27 h 69"/>
              <a:gd name="T58" fmla="*/ 51 w 67"/>
              <a:gd name="T59" fmla="*/ 30 h 69"/>
              <a:gd name="T60" fmla="*/ 55 w 67"/>
              <a:gd name="T61" fmla="*/ 27 h 69"/>
              <a:gd name="T62" fmla="*/ 52 w 67"/>
              <a:gd name="T63" fmla="*/ 36 h 69"/>
              <a:gd name="T64" fmla="*/ 54 w 67"/>
              <a:gd name="T65" fmla="*/ 20 h 69"/>
              <a:gd name="T66" fmla="*/ 28 w 67"/>
              <a:gd name="T67" fmla="*/ 1 h 69"/>
              <a:gd name="T68" fmla="*/ 21 w 67"/>
              <a:gd name="T69" fmla="*/ 3 h 69"/>
              <a:gd name="T70" fmla="*/ 18 w 67"/>
              <a:gd name="T71" fmla="*/ 5 h 69"/>
              <a:gd name="T72" fmla="*/ 14 w 67"/>
              <a:gd name="T73" fmla="*/ 12 h 69"/>
              <a:gd name="T74" fmla="*/ 14 w 67"/>
              <a:gd name="T75" fmla="*/ 19 h 69"/>
              <a:gd name="T76" fmla="*/ 19 w 67"/>
              <a:gd name="T77" fmla="*/ 23 h 69"/>
              <a:gd name="T78" fmla="*/ 25 w 67"/>
              <a:gd name="T79" fmla="*/ 26 h 69"/>
              <a:gd name="T80" fmla="*/ 31 w 67"/>
              <a:gd name="T81" fmla="*/ 26 h 69"/>
              <a:gd name="T82" fmla="*/ 35 w 67"/>
              <a:gd name="T83" fmla="*/ 24 h 69"/>
              <a:gd name="T84" fmla="*/ 39 w 67"/>
              <a:gd name="T85" fmla="*/ 20 h 69"/>
              <a:gd name="T86" fmla="*/ 40 w 67"/>
              <a:gd name="T87" fmla="*/ 14 h 69"/>
              <a:gd name="T88" fmla="*/ 38 w 67"/>
              <a:gd name="T89" fmla="*/ 8 h 69"/>
              <a:gd name="T90" fmla="*/ 35 w 67"/>
              <a:gd name="T91" fmla="*/ 2 h 69"/>
              <a:gd name="T92" fmla="*/ 32 w 67"/>
              <a:gd name="T93" fmla="*/ 12 h 69"/>
              <a:gd name="T94" fmla="*/ 24 w 67"/>
              <a:gd name="T95" fmla="*/ 18 h 69"/>
              <a:gd name="T96" fmla="*/ 30 w 67"/>
              <a:gd name="T97" fmla="*/ 13 h 69"/>
              <a:gd name="T98" fmla="*/ 26 w 67"/>
              <a:gd name="T99" fmla="*/ 16 h 69"/>
              <a:gd name="T100" fmla="*/ 30 w 67"/>
              <a:gd name="T101" fmla="*/ 13 h 69"/>
              <a:gd name="T102" fmla="*/ 27 w 67"/>
              <a:gd name="T103" fmla="*/ 23 h 69"/>
              <a:gd name="T104" fmla="*/ 29 w 67"/>
              <a:gd name="T105" fmla="*/ 7 h 69"/>
              <a:gd name="T106" fmla="*/ 14 w 67"/>
              <a:gd name="T107" fmla="*/ 48 h 69"/>
              <a:gd name="T108" fmla="*/ 28 w 67"/>
              <a:gd name="T109" fmla="*/ 48 h 69"/>
              <a:gd name="T110" fmla="*/ 21 w 67"/>
              <a:gd name="T111" fmla="*/ 45 h 69"/>
              <a:gd name="T112" fmla="*/ 21 w 67"/>
              <a:gd name="T113" fmla="*/ 52 h 69"/>
              <a:gd name="T114" fmla="*/ 29 w 67"/>
              <a:gd name="T115" fmla="*/ 40 h 69"/>
              <a:gd name="T116" fmla="*/ 13 w 67"/>
              <a:gd name="T117" fmla="*/ 56 h 69"/>
              <a:gd name="T118" fmla="*/ 29 w 67"/>
              <a:gd name="T119" fmla="*/ 40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67" h="69">
                <a:moveTo>
                  <a:pt x="24" y="31"/>
                </a:moveTo>
                <a:cubicBezTo>
                  <a:pt x="25" y="32"/>
                  <a:pt x="26" y="32"/>
                  <a:pt x="27" y="32"/>
                </a:cubicBezTo>
                <a:cubicBezTo>
                  <a:pt x="29" y="30"/>
                  <a:pt x="29" y="30"/>
                  <a:pt x="29" y="30"/>
                </a:cubicBezTo>
                <a:cubicBezTo>
                  <a:pt x="31" y="30"/>
                  <a:pt x="32" y="31"/>
                  <a:pt x="33" y="32"/>
                </a:cubicBezTo>
                <a:cubicBezTo>
                  <a:pt x="32" y="35"/>
                  <a:pt x="32" y="35"/>
                  <a:pt x="32" y="35"/>
                </a:cubicBezTo>
                <a:cubicBezTo>
                  <a:pt x="32" y="35"/>
                  <a:pt x="33" y="36"/>
                  <a:pt x="33" y="36"/>
                </a:cubicBezTo>
                <a:cubicBezTo>
                  <a:pt x="34" y="37"/>
                  <a:pt x="34" y="37"/>
                  <a:pt x="34" y="37"/>
                </a:cubicBezTo>
                <a:cubicBezTo>
                  <a:pt x="37" y="36"/>
                  <a:pt x="37" y="36"/>
                  <a:pt x="37" y="36"/>
                </a:cubicBezTo>
                <a:cubicBezTo>
                  <a:pt x="39" y="37"/>
                  <a:pt x="39" y="39"/>
                  <a:pt x="40" y="40"/>
                </a:cubicBezTo>
                <a:cubicBezTo>
                  <a:pt x="37" y="42"/>
                  <a:pt x="37" y="42"/>
                  <a:pt x="37" y="42"/>
                </a:cubicBezTo>
                <a:cubicBezTo>
                  <a:pt x="37" y="43"/>
                  <a:pt x="38" y="44"/>
                  <a:pt x="38" y="46"/>
                </a:cubicBezTo>
                <a:cubicBezTo>
                  <a:pt x="41" y="46"/>
                  <a:pt x="41" y="46"/>
                  <a:pt x="41" y="46"/>
                </a:cubicBezTo>
                <a:cubicBezTo>
                  <a:pt x="42" y="48"/>
                  <a:pt x="42" y="49"/>
                  <a:pt x="41" y="51"/>
                </a:cubicBezTo>
                <a:cubicBezTo>
                  <a:pt x="38" y="51"/>
                  <a:pt x="38" y="51"/>
                  <a:pt x="38" y="51"/>
                </a:cubicBezTo>
                <a:cubicBezTo>
                  <a:pt x="38" y="52"/>
                  <a:pt x="37" y="53"/>
                  <a:pt x="37" y="54"/>
                </a:cubicBezTo>
                <a:cubicBezTo>
                  <a:pt x="40" y="56"/>
                  <a:pt x="40" y="56"/>
                  <a:pt x="40" y="56"/>
                </a:cubicBezTo>
                <a:cubicBezTo>
                  <a:pt x="39" y="58"/>
                  <a:pt x="38" y="60"/>
                  <a:pt x="37" y="61"/>
                </a:cubicBezTo>
                <a:cubicBezTo>
                  <a:pt x="34" y="59"/>
                  <a:pt x="34" y="59"/>
                  <a:pt x="34" y="59"/>
                </a:cubicBezTo>
                <a:cubicBezTo>
                  <a:pt x="34" y="60"/>
                  <a:pt x="33" y="60"/>
                  <a:pt x="33" y="60"/>
                </a:cubicBezTo>
                <a:cubicBezTo>
                  <a:pt x="33" y="61"/>
                  <a:pt x="32" y="61"/>
                  <a:pt x="32" y="62"/>
                </a:cubicBezTo>
                <a:cubicBezTo>
                  <a:pt x="33" y="65"/>
                  <a:pt x="33" y="65"/>
                  <a:pt x="33" y="65"/>
                </a:cubicBezTo>
                <a:cubicBezTo>
                  <a:pt x="32" y="66"/>
                  <a:pt x="30" y="67"/>
                  <a:pt x="29" y="67"/>
                </a:cubicBezTo>
                <a:cubicBezTo>
                  <a:pt x="27" y="64"/>
                  <a:pt x="27" y="64"/>
                  <a:pt x="27" y="64"/>
                </a:cubicBezTo>
                <a:cubicBezTo>
                  <a:pt x="26" y="65"/>
                  <a:pt x="25" y="65"/>
                  <a:pt x="24" y="65"/>
                </a:cubicBezTo>
                <a:cubicBezTo>
                  <a:pt x="23" y="69"/>
                  <a:pt x="23" y="69"/>
                  <a:pt x="23" y="69"/>
                </a:cubicBezTo>
                <a:cubicBezTo>
                  <a:pt x="22" y="69"/>
                  <a:pt x="20" y="69"/>
                  <a:pt x="18" y="69"/>
                </a:cubicBezTo>
                <a:cubicBezTo>
                  <a:pt x="18" y="65"/>
                  <a:pt x="18" y="65"/>
                  <a:pt x="18" y="65"/>
                </a:cubicBezTo>
                <a:cubicBezTo>
                  <a:pt x="17" y="65"/>
                  <a:pt x="16" y="65"/>
                  <a:pt x="15" y="64"/>
                </a:cubicBezTo>
                <a:cubicBezTo>
                  <a:pt x="13" y="67"/>
                  <a:pt x="13" y="67"/>
                  <a:pt x="13" y="67"/>
                </a:cubicBezTo>
                <a:cubicBezTo>
                  <a:pt x="11" y="67"/>
                  <a:pt x="10" y="66"/>
                  <a:pt x="9" y="65"/>
                </a:cubicBezTo>
                <a:cubicBezTo>
                  <a:pt x="10" y="62"/>
                  <a:pt x="10" y="62"/>
                  <a:pt x="10" y="62"/>
                </a:cubicBezTo>
                <a:cubicBezTo>
                  <a:pt x="10" y="61"/>
                  <a:pt x="9" y="61"/>
                  <a:pt x="9" y="60"/>
                </a:cubicBezTo>
                <a:cubicBezTo>
                  <a:pt x="8" y="60"/>
                  <a:pt x="8" y="60"/>
                  <a:pt x="8" y="59"/>
                </a:cubicBezTo>
                <a:cubicBezTo>
                  <a:pt x="5" y="61"/>
                  <a:pt x="5" y="61"/>
                  <a:pt x="5" y="61"/>
                </a:cubicBezTo>
                <a:cubicBezTo>
                  <a:pt x="3" y="59"/>
                  <a:pt x="2" y="58"/>
                  <a:pt x="2" y="56"/>
                </a:cubicBezTo>
                <a:cubicBezTo>
                  <a:pt x="5" y="54"/>
                  <a:pt x="5" y="54"/>
                  <a:pt x="5" y="54"/>
                </a:cubicBezTo>
                <a:cubicBezTo>
                  <a:pt x="4" y="53"/>
                  <a:pt x="4" y="52"/>
                  <a:pt x="4" y="51"/>
                </a:cubicBezTo>
                <a:cubicBezTo>
                  <a:pt x="1" y="51"/>
                  <a:pt x="1" y="51"/>
                  <a:pt x="1" y="51"/>
                </a:cubicBezTo>
                <a:cubicBezTo>
                  <a:pt x="0" y="49"/>
                  <a:pt x="0" y="47"/>
                  <a:pt x="1" y="46"/>
                </a:cubicBezTo>
                <a:cubicBezTo>
                  <a:pt x="4" y="45"/>
                  <a:pt x="4" y="45"/>
                  <a:pt x="4" y="45"/>
                </a:cubicBezTo>
                <a:cubicBezTo>
                  <a:pt x="4" y="44"/>
                  <a:pt x="4" y="43"/>
                  <a:pt x="5" y="42"/>
                </a:cubicBezTo>
                <a:cubicBezTo>
                  <a:pt x="2" y="40"/>
                  <a:pt x="2" y="40"/>
                  <a:pt x="2" y="40"/>
                </a:cubicBezTo>
                <a:cubicBezTo>
                  <a:pt x="3" y="38"/>
                  <a:pt x="3" y="37"/>
                  <a:pt x="5" y="36"/>
                </a:cubicBezTo>
                <a:cubicBezTo>
                  <a:pt x="8" y="37"/>
                  <a:pt x="8" y="37"/>
                  <a:pt x="8" y="37"/>
                </a:cubicBezTo>
                <a:cubicBezTo>
                  <a:pt x="8" y="37"/>
                  <a:pt x="8" y="37"/>
                  <a:pt x="9" y="36"/>
                </a:cubicBezTo>
                <a:cubicBezTo>
                  <a:pt x="9" y="36"/>
                  <a:pt x="10" y="35"/>
                  <a:pt x="10" y="35"/>
                </a:cubicBezTo>
                <a:cubicBezTo>
                  <a:pt x="9" y="32"/>
                  <a:pt x="9" y="32"/>
                  <a:pt x="9" y="32"/>
                </a:cubicBezTo>
                <a:cubicBezTo>
                  <a:pt x="10" y="31"/>
                  <a:pt x="11" y="30"/>
                  <a:pt x="13" y="29"/>
                </a:cubicBezTo>
                <a:cubicBezTo>
                  <a:pt x="15" y="32"/>
                  <a:pt x="15" y="32"/>
                  <a:pt x="15" y="32"/>
                </a:cubicBezTo>
                <a:cubicBezTo>
                  <a:pt x="16" y="32"/>
                  <a:pt x="17" y="32"/>
                  <a:pt x="18" y="31"/>
                </a:cubicBezTo>
                <a:cubicBezTo>
                  <a:pt x="19" y="28"/>
                  <a:pt x="19" y="28"/>
                  <a:pt x="19" y="28"/>
                </a:cubicBezTo>
                <a:cubicBezTo>
                  <a:pt x="20" y="28"/>
                  <a:pt x="22" y="28"/>
                  <a:pt x="24" y="28"/>
                </a:cubicBezTo>
                <a:cubicBezTo>
                  <a:pt x="24" y="31"/>
                  <a:pt x="24" y="31"/>
                  <a:pt x="24" y="31"/>
                </a:cubicBezTo>
                <a:close/>
                <a:moveTo>
                  <a:pt x="56" y="17"/>
                </a:moveTo>
                <a:cubicBezTo>
                  <a:pt x="56" y="14"/>
                  <a:pt x="56" y="14"/>
                  <a:pt x="56" y="14"/>
                </a:cubicBezTo>
                <a:cubicBezTo>
                  <a:pt x="55" y="14"/>
                  <a:pt x="54" y="14"/>
                  <a:pt x="53" y="14"/>
                </a:cubicBezTo>
                <a:cubicBezTo>
                  <a:pt x="52" y="16"/>
                  <a:pt x="52" y="16"/>
                  <a:pt x="52" y="16"/>
                </a:cubicBezTo>
                <a:cubicBezTo>
                  <a:pt x="51" y="16"/>
                  <a:pt x="51" y="16"/>
                  <a:pt x="50" y="17"/>
                </a:cubicBezTo>
                <a:cubicBezTo>
                  <a:pt x="49" y="15"/>
                  <a:pt x="49" y="15"/>
                  <a:pt x="49" y="15"/>
                </a:cubicBezTo>
                <a:cubicBezTo>
                  <a:pt x="48" y="15"/>
                  <a:pt x="47" y="15"/>
                  <a:pt x="46" y="16"/>
                </a:cubicBezTo>
                <a:cubicBezTo>
                  <a:pt x="46" y="18"/>
                  <a:pt x="46" y="18"/>
                  <a:pt x="46" y="18"/>
                </a:cubicBezTo>
                <a:cubicBezTo>
                  <a:pt x="46" y="18"/>
                  <a:pt x="46" y="19"/>
                  <a:pt x="45" y="19"/>
                </a:cubicBezTo>
                <a:cubicBezTo>
                  <a:pt x="45" y="19"/>
                  <a:pt x="45" y="19"/>
                  <a:pt x="45" y="20"/>
                </a:cubicBezTo>
                <a:cubicBezTo>
                  <a:pt x="43" y="18"/>
                  <a:pt x="43" y="18"/>
                  <a:pt x="43" y="18"/>
                </a:cubicBezTo>
                <a:cubicBezTo>
                  <a:pt x="42" y="19"/>
                  <a:pt x="41" y="20"/>
                  <a:pt x="41" y="21"/>
                </a:cubicBezTo>
                <a:cubicBezTo>
                  <a:pt x="42" y="23"/>
                  <a:pt x="42" y="23"/>
                  <a:pt x="42" y="23"/>
                </a:cubicBezTo>
                <a:cubicBezTo>
                  <a:pt x="42" y="24"/>
                  <a:pt x="42" y="24"/>
                  <a:pt x="41" y="25"/>
                </a:cubicBezTo>
                <a:cubicBezTo>
                  <a:pt x="39" y="25"/>
                  <a:pt x="39" y="25"/>
                  <a:pt x="39" y="25"/>
                </a:cubicBezTo>
                <a:cubicBezTo>
                  <a:pt x="39" y="26"/>
                  <a:pt x="38" y="27"/>
                  <a:pt x="39" y="28"/>
                </a:cubicBezTo>
                <a:cubicBezTo>
                  <a:pt x="41" y="29"/>
                  <a:pt x="41" y="29"/>
                  <a:pt x="41" y="29"/>
                </a:cubicBezTo>
                <a:cubicBezTo>
                  <a:pt x="41" y="30"/>
                  <a:pt x="41" y="30"/>
                  <a:pt x="41" y="31"/>
                </a:cubicBezTo>
                <a:cubicBezTo>
                  <a:pt x="39" y="32"/>
                  <a:pt x="39" y="32"/>
                  <a:pt x="39" y="32"/>
                </a:cubicBezTo>
                <a:cubicBezTo>
                  <a:pt x="39" y="33"/>
                  <a:pt x="40" y="34"/>
                  <a:pt x="41" y="35"/>
                </a:cubicBezTo>
                <a:cubicBezTo>
                  <a:pt x="43" y="35"/>
                  <a:pt x="43" y="35"/>
                  <a:pt x="43" y="35"/>
                </a:cubicBezTo>
                <a:cubicBezTo>
                  <a:pt x="43" y="35"/>
                  <a:pt x="43" y="35"/>
                  <a:pt x="44" y="36"/>
                </a:cubicBezTo>
                <a:cubicBezTo>
                  <a:pt x="44" y="36"/>
                  <a:pt x="44" y="36"/>
                  <a:pt x="44" y="37"/>
                </a:cubicBezTo>
                <a:cubicBezTo>
                  <a:pt x="43" y="39"/>
                  <a:pt x="43" y="39"/>
                  <a:pt x="43" y="39"/>
                </a:cubicBezTo>
                <a:cubicBezTo>
                  <a:pt x="44" y="39"/>
                  <a:pt x="45" y="40"/>
                  <a:pt x="46" y="41"/>
                </a:cubicBezTo>
                <a:cubicBezTo>
                  <a:pt x="47" y="39"/>
                  <a:pt x="47" y="39"/>
                  <a:pt x="47" y="39"/>
                </a:cubicBezTo>
                <a:cubicBezTo>
                  <a:pt x="48" y="39"/>
                  <a:pt x="49" y="39"/>
                  <a:pt x="50" y="40"/>
                </a:cubicBezTo>
                <a:cubicBezTo>
                  <a:pt x="50" y="42"/>
                  <a:pt x="50" y="42"/>
                  <a:pt x="50" y="42"/>
                </a:cubicBezTo>
                <a:cubicBezTo>
                  <a:pt x="51" y="42"/>
                  <a:pt x="52" y="43"/>
                  <a:pt x="53" y="42"/>
                </a:cubicBezTo>
                <a:cubicBezTo>
                  <a:pt x="54" y="40"/>
                  <a:pt x="54" y="40"/>
                  <a:pt x="54" y="40"/>
                </a:cubicBezTo>
                <a:cubicBezTo>
                  <a:pt x="54" y="40"/>
                  <a:pt x="55" y="40"/>
                  <a:pt x="56" y="40"/>
                </a:cubicBezTo>
                <a:cubicBezTo>
                  <a:pt x="57" y="42"/>
                  <a:pt x="57" y="42"/>
                  <a:pt x="57" y="42"/>
                </a:cubicBezTo>
                <a:cubicBezTo>
                  <a:pt x="58" y="42"/>
                  <a:pt x="59" y="41"/>
                  <a:pt x="60" y="40"/>
                </a:cubicBezTo>
                <a:cubicBezTo>
                  <a:pt x="59" y="38"/>
                  <a:pt x="59" y="38"/>
                  <a:pt x="59" y="38"/>
                </a:cubicBezTo>
                <a:cubicBezTo>
                  <a:pt x="60" y="38"/>
                  <a:pt x="60" y="38"/>
                  <a:pt x="60" y="38"/>
                </a:cubicBezTo>
                <a:cubicBezTo>
                  <a:pt x="61" y="37"/>
                  <a:pt x="61" y="37"/>
                  <a:pt x="61" y="37"/>
                </a:cubicBezTo>
                <a:cubicBezTo>
                  <a:pt x="63" y="38"/>
                  <a:pt x="63" y="38"/>
                  <a:pt x="63" y="38"/>
                </a:cubicBezTo>
                <a:cubicBezTo>
                  <a:pt x="64" y="37"/>
                  <a:pt x="65" y="36"/>
                  <a:pt x="65" y="35"/>
                </a:cubicBezTo>
                <a:cubicBezTo>
                  <a:pt x="64" y="34"/>
                  <a:pt x="64" y="34"/>
                  <a:pt x="64" y="34"/>
                </a:cubicBezTo>
                <a:cubicBezTo>
                  <a:pt x="64" y="33"/>
                  <a:pt x="64" y="32"/>
                  <a:pt x="64" y="31"/>
                </a:cubicBezTo>
                <a:cubicBezTo>
                  <a:pt x="67" y="31"/>
                  <a:pt x="67" y="31"/>
                  <a:pt x="67" y="31"/>
                </a:cubicBezTo>
                <a:cubicBezTo>
                  <a:pt x="67" y="30"/>
                  <a:pt x="67" y="29"/>
                  <a:pt x="67" y="28"/>
                </a:cubicBezTo>
                <a:cubicBezTo>
                  <a:pt x="65" y="28"/>
                  <a:pt x="65" y="28"/>
                  <a:pt x="65" y="28"/>
                </a:cubicBezTo>
                <a:cubicBezTo>
                  <a:pt x="65" y="27"/>
                  <a:pt x="65" y="26"/>
                  <a:pt x="64" y="25"/>
                </a:cubicBezTo>
                <a:cubicBezTo>
                  <a:pt x="67" y="24"/>
                  <a:pt x="67" y="24"/>
                  <a:pt x="67" y="24"/>
                </a:cubicBezTo>
                <a:cubicBezTo>
                  <a:pt x="66" y="23"/>
                  <a:pt x="66" y="22"/>
                  <a:pt x="65" y="21"/>
                </a:cubicBezTo>
                <a:cubicBezTo>
                  <a:pt x="63" y="22"/>
                  <a:pt x="63" y="22"/>
                  <a:pt x="63" y="22"/>
                </a:cubicBezTo>
                <a:cubicBezTo>
                  <a:pt x="63" y="21"/>
                  <a:pt x="62" y="21"/>
                  <a:pt x="62" y="21"/>
                </a:cubicBezTo>
                <a:cubicBezTo>
                  <a:pt x="62" y="20"/>
                  <a:pt x="62" y="20"/>
                  <a:pt x="61" y="20"/>
                </a:cubicBezTo>
                <a:cubicBezTo>
                  <a:pt x="63" y="18"/>
                  <a:pt x="63" y="18"/>
                  <a:pt x="63" y="18"/>
                </a:cubicBezTo>
                <a:cubicBezTo>
                  <a:pt x="62" y="17"/>
                  <a:pt x="61" y="16"/>
                  <a:pt x="60" y="16"/>
                </a:cubicBezTo>
                <a:cubicBezTo>
                  <a:pt x="58" y="18"/>
                  <a:pt x="58" y="18"/>
                  <a:pt x="58" y="18"/>
                </a:cubicBezTo>
                <a:cubicBezTo>
                  <a:pt x="58" y="17"/>
                  <a:pt x="57" y="17"/>
                  <a:pt x="56" y="17"/>
                </a:cubicBezTo>
                <a:close/>
                <a:moveTo>
                  <a:pt x="53" y="23"/>
                </a:moveTo>
                <a:cubicBezTo>
                  <a:pt x="55" y="23"/>
                  <a:pt x="56" y="24"/>
                  <a:pt x="57" y="25"/>
                </a:cubicBezTo>
                <a:cubicBezTo>
                  <a:pt x="58" y="26"/>
                  <a:pt x="58" y="27"/>
                  <a:pt x="58" y="29"/>
                </a:cubicBezTo>
                <a:cubicBezTo>
                  <a:pt x="58" y="30"/>
                  <a:pt x="57" y="31"/>
                  <a:pt x="56" y="32"/>
                </a:cubicBezTo>
                <a:cubicBezTo>
                  <a:pt x="55" y="33"/>
                  <a:pt x="54" y="33"/>
                  <a:pt x="52" y="33"/>
                </a:cubicBezTo>
                <a:cubicBezTo>
                  <a:pt x="51" y="33"/>
                  <a:pt x="50" y="32"/>
                  <a:pt x="49" y="31"/>
                </a:cubicBezTo>
                <a:cubicBezTo>
                  <a:pt x="48" y="30"/>
                  <a:pt x="48" y="29"/>
                  <a:pt x="48" y="28"/>
                </a:cubicBezTo>
                <a:cubicBezTo>
                  <a:pt x="48" y="26"/>
                  <a:pt x="49" y="25"/>
                  <a:pt x="50" y="24"/>
                </a:cubicBezTo>
                <a:cubicBezTo>
                  <a:pt x="51" y="23"/>
                  <a:pt x="52" y="23"/>
                  <a:pt x="53" y="23"/>
                </a:cubicBezTo>
                <a:close/>
                <a:moveTo>
                  <a:pt x="55" y="27"/>
                </a:moveTo>
                <a:cubicBezTo>
                  <a:pt x="55" y="27"/>
                  <a:pt x="55" y="28"/>
                  <a:pt x="55" y="28"/>
                </a:cubicBezTo>
                <a:cubicBezTo>
                  <a:pt x="55" y="29"/>
                  <a:pt x="55" y="30"/>
                  <a:pt x="54" y="30"/>
                </a:cubicBezTo>
                <a:cubicBezTo>
                  <a:pt x="54" y="30"/>
                  <a:pt x="53" y="31"/>
                  <a:pt x="53" y="31"/>
                </a:cubicBezTo>
                <a:cubicBezTo>
                  <a:pt x="52" y="30"/>
                  <a:pt x="51" y="30"/>
                  <a:pt x="51" y="30"/>
                </a:cubicBezTo>
                <a:cubicBezTo>
                  <a:pt x="51" y="29"/>
                  <a:pt x="50" y="29"/>
                  <a:pt x="51" y="28"/>
                </a:cubicBezTo>
                <a:cubicBezTo>
                  <a:pt x="51" y="27"/>
                  <a:pt x="51" y="27"/>
                  <a:pt x="51" y="26"/>
                </a:cubicBezTo>
                <a:cubicBezTo>
                  <a:pt x="52" y="26"/>
                  <a:pt x="52" y="26"/>
                  <a:pt x="53" y="26"/>
                </a:cubicBezTo>
                <a:cubicBezTo>
                  <a:pt x="54" y="26"/>
                  <a:pt x="54" y="26"/>
                  <a:pt x="55" y="27"/>
                </a:cubicBezTo>
                <a:close/>
                <a:moveTo>
                  <a:pt x="59" y="23"/>
                </a:moveTo>
                <a:cubicBezTo>
                  <a:pt x="60" y="25"/>
                  <a:pt x="61" y="27"/>
                  <a:pt x="61" y="29"/>
                </a:cubicBezTo>
                <a:cubicBezTo>
                  <a:pt x="60" y="31"/>
                  <a:pt x="59" y="33"/>
                  <a:pt x="58" y="34"/>
                </a:cubicBezTo>
                <a:cubicBezTo>
                  <a:pt x="56" y="36"/>
                  <a:pt x="54" y="36"/>
                  <a:pt x="52" y="36"/>
                </a:cubicBezTo>
                <a:cubicBezTo>
                  <a:pt x="50" y="36"/>
                  <a:pt x="48" y="35"/>
                  <a:pt x="47" y="33"/>
                </a:cubicBezTo>
                <a:cubicBezTo>
                  <a:pt x="45" y="32"/>
                  <a:pt x="45" y="30"/>
                  <a:pt x="45" y="27"/>
                </a:cubicBezTo>
                <a:cubicBezTo>
                  <a:pt x="45" y="25"/>
                  <a:pt x="46" y="23"/>
                  <a:pt x="48" y="22"/>
                </a:cubicBezTo>
                <a:cubicBezTo>
                  <a:pt x="50" y="21"/>
                  <a:pt x="52" y="20"/>
                  <a:pt x="54" y="20"/>
                </a:cubicBezTo>
                <a:cubicBezTo>
                  <a:pt x="56" y="21"/>
                  <a:pt x="58" y="22"/>
                  <a:pt x="59" y="23"/>
                </a:cubicBezTo>
                <a:close/>
                <a:moveTo>
                  <a:pt x="31" y="3"/>
                </a:moveTo>
                <a:cubicBezTo>
                  <a:pt x="31" y="1"/>
                  <a:pt x="31" y="1"/>
                  <a:pt x="31" y="1"/>
                </a:cubicBezTo>
                <a:cubicBezTo>
                  <a:pt x="30" y="1"/>
                  <a:pt x="29" y="0"/>
                  <a:pt x="28" y="1"/>
                </a:cubicBezTo>
                <a:cubicBezTo>
                  <a:pt x="27" y="3"/>
                  <a:pt x="27" y="3"/>
                  <a:pt x="27" y="3"/>
                </a:cubicBezTo>
                <a:cubicBezTo>
                  <a:pt x="27" y="3"/>
                  <a:pt x="26" y="3"/>
                  <a:pt x="25" y="3"/>
                </a:cubicBezTo>
                <a:cubicBezTo>
                  <a:pt x="24" y="1"/>
                  <a:pt x="24" y="1"/>
                  <a:pt x="24" y="1"/>
                </a:cubicBezTo>
                <a:cubicBezTo>
                  <a:pt x="23" y="1"/>
                  <a:pt x="22" y="2"/>
                  <a:pt x="21" y="3"/>
                </a:cubicBezTo>
                <a:cubicBezTo>
                  <a:pt x="21" y="5"/>
                  <a:pt x="21" y="5"/>
                  <a:pt x="21" y="5"/>
                </a:cubicBezTo>
                <a:cubicBezTo>
                  <a:pt x="21" y="5"/>
                  <a:pt x="21" y="5"/>
                  <a:pt x="20" y="6"/>
                </a:cubicBezTo>
                <a:cubicBezTo>
                  <a:pt x="20" y="6"/>
                  <a:pt x="20" y="6"/>
                  <a:pt x="20" y="6"/>
                </a:cubicBezTo>
                <a:cubicBezTo>
                  <a:pt x="18" y="5"/>
                  <a:pt x="18" y="5"/>
                  <a:pt x="18" y="5"/>
                </a:cubicBezTo>
                <a:cubicBezTo>
                  <a:pt x="17" y="6"/>
                  <a:pt x="16" y="7"/>
                  <a:pt x="16" y="8"/>
                </a:cubicBezTo>
                <a:cubicBezTo>
                  <a:pt x="17" y="9"/>
                  <a:pt x="17" y="9"/>
                  <a:pt x="17" y="9"/>
                </a:cubicBezTo>
                <a:cubicBezTo>
                  <a:pt x="17" y="10"/>
                  <a:pt x="17" y="11"/>
                  <a:pt x="16" y="12"/>
                </a:cubicBezTo>
                <a:cubicBezTo>
                  <a:pt x="14" y="12"/>
                  <a:pt x="14" y="12"/>
                  <a:pt x="14" y="12"/>
                </a:cubicBezTo>
                <a:cubicBezTo>
                  <a:pt x="14" y="13"/>
                  <a:pt x="14" y="14"/>
                  <a:pt x="14" y="15"/>
                </a:cubicBezTo>
                <a:cubicBezTo>
                  <a:pt x="16" y="15"/>
                  <a:pt x="16" y="15"/>
                  <a:pt x="16" y="15"/>
                </a:cubicBezTo>
                <a:cubicBezTo>
                  <a:pt x="16" y="16"/>
                  <a:pt x="16" y="17"/>
                  <a:pt x="16" y="18"/>
                </a:cubicBezTo>
                <a:cubicBezTo>
                  <a:pt x="14" y="19"/>
                  <a:pt x="14" y="19"/>
                  <a:pt x="14" y="19"/>
                </a:cubicBezTo>
                <a:cubicBezTo>
                  <a:pt x="14" y="20"/>
                  <a:pt x="15" y="21"/>
                  <a:pt x="16" y="22"/>
                </a:cubicBezTo>
                <a:cubicBezTo>
                  <a:pt x="18" y="21"/>
                  <a:pt x="18" y="21"/>
                  <a:pt x="18" y="21"/>
                </a:cubicBezTo>
                <a:cubicBezTo>
                  <a:pt x="18" y="22"/>
                  <a:pt x="18" y="22"/>
                  <a:pt x="19" y="22"/>
                </a:cubicBezTo>
                <a:cubicBezTo>
                  <a:pt x="19" y="23"/>
                  <a:pt x="19" y="23"/>
                  <a:pt x="19" y="23"/>
                </a:cubicBezTo>
                <a:cubicBezTo>
                  <a:pt x="18" y="25"/>
                  <a:pt x="18" y="25"/>
                  <a:pt x="18" y="25"/>
                </a:cubicBezTo>
                <a:cubicBezTo>
                  <a:pt x="19" y="26"/>
                  <a:pt x="20" y="27"/>
                  <a:pt x="21" y="27"/>
                </a:cubicBezTo>
                <a:cubicBezTo>
                  <a:pt x="23" y="25"/>
                  <a:pt x="23" y="25"/>
                  <a:pt x="23" y="25"/>
                </a:cubicBezTo>
                <a:cubicBezTo>
                  <a:pt x="23" y="26"/>
                  <a:pt x="24" y="26"/>
                  <a:pt x="25" y="26"/>
                </a:cubicBezTo>
                <a:cubicBezTo>
                  <a:pt x="25" y="29"/>
                  <a:pt x="25" y="29"/>
                  <a:pt x="25" y="29"/>
                </a:cubicBezTo>
                <a:cubicBezTo>
                  <a:pt x="26" y="29"/>
                  <a:pt x="27" y="29"/>
                  <a:pt x="28" y="29"/>
                </a:cubicBezTo>
                <a:cubicBezTo>
                  <a:pt x="29" y="27"/>
                  <a:pt x="29" y="27"/>
                  <a:pt x="29" y="27"/>
                </a:cubicBezTo>
                <a:cubicBezTo>
                  <a:pt x="29" y="27"/>
                  <a:pt x="30" y="27"/>
                  <a:pt x="31" y="26"/>
                </a:cubicBezTo>
                <a:cubicBezTo>
                  <a:pt x="32" y="28"/>
                  <a:pt x="32" y="28"/>
                  <a:pt x="32" y="28"/>
                </a:cubicBezTo>
                <a:cubicBezTo>
                  <a:pt x="33" y="28"/>
                  <a:pt x="34" y="28"/>
                  <a:pt x="35" y="27"/>
                </a:cubicBezTo>
                <a:cubicBezTo>
                  <a:pt x="34" y="25"/>
                  <a:pt x="34" y="25"/>
                  <a:pt x="34" y="25"/>
                </a:cubicBezTo>
                <a:cubicBezTo>
                  <a:pt x="35" y="25"/>
                  <a:pt x="35" y="24"/>
                  <a:pt x="35" y="24"/>
                </a:cubicBezTo>
                <a:cubicBezTo>
                  <a:pt x="36" y="24"/>
                  <a:pt x="36" y="24"/>
                  <a:pt x="36" y="23"/>
                </a:cubicBezTo>
                <a:cubicBezTo>
                  <a:pt x="38" y="25"/>
                  <a:pt x="38" y="25"/>
                  <a:pt x="38" y="25"/>
                </a:cubicBezTo>
                <a:cubicBezTo>
                  <a:pt x="39" y="24"/>
                  <a:pt x="40" y="23"/>
                  <a:pt x="40" y="22"/>
                </a:cubicBezTo>
                <a:cubicBezTo>
                  <a:pt x="39" y="20"/>
                  <a:pt x="39" y="20"/>
                  <a:pt x="39" y="20"/>
                </a:cubicBezTo>
                <a:cubicBezTo>
                  <a:pt x="39" y="20"/>
                  <a:pt x="39" y="19"/>
                  <a:pt x="39" y="18"/>
                </a:cubicBezTo>
                <a:cubicBezTo>
                  <a:pt x="42" y="18"/>
                  <a:pt x="42" y="18"/>
                  <a:pt x="42" y="18"/>
                </a:cubicBezTo>
                <a:cubicBezTo>
                  <a:pt x="42" y="17"/>
                  <a:pt x="42" y="16"/>
                  <a:pt x="42" y="15"/>
                </a:cubicBezTo>
                <a:cubicBezTo>
                  <a:pt x="40" y="14"/>
                  <a:pt x="40" y="14"/>
                  <a:pt x="40" y="14"/>
                </a:cubicBezTo>
                <a:cubicBezTo>
                  <a:pt x="40" y="13"/>
                  <a:pt x="40" y="13"/>
                  <a:pt x="40" y="12"/>
                </a:cubicBezTo>
                <a:cubicBezTo>
                  <a:pt x="42" y="11"/>
                  <a:pt x="42" y="11"/>
                  <a:pt x="42" y="11"/>
                </a:cubicBezTo>
                <a:cubicBezTo>
                  <a:pt x="41" y="10"/>
                  <a:pt x="41" y="9"/>
                  <a:pt x="40" y="8"/>
                </a:cubicBezTo>
                <a:cubicBezTo>
                  <a:pt x="38" y="8"/>
                  <a:pt x="38" y="8"/>
                  <a:pt x="38" y="8"/>
                </a:cubicBezTo>
                <a:cubicBezTo>
                  <a:pt x="38" y="8"/>
                  <a:pt x="37" y="8"/>
                  <a:pt x="37" y="7"/>
                </a:cubicBezTo>
                <a:cubicBezTo>
                  <a:pt x="37" y="7"/>
                  <a:pt x="37" y="7"/>
                  <a:pt x="36" y="7"/>
                </a:cubicBezTo>
                <a:cubicBezTo>
                  <a:pt x="38" y="5"/>
                  <a:pt x="38" y="5"/>
                  <a:pt x="38" y="5"/>
                </a:cubicBezTo>
                <a:cubicBezTo>
                  <a:pt x="37" y="4"/>
                  <a:pt x="36" y="3"/>
                  <a:pt x="35" y="2"/>
                </a:cubicBezTo>
                <a:cubicBezTo>
                  <a:pt x="33" y="4"/>
                  <a:pt x="33" y="4"/>
                  <a:pt x="33" y="4"/>
                </a:cubicBezTo>
                <a:cubicBezTo>
                  <a:pt x="33" y="4"/>
                  <a:pt x="32" y="4"/>
                  <a:pt x="31" y="3"/>
                </a:cubicBezTo>
                <a:close/>
                <a:moveTo>
                  <a:pt x="28" y="10"/>
                </a:moveTo>
                <a:cubicBezTo>
                  <a:pt x="30" y="10"/>
                  <a:pt x="31" y="11"/>
                  <a:pt x="32" y="12"/>
                </a:cubicBezTo>
                <a:cubicBezTo>
                  <a:pt x="33" y="13"/>
                  <a:pt x="33" y="14"/>
                  <a:pt x="33" y="15"/>
                </a:cubicBezTo>
                <a:cubicBezTo>
                  <a:pt x="33" y="17"/>
                  <a:pt x="32" y="18"/>
                  <a:pt x="31" y="19"/>
                </a:cubicBezTo>
                <a:cubicBezTo>
                  <a:pt x="30" y="20"/>
                  <a:pt x="29" y="20"/>
                  <a:pt x="27" y="20"/>
                </a:cubicBezTo>
                <a:cubicBezTo>
                  <a:pt x="26" y="20"/>
                  <a:pt x="25" y="19"/>
                  <a:pt x="24" y="18"/>
                </a:cubicBezTo>
                <a:cubicBezTo>
                  <a:pt x="23" y="17"/>
                  <a:pt x="23" y="16"/>
                  <a:pt x="23" y="14"/>
                </a:cubicBezTo>
                <a:cubicBezTo>
                  <a:pt x="23" y="13"/>
                  <a:pt x="24" y="12"/>
                  <a:pt x="25" y="11"/>
                </a:cubicBezTo>
                <a:cubicBezTo>
                  <a:pt x="26" y="10"/>
                  <a:pt x="27" y="10"/>
                  <a:pt x="28" y="10"/>
                </a:cubicBezTo>
                <a:close/>
                <a:moveTo>
                  <a:pt x="30" y="13"/>
                </a:moveTo>
                <a:cubicBezTo>
                  <a:pt x="30" y="14"/>
                  <a:pt x="30" y="14"/>
                  <a:pt x="30" y="15"/>
                </a:cubicBezTo>
                <a:cubicBezTo>
                  <a:pt x="30" y="16"/>
                  <a:pt x="30" y="16"/>
                  <a:pt x="29" y="17"/>
                </a:cubicBezTo>
                <a:cubicBezTo>
                  <a:pt x="29" y="17"/>
                  <a:pt x="28" y="17"/>
                  <a:pt x="28" y="17"/>
                </a:cubicBezTo>
                <a:cubicBezTo>
                  <a:pt x="27" y="17"/>
                  <a:pt x="26" y="17"/>
                  <a:pt x="26" y="16"/>
                </a:cubicBezTo>
                <a:cubicBezTo>
                  <a:pt x="26" y="16"/>
                  <a:pt x="26" y="15"/>
                  <a:pt x="26" y="15"/>
                </a:cubicBezTo>
                <a:cubicBezTo>
                  <a:pt x="26" y="14"/>
                  <a:pt x="26" y="13"/>
                  <a:pt x="26" y="13"/>
                </a:cubicBezTo>
                <a:cubicBezTo>
                  <a:pt x="27" y="13"/>
                  <a:pt x="28" y="12"/>
                  <a:pt x="28" y="13"/>
                </a:cubicBezTo>
                <a:cubicBezTo>
                  <a:pt x="29" y="13"/>
                  <a:pt x="29" y="13"/>
                  <a:pt x="30" y="13"/>
                </a:cubicBezTo>
                <a:close/>
                <a:moveTo>
                  <a:pt x="34" y="10"/>
                </a:moveTo>
                <a:cubicBezTo>
                  <a:pt x="35" y="11"/>
                  <a:pt x="36" y="14"/>
                  <a:pt x="36" y="16"/>
                </a:cubicBezTo>
                <a:cubicBezTo>
                  <a:pt x="36" y="18"/>
                  <a:pt x="34" y="20"/>
                  <a:pt x="33" y="21"/>
                </a:cubicBezTo>
                <a:cubicBezTo>
                  <a:pt x="31" y="22"/>
                  <a:pt x="29" y="23"/>
                  <a:pt x="27" y="23"/>
                </a:cubicBezTo>
                <a:cubicBezTo>
                  <a:pt x="25" y="22"/>
                  <a:pt x="23" y="21"/>
                  <a:pt x="22" y="20"/>
                </a:cubicBezTo>
                <a:cubicBezTo>
                  <a:pt x="21" y="18"/>
                  <a:pt x="20" y="16"/>
                  <a:pt x="20" y="14"/>
                </a:cubicBezTo>
                <a:cubicBezTo>
                  <a:pt x="20" y="12"/>
                  <a:pt x="21" y="10"/>
                  <a:pt x="23" y="9"/>
                </a:cubicBezTo>
                <a:cubicBezTo>
                  <a:pt x="25" y="7"/>
                  <a:pt x="27" y="7"/>
                  <a:pt x="29" y="7"/>
                </a:cubicBezTo>
                <a:cubicBezTo>
                  <a:pt x="31" y="7"/>
                  <a:pt x="33" y="8"/>
                  <a:pt x="34" y="10"/>
                </a:cubicBezTo>
                <a:close/>
                <a:moveTo>
                  <a:pt x="21" y="41"/>
                </a:moveTo>
                <a:cubicBezTo>
                  <a:pt x="19" y="41"/>
                  <a:pt x="17" y="42"/>
                  <a:pt x="16" y="43"/>
                </a:cubicBezTo>
                <a:cubicBezTo>
                  <a:pt x="14" y="44"/>
                  <a:pt x="14" y="46"/>
                  <a:pt x="14" y="48"/>
                </a:cubicBezTo>
                <a:cubicBezTo>
                  <a:pt x="14" y="50"/>
                  <a:pt x="14" y="52"/>
                  <a:pt x="16" y="54"/>
                </a:cubicBezTo>
                <a:cubicBezTo>
                  <a:pt x="17" y="55"/>
                  <a:pt x="19" y="56"/>
                  <a:pt x="21" y="56"/>
                </a:cubicBezTo>
                <a:cubicBezTo>
                  <a:pt x="23" y="56"/>
                  <a:pt x="25" y="55"/>
                  <a:pt x="26" y="54"/>
                </a:cubicBezTo>
                <a:cubicBezTo>
                  <a:pt x="28" y="52"/>
                  <a:pt x="28" y="50"/>
                  <a:pt x="28" y="48"/>
                </a:cubicBezTo>
                <a:cubicBezTo>
                  <a:pt x="28" y="46"/>
                  <a:pt x="28" y="44"/>
                  <a:pt x="26" y="43"/>
                </a:cubicBezTo>
                <a:cubicBezTo>
                  <a:pt x="25" y="42"/>
                  <a:pt x="23" y="41"/>
                  <a:pt x="21" y="41"/>
                </a:cubicBezTo>
                <a:close/>
                <a:moveTo>
                  <a:pt x="23" y="46"/>
                </a:moveTo>
                <a:cubicBezTo>
                  <a:pt x="23" y="45"/>
                  <a:pt x="22" y="45"/>
                  <a:pt x="21" y="45"/>
                </a:cubicBezTo>
                <a:cubicBezTo>
                  <a:pt x="20" y="45"/>
                  <a:pt x="19" y="45"/>
                  <a:pt x="19" y="46"/>
                </a:cubicBezTo>
                <a:cubicBezTo>
                  <a:pt x="18" y="47"/>
                  <a:pt x="18" y="47"/>
                  <a:pt x="18" y="48"/>
                </a:cubicBezTo>
                <a:cubicBezTo>
                  <a:pt x="18" y="49"/>
                  <a:pt x="18" y="50"/>
                  <a:pt x="19" y="51"/>
                </a:cubicBezTo>
                <a:cubicBezTo>
                  <a:pt x="19" y="51"/>
                  <a:pt x="20" y="52"/>
                  <a:pt x="21" y="52"/>
                </a:cubicBezTo>
                <a:cubicBezTo>
                  <a:pt x="22" y="52"/>
                  <a:pt x="23" y="51"/>
                  <a:pt x="23" y="51"/>
                </a:cubicBezTo>
                <a:cubicBezTo>
                  <a:pt x="24" y="50"/>
                  <a:pt x="24" y="49"/>
                  <a:pt x="24" y="48"/>
                </a:cubicBezTo>
                <a:cubicBezTo>
                  <a:pt x="24" y="47"/>
                  <a:pt x="24" y="47"/>
                  <a:pt x="23" y="46"/>
                </a:cubicBezTo>
                <a:close/>
                <a:moveTo>
                  <a:pt x="29" y="40"/>
                </a:moveTo>
                <a:cubicBezTo>
                  <a:pt x="27" y="38"/>
                  <a:pt x="24" y="37"/>
                  <a:pt x="21" y="37"/>
                </a:cubicBezTo>
                <a:cubicBezTo>
                  <a:pt x="18" y="37"/>
                  <a:pt x="15" y="38"/>
                  <a:pt x="13" y="40"/>
                </a:cubicBezTo>
                <a:cubicBezTo>
                  <a:pt x="11" y="42"/>
                  <a:pt x="10" y="45"/>
                  <a:pt x="10" y="48"/>
                </a:cubicBezTo>
                <a:cubicBezTo>
                  <a:pt x="10" y="51"/>
                  <a:pt x="11" y="54"/>
                  <a:pt x="13" y="56"/>
                </a:cubicBezTo>
                <a:cubicBezTo>
                  <a:pt x="15" y="58"/>
                  <a:pt x="18" y="60"/>
                  <a:pt x="21" y="60"/>
                </a:cubicBezTo>
                <a:cubicBezTo>
                  <a:pt x="24" y="60"/>
                  <a:pt x="27" y="58"/>
                  <a:pt x="29" y="56"/>
                </a:cubicBezTo>
                <a:cubicBezTo>
                  <a:pt x="31" y="54"/>
                  <a:pt x="32" y="51"/>
                  <a:pt x="32" y="48"/>
                </a:cubicBezTo>
                <a:cubicBezTo>
                  <a:pt x="32" y="45"/>
                  <a:pt x="31" y="42"/>
                  <a:pt x="29" y="4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2" name="Freeform 6"/>
          <p:cNvSpPr>
            <a:spLocks noEditPoints="1"/>
          </p:cNvSpPr>
          <p:nvPr/>
        </p:nvSpPr>
        <p:spPr bwMode="auto">
          <a:xfrm>
            <a:off x="9401862" y="4182188"/>
            <a:ext cx="762393" cy="722266"/>
          </a:xfrm>
          <a:custGeom>
            <a:avLst/>
            <a:gdLst>
              <a:gd name="T0" fmla="*/ 38 w 64"/>
              <a:gd name="T1" fmla="*/ 31 h 61"/>
              <a:gd name="T2" fmla="*/ 25 w 64"/>
              <a:gd name="T3" fmla="*/ 31 h 61"/>
              <a:gd name="T4" fmla="*/ 27 w 64"/>
              <a:gd name="T5" fmla="*/ 18 h 61"/>
              <a:gd name="T6" fmla="*/ 0 w 64"/>
              <a:gd name="T7" fmla="*/ 31 h 61"/>
              <a:gd name="T8" fmla="*/ 9 w 64"/>
              <a:gd name="T9" fmla="*/ 53 h 61"/>
              <a:gd name="T10" fmla="*/ 35 w 64"/>
              <a:gd name="T11" fmla="*/ 45 h 61"/>
              <a:gd name="T12" fmla="*/ 21 w 64"/>
              <a:gd name="T13" fmla="*/ 48 h 61"/>
              <a:gd name="T14" fmla="*/ 14 w 64"/>
              <a:gd name="T15" fmla="*/ 41 h 61"/>
              <a:gd name="T16" fmla="*/ 32 w 64"/>
              <a:gd name="T17" fmla="*/ 43 h 61"/>
              <a:gd name="T18" fmla="*/ 44 w 64"/>
              <a:gd name="T19" fmla="*/ 47 h 61"/>
              <a:gd name="T20" fmla="*/ 36 w 64"/>
              <a:gd name="T21" fmla="*/ 51 h 61"/>
              <a:gd name="T22" fmla="*/ 29 w 64"/>
              <a:gd name="T23" fmla="*/ 51 h 61"/>
              <a:gd name="T24" fmla="*/ 45 w 64"/>
              <a:gd name="T25" fmla="*/ 60 h 61"/>
              <a:gd name="T26" fmla="*/ 49 w 64"/>
              <a:gd name="T27" fmla="*/ 42 h 61"/>
              <a:gd name="T28" fmla="*/ 64 w 64"/>
              <a:gd name="T29" fmla="*/ 31 h 61"/>
              <a:gd name="T30" fmla="*/ 40 w 64"/>
              <a:gd name="T31" fmla="*/ 19 h 61"/>
              <a:gd name="T32" fmla="*/ 42 w 64"/>
              <a:gd name="T33" fmla="*/ 13 h 61"/>
              <a:gd name="T34" fmla="*/ 50 w 64"/>
              <a:gd name="T35" fmla="*/ 19 h 61"/>
              <a:gd name="T36" fmla="*/ 54 w 64"/>
              <a:gd name="T37" fmla="*/ 8 h 61"/>
              <a:gd name="T38" fmla="*/ 35 w 64"/>
              <a:gd name="T39" fmla="*/ 12 h 61"/>
              <a:gd name="T40" fmla="*/ 18 w 64"/>
              <a:gd name="T41" fmla="*/ 2 h 61"/>
              <a:gd name="T42" fmla="*/ 14 w 64"/>
              <a:gd name="T43" fmla="*/ 17 h 61"/>
              <a:gd name="T44" fmla="*/ 19 w 64"/>
              <a:gd name="T45" fmla="*/ 15 h 61"/>
              <a:gd name="T46" fmla="*/ 28 w 64"/>
              <a:gd name="T47" fmla="*/ 11 h 61"/>
              <a:gd name="T48" fmla="*/ 27 w 64"/>
              <a:gd name="T49" fmla="*/ 18 h 61"/>
              <a:gd name="T50" fmla="*/ 52 w 64"/>
              <a:gd name="T51" fmla="*/ 26 h 61"/>
              <a:gd name="T52" fmla="*/ 52 w 64"/>
              <a:gd name="T53" fmla="*/ 35 h 61"/>
              <a:gd name="T54" fmla="*/ 43 w 64"/>
              <a:gd name="T55" fmla="*/ 26 h 61"/>
              <a:gd name="T56" fmla="*/ 42 w 64"/>
              <a:gd name="T57" fmla="*/ 37 h 61"/>
              <a:gd name="T58" fmla="*/ 36 w 64"/>
              <a:gd name="T59" fmla="*/ 23 h 61"/>
              <a:gd name="T60" fmla="*/ 29 w 64"/>
              <a:gd name="T61" fmla="*/ 23 h 61"/>
              <a:gd name="T62" fmla="*/ 26 w 64"/>
              <a:gd name="T63" fmla="*/ 25 h 61"/>
              <a:gd name="T64" fmla="*/ 32 w 64"/>
              <a:gd name="T65" fmla="*/ 38 h 61"/>
              <a:gd name="T66" fmla="*/ 12 w 64"/>
              <a:gd name="T67" fmla="*/ 35 h 61"/>
              <a:gd name="T68" fmla="*/ 5 w 64"/>
              <a:gd name="T69" fmla="*/ 31 h 61"/>
              <a:gd name="T70" fmla="*/ 21 w 64"/>
              <a:gd name="T71" fmla="*/ 24 h 61"/>
              <a:gd name="T72" fmla="*/ 36 w 64"/>
              <a:gd name="T73" fmla="*/ 29 h 61"/>
              <a:gd name="T74" fmla="*/ 36 w 64"/>
              <a:gd name="T75" fmla="*/ 29 h 61"/>
              <a:gd name="T76" fmla="*/ 28 w 64"/>
              <a:gd name="T77" fmla="*/ 31 h 61"/>
              <a:gd name="T78" fmla="*/ 27 w 64"/>
              <a:gd name="T79" fmla="*/ 32 h 61"/>
              <a:gd name="T80" fmla="*/ 29 w 64"/>
              <a:gd name="T81" fmla="*/ 30 h 61"/>
              <a:gd name="T82" fmla="*/ 31 w 64"/>
              <a:gd name="T83" fmla="*/ 26 h 61"/>
              <a:gd name="T84" fmla="*/ 32 w 64"/>
              <a:gd name="T85" fmla="*/ 26 h 61"/>
              <a:gd name="T86" fmla="*/ 34 w 64"/>
              <a:gd name="T87" fmla="*/ 26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64" h="61">
                <a:moveTo>
                  <a:pt x="32" y="24"/>
                </a:moveTo>
                <a:cubicBezTo>
                  <a:pt x="35" y="24"/>
                  <a:pt x="38" y="27"/>
                  <a:pt x="38" y="31"/>
                </a:cubicBezTo>
                <a:cubicBezTo>
                  <a:pt x="38" y="34"/>
                  <a:pt x="35" y="37"/>
                  <a:pt x="32" y="37"/>
                </a:cubicBezTo>
                <a:cubicBezTo>
                  <a:pt x="28" y="37"/>
                  <a:pt x="25" y="34"/>
                  <a:pt x="25" y="31"/>
                </a:cubicBezTo>
                <a:cubicBezTo>
                  <a:pt x="25" y="27"/>
                  <a:pt x="28" y="24"/>
                  <a:pt x="32" y="24"/>
                </a:cubicBezTo>
                <a:close/>
                <a:moveTo>
                  <a:pt x="27" y="18"/>
                </a:moveTo>
                <a:cubicBezTo>
                  <a:pt x="20" y="19"/>
                  <a:pt x="15" y="20"/>
                  <a:pt x="10" y="21"/>
                </a:cubicBezTo>
                <a:cubicBezTo>
                  <a:pt x="4" y="23"/>
                  <a:pt x="0" y="27"/>
                  <a:pt x="0" y="31"/>
                </a:cubicBezTo>
                <a:cubicBezTo>
                  <a:pt x="0" y="35"/>
                  <a:pt x="4" y="38"/>
                  <a:pt x="10" y="40"/>
                </a:cubicBezTo>
                <a:cubicBezTo>
                  <a:pt x="7" y="46"/>
                  <a:pt x="7" y="51"/>
                  <a:pt x="9" y="53"/>
                </a:cubicBezTo>
                <a:cubicBezTo>
                  <a:pt x="12" y="56"/>
                  <a:pt x="17" y="56"/>
                  <a:pt x="23" y="53"/>
                </a:cubicBezTo>
                <a:cubicBezTo>
                  <a:pt x="27" y="51"/>
                  <a:pt x="31" y="48"/>
                  <a:pt x="35" y="45"/>
                </a:cubicBezTo>
                <a:cubicBezTo>
                  <a:pt x="27" y="45"/>
                  <a:pt x="27" y="45"/>
                  <a:pt x="27" y="45"/>
                </a:cubicBezTo>
                <a:cubicBezTo>
                  <a:pt x="25" y="46"/>
                  <a:pt x="23" y="47"/>
                  <a:pt x="21" y="48"/>
                </a:cubicBezTo>
                <a:cubicBezTo>
                  <a:pt x="17" y="50"/>
                  <a:pt x="14" y="51"/>
                  <a:pt x="13" y="50"/>
                </a:cubicBezTo>
                <a:cubicBezTo>
                  <a:pt x="12" y="49"/>
                  <a:pt x="12" y="45"/>
                  <a:pt x="14" y="41"/>
                </a:cubicBezTo>
                <a:cubicBezTo>
                  <a:pt x="14" y="41"/>
                  <a:pt x="14" y="41"/>
                  <a:pt x="14" y="41"/>
                </a:cubicBezTo>
                <a:cubicBezTo>
                  <a:pt x="19" y="43"/>
                  <a:pt x="25" y="43"/>
                  <a:pt x="32" y="43"/>
                </a:cubicBezTo>
                <a:cubicBezTo>
                  <a:pt x="36" y="43"/>
                  <a:pt x="40" y="43"/>
                  <a:pt x="44" y="42"/>
                </a:cubicBezTo>
                <a:cubicBezTo>
                  <a:pt x="44" y="44"/>
                  <a:pt x="44" y="45"/>
                  <a:pt x="44" y="47"/>
                </a:cubicBezTo>
                <a:cubicBezTo>
                  <a:pt x="45" y="51"/>
                  <a:pt x="44" y="54"/>
                  <a:pt x="43" y="55"/>
                </a:cubicBezTo>
                <a:cubicBezTo>
                  <a:pt x="41" y="56"/>
                  <a:pt x="39" y="54"/>
                  <a:pt x="36" y="51"/>
                </a:cubicBezTo>
                <a:cubicBezTo>
                  <a:pt x="35" y="50"/>
                  <a:pt x="34" y="49"/>
                  <a:pt x="34" y="48"/>
                </a:cubicBezTo>
                <a:cubicBezTo>
                  <a:pt x="29" y="51"/>
                  <a:pt x="29" y="51"/>
                  <a:pt x="29" y="51"/>
                </a:cubicBezTo>
                <a:cubicBezTo>
                  <a:pt x="30" y="52"/>
                  <a:pt x="31" y="53"/>
                  <a:pt x="32" y="54"/>
                </a:cubicBezTo>
                <a:cubicBezTo>
                  <a:pt x="37" y="59"/>
                  <a:pt x="41" y="61"/>
                  <a:pt x="45" y="60"/>
                </a:cubicBezTo>
                <a:cubicBezTo>
                  <a:pt x="49" y="58"/>
                  <a:pt x="50" y="53"/>
                  <a:pt x="49" y="46"/>
                </a:cubicBezTo>
                <a:cubicBezTo>
                  <a:pt x="49" y="45"/>
                  <a:pt x="49" y="43"/>
                  <a:pt x="49" y="42"/>
                </a:cubicBezTo>
                <a:cubicBezTo>
                  <a:pt x="50" y="41"/>
                  <a:pt x="52" y="41"/>
                  <a:pt x="53" y="40"/>
                </a:cubicBezTo>
                <a:cubicBezTo>
                  <a:pt x="60" y="38"/>
                  <a:pt x="64" y="35"/>
                  <a:pt x="64" y="31"/>
                </a:cubicBezTo>
                <a:cubicBezTo>
                  <a:pt x="64" y="27"/>
                  <a:pt x="60" y="23"/>
                  <a:pt x="53" y="21"/>
                </a:cubicBezTo>
                <a:cubicBezTo>
                  <a:pt x="49" y="20"/>
                  <a:pt x="45" y="19"/>
                  <a:pt x="40" y="19"/>
                </a:cubicBezTo>
                <a:cubicBezTo>
                  <a:pt x="39" y="18"/>
                  <a:pt x="39" y="17"/>
                  <a:pt x="38" y="16"/>
                </a:cubicBezTo>
                <a:cubicBezTo>
                  <a:pt x="40" y="15"/>
                  <a:pt x="41" y="14"/>
                  <a:pt x="42" y="13"/>
                </a:cubicBezTo>
                <a:cubicBezTo>
                  <a:pt x="46" y="11"/>
                  <a:pt x="50" y="11"/>
                  <a:pt x="51" y="12"/>
                </a:cubicBezTo>
                <a:cubicBezTo>
                  <a:pt x="52" y="13"/>
                  <a:pt x="51" y="15"/>
                  <a:pt x="50" y="19"/>
                </a:cubicBezTo>
                <a:cubicBezTo>
                  <a:pt x="54" y="20"/>
                  <a:pt x="54" y="20"/>
                  <a:pt x="54" y="20"/>
                </a:cubicBezTo>
                <a:cubicBezTo>
                  <a:pt x="57" y="15"/>
                  <a:pt x="57" y="11"/>
                  <a:pt x="54" y="8"/>
                </a:cubicBezTo>
                <a:cubicBezTo>
                  <a:pt x="51" y="5"/>
                  <a:pt x="46" y="6"/>
                  <a:pt x="40" y="9"/>
                </a:cubicBezTo>
                <a:cubicBezTo>
                  <a:pt x="39" y="10"/>
                  <a:pt x="37" y="11"/>
                  <a:pt x="35" y="12"/>
                </a:cubicBezTo>
                <a:cubicBezTo>
                  <a:pt x="34" y="10"/>
                  <a:pt x="33" y="9"/>
                  <a:pt x="31" y="7"/>
                </a:cubicBezTo>
                <a:cubicBezTo>
                  <a:pt x="27" y="2"/>
                  <a:pt x="22" y="0"/>
                  <a:pt x="18" y="2"/>
                </a:cubicBezTo>
                <a:cubicBezTo>
                  <a:pt x="15" y="4"/>
                  <a:pt x="13" y="8"/>
                  <a:pt x="14" y="15"/>
                </a:cubicBezTo>
                <a:cubicBezTo>
                  <a:pt x="14" y="16"/>
                  <a:pt x="14" y="16"/>
                  <a:pt x="14" y="17"/>
                </a:cubicBezTo>
                <a:cubicBezTo>
                  <a:pt x="19" y="17"/>
                  <a:pt x="19" y="17"/>
                  <a:pt x="19" y="17"/>
                </a:cubicBezTo>
                <a:cubicBezTo>
                  <a:pt x="19" y="16"/>
                  <a:pt x="19" y="15"/>
                  <a:pt x="19" y="15"/>
                </a:cubicBezTo>
                <a:cubicBezTo>
                  <a:pt x="19" y="10"/>
                  <a:pt x="19" y="7"/>
                  <a:pt x="21" y="6"/>
                </a:cubicBezTo>
                <a:cubicBezTo>
                  <a:pt x="22" y="6"/>
                  <a:pt x="25" y="8"/>
                  <a:pt x="28" y="11"/>
                </a:cubicBezTo>
                <a:cubicBezTo>
                  <a:pt x="29" y="12"/>
                  <a:pt x="30" y="13"/>
                  <a:pt x="31" y="15"/>
                </a:cubicBezTo>
                <a:cubicBezTo>
                  <a:pt x="30" y="16"/>
                  <a:pt x="28" y="17"/>
                  <a:pt x="27" y="18"/>
                </a:cubicBezTo>
                <a:close/>
                <a:moveTo>
                  <a:pt x="42" y="24"/>
                </a:moveTo>
                <a:cubicBezTo>
                  <a:pt x="46" y="25"/>
                  <a:pt x="49" y="25"/>
                  <a:pt x="52" y="26"/>
                </a:cubicBezTo>
                <a:cubicBezTo>
                  <a:pt x="56" y="28"/>
                  <a:pt x="58" y="29"/>
                  <a:pt x="58" y="31"/>
                </a:cubicBezTo>
                <a:cubicBezTo>
                  <a:pt x="58" y="32"/>
                  <a:pt x="56" y="34"/>
                  <a:pt x="52" y="35"/>
                </a:cubicBezTo>
                <a:cubicBezTo>
                  <a:pt x="50" y="36"/>
                  <a:pt x="49" y="36"/>
                  <a:pt x="47" y="37"/>
                </a:cubicBezTo>
                <a:cubicBezTo>
                  <a:pt x="46" y="33"/>
                  <a:pt x="45" y="29"/>
                  <a:pt x="43" y="26"/>
                </a:cubicBezTo>
                <a:cubicBezTo>
                  <a:pt x="43" y="25"/>
                  <a:pt x="43" y="25"/>
                  <a:pt x="42" y="24"/>
                </a:cubicBezTo>
                <a:close/>
                <a:moveTo>
                  <a:pt x="42" y="37"/>
                </a:moveTo>
                <a:cubicBezTo>
                  <a:pt x="41" y="34"/>
                  <a:pt x="40" y="31"/>
                  <a:pt x="38" y="28"/>
                </a:cubicBezTo>
                <a:cubicBezTo>
                  <a:pt x="38" y="26"/>
                  <a:pt x="37" y="25"/>
                  <a:pt x="36" y="23"/>
                </a:cubicBezTo>
                <a:cubicBezTo>
                  <a:pt x="35" y="23"/>
                  <a:pt x="33" y="23"/>
                  <a:pt x="32" y="23"/>
                </a:cubicBezTo>
                <a:cubicBezTo>
                  <a:pt x="31" y="23"/>
                  <a:pt x="30" y="23"/>
                  <a:pt x="29" y="23"/>
                </a:cubicBezTo>
                <a:cubicBezTo>
                  <a:pt x="28" y="24"/>
                  <a:pt x="27" y="25"/>
                  <a:pt x="26" y="25"/>
                </a:cubicBezTo>
                <a:cubicBezTo>
                  <a:pt x="26" y="25"/>
                  <a:pt x="26" y="25"/>
                  <a:pt x="26" y="25"/>
                </a:cubicBezTo>
                <a:cubicBezTo>
                  <a:pt x="23" y="29"/>
                  <a:pt x="19" y="33"/>
                  <a:pt x="17" y="37"/>
                </a:cubicBezTo>
                <a:cubicBezTo>
                  <a:pt x="21" y="38"/>
                  <a:pt x="26" y="38"/>
                  <a:pt x="32" y="38"/>
                </a:cubicBezTo>
                <a:cubicBezTo>
                  <a:pt x="35" y="38"/>
                  <a:pt x="39" y="38"/>
                  <a:pt x="42" y="37"/>
                </a:cubicBezTo>
                <a:close/>
                <a:moveTo>
                  <a:pt x="12" y="35"/>
                </a:moveTo>
                <a:cubicBezTo>
                  <a:pt x="12" y="35"/>
                  <a:pt x="12" y="35"/>
                  <a:pt x="12" y="35"/>
                </a:cubicBezTo>
                <a:cubicBezTo>
                  <a:pt x="8" y="34"/>
                  <a:pt x="5" y="32"/>
                  <a:pt x="5" y="31"/>
                </a:cubicBezTo>
                <a:cubicBezTo>
                  <a:pt x="5" y="29"/>
                  <a:pt x="8" y="28"/>
                  <a:pt x="12" y="26"/>
                </a:cubicBezTo>
                <a:cubicBezTo>
                  <a:pt x="14" y="25"/>
                  <a:pt x="17" y="25"/>
                  <a:pt x="21" y="24"/>
                </a:cubicBezTo>
                <a:cubicBezTo>
                  <a:pt x="17" y="28"/>
                  <a:pt x="14" y="32"/>
                  <a:pt x="12" y="35"/>
                </a:cubicBezTo>
                <a:close/>
                <a:moveTo>
                  <a:pt x="36" y="29"/>
                </a:moveTo>
                <a:cubicBezTo>
                  <a:pt x="36" y="31"/>
                  <a:pt x="34" y="34"/>
                  <a:pt x="32" y="35"/>
                </a:cubicBezTo>
                <a:cubicBezTo>
                  <a:pt x="36" y="35"/>
                  <a:pt x="37" y="32"/>
                  <a:pt x="36" y="29"/>
                </a:cubicBezTo>
                <a:close/>
                <a:moveTo>
                  <a:pt x="27" y="32"/>
                </a:moveTo>
                <a:cubicBezTo>
                  <a:pt x="28" y="32"/>
                  <a:pt x="28" y="31"/>
                  <a:pt x="28" y="31"/>
                </a:cubicBezTo>
                <a:cubicBezTo>
                  <a:pt x="27" y="30"/>
                  <a:pt x="27" y="30"/>
                  <a:pt x="27" y="30"/>
                </a:cubicBezTo>
                <a:cubicBezTo>
                  <a:pt x="27" y="31"/>
                  <a:pt x="27" y="32"/>
                  <a:pt x="27" y="32"/>
                </a:cubicBezTo>
                <a:close/>
                <a:moveTo>
                  <a:pt x="27" y="29"/>
                </a:moveTo>
                <a:cubicBezTo>
                  <a:pt x="29" y="30"/>
                  <a:pt x="29" y="30"/>
                  <a:pt x="29" y="30"/>
                </a:cubicBezTo>
                <a:cubicBezTo>
                  <a:pt x="30" y="29"/>
                  <a:pt x="31" y="28"/>
                  <a:pt x="32" y="27"/>
                </a:cubicBezTo>
                <a:cubicBezTo>
                  <a:pt x="31" y="26"/>
                  <a:pt x="31" y="26"/>
                  <a:pt x="31" y="26"/>
                </a:cubicBezTo>
                <a:cubicBezTo>
                  <a:pt x="29" y="26"/>
                  <a:pt x="28" y="27"/>
                  <a:pt x="27" y="29"/>
                </a:cubicBezTo>
                <a:close/>
                <a:moveTo>
                  <a:pt x="32" y="26"/>
                </a:moveTo>
                <a:cubicBezTo>
                  <a:pt x="33" y="27"/>
                  <a:pt x="33" y="27"/>
                  <a:pt x="33" y="27"/>
                </a:cubicBezTo>
                <a:cubicBezTo>
                  <a:pt x="33" y="27"/>
                  <a:pt x="33" y="26"/>
                  <a:pt x="34" y="26"/>
                </a:cubicBezTo>
                <a:cubicBezTo>
                  <a:pt x="33" y="26"/>
                  <a:pt x="33" y="26"/>
                  <a:pt x="32" y="2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187700" y="1454150"/>
            <a:ext cx="5847080" cy="540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ym typeface="+mn-ea"/>
              </a:rPr>
              <a:t>2.网</a:t>
            </a:r>
            <a:r>
              <a:rPr lang="zh-CN" sz="2400" b="1">
                <a:sym typeface="+mn-ea"/>
              </a:rPr>
              <a:t>页抓取？</a:t>
            </a:r>
            <a:r>
              <a:rPr lang="en-US" altLang="zh-CN" sz="2400" b="1">
                <a:sym typeface="+mn-ea"/>
              </a:rPr>
              <a:t>——LWP</a:t>
            </a:r>
            <a:r>
              <a:rPr lang="zh-CN" altLang="en-US" sz="2400" b="1">
                <a:sym typeface="+mn-ea"/>
              </a:rPr>
              <a:t>模块</a:t>
            </a:r>
            <a:endParaRPr lang="zh-CN" altLang="en-US" sz="2400" b="1"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520440" y="4038600"/>
            <a:ext cx="5120005" cy="11887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ym typeface="+mn-ea"/>
              </a:rPr>
              <a:t>这个语句实现了与网络连接，实施对特定的网页内容的抓取，如果抓取成功，就返回抓取的内容。</a:t>
            </a:r>
            <a:endParaRPr lang="zh-CN" altLang="en-US" sz="24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8350" y="2115185"/>
            <a:ext cx="6246495" cy="1803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73400" y="1454150"/>
            <a:ext cx="6758305" cy="4499610"/>
          </a:xfrm>
          <a:prstGeom prst="rect">
            <a:avLst/>
          </a:prstGeom>
        </p:spPr>
      </p:pic>
      <p:grpSp>
        <p:nvGrpSpPr>
          <p:cNvPr id="115" name="组合 114"/>
          <p:cNvGrpSpPr/>
          <p:nvPr/>
        </p:nvGrpSpPr>
        <p:grpSpPr>
          <a:xfrm>
            <a:off x="9237298" y="4904788"/>
            <a:ext cx="615828" cy="615828"/>
            <a:chOff x="1203649" y="4037046"/>
            <a:chExt cx="2276669" cy="2276669"/>
          </a:xfrm>
        </p:grpSpPr>
        <p:sp>
          <p:nvSpPr>
            <p:cNvPr id="116" name="椭圆 115"/>
            <p:cNvSpPr/>
            <p:nvPr/>
          </p:nvSpPr>
          <p:spPr>
            <a:xfrm>
              <a:off x="1203649" y="4037046"/>
              <a:ext cx="2276669" cy="2276669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7" name="椭圆 116"/>
            <p:cNvSpPr/>
            <p:nvPr/>
          </p:nvSpPr>
          <p:spPr>
            <a:xfrm>
              <a:off x="1279848" y="4113245"/>
              <a:ext cx="2124269" cy="2124269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1" name="Freeform 11"/>
          <p:cNvSpPr>
            <a:spLocks noEditPoints="1"/>
          </p:cNvSpPr>
          <p:nvPr/>
        </p:nvSpPr>
        <p:spPr bwMode="auto">
          <a:xfrm>
            <a:off x="2372662" y="2721036"/>
            <a:ext cx="815289" cy="835801"/>
          </a:xfrm>
          <a:custGeom>
            <a:avLst/>
            <a:gdLst>
              <a:gd name="T0" fmla="*/ 33 w 67"/>
              <a:gd name="T1" fmla="*/ 32 h 69"/>
              <a:gd name="T2" fmla="*/ 37 w 67"/>
              <a:gd name="T3" fmla="*/ 36 h 69"/>
              <a:gd name="T4" fmla="*/ 41 w 67"/>
              <a:gd name="T5" fmla="*/ 46 h 69"/>
              <a:gd name="T6" fmla="*/ 40 w 67"/>
              <a:gd name="T7" fmla="*/ 56 h 69"/>
              <a:gd name="T8" fmla="*/ 32 w 67"/>
              <a:gd name="T9" fmla="*/ 62 h 69"/>
              <a:gd name="T10" fmla="*/ 24 w 67"/>
              <a:gd name="T11" fmla="*/ 65 h 69"/>
              <a:gd name="T12" fmla="*/ 15 w 67"/>
              <a:gd name="T13" fmla="*/ 64 h 69"/>
              <a:gd name="T14" fmla="*/ 9 w 67"/>
              <a:gd name="T15" fmla="*/ 60 h 69"/>
              <a:gd name="T16" fmla="*/ 5 w 67"/>
              <a:gd name="T17" fmla="*/ 54 h 69"/>
              <a:gd name="T18" fmla="*/ 4 w 67"/>
              <a:gd name="T19" fmla="*/ 45 h 69"/>
              <a:gd name="T20" fmla="*/ 8 w 67"/>
              <a:gd name="T21" fmla="*/ 37 h 69"/>
              <a:gd name="T22" fmla="*/ 13 w 67"/>
              <a:gd name="T23" fmla="*/ 29 h 69"/>
              <a:gd name="T24" fmla="*/ 24 w 67"/>
              <a:gd name="T25" fmla="*/ 28 h 69"/>
              <a:gd name="T26" fmla="*/ 53 w 67"/>
              <a:gd name="T27" fmla="*/ 14 h 69"/>
              <a:gd name="T28" fmla="*/ 46 w 67"/>
              <a:gd name="T29" fmla="*/ 16 h 69"/>
              <a:gd name="T30" fmla="*/ 43 w 67"/>
              <a:gd name="T31" fmla="*/ 18 h 69"/>
              <a:gd name="T32" fmla="*/ 39 w 67"/>
              <a:gd name="T33" fmla="*/ 25 h 69"/>
              <a:gd name="T34" fmla="*/ 39 w 67"/>
              <a:gd name="T35" fmla="*/ 32 h 69"/>
              <a:gd name="T36" fmla="*/ 44 w 67"/>
              <a:gd name="T37" fmla="*/ 37 h 69"/>
              <a:gd name="T38" fmla="*/ 50 w 67"/>
              <a:gd name="T39" fmla="*/ 40 h 69"/>
              <a:gd name="T40" fmla="*/ 56 w 67"/>
              <a:gd name="T41" fmla="*/ 40 h 69"/>
              <a:gd name="T42" fmla="*/ 60 w 67"/>
              <a:gd name="T43" fmla="*/ 38 h 69"/>
              <a:gd name="T44" fmla="*/ 64 w 67"/>
              <a:gd name="T45" fmla="*/ 34 h 69"/>
              <a:gd name="T46" fmla="*/ 65 w 67"/>
              <a:gd name="T47" fmla="*/ 28 h 69"/>
              <a:gd name="T48" fmla="*/ 63 w 67"/>
              <a:gd name="T49" fmla="*/ 22 h 69"/>
              <a:gd name="T50" fmla="*/ 60 w 67"/>
              <a:gd name="T51" fmla="*/ 16 h 69"/>
              <a:gd name="T52" fmla="*/ 57 w 67"/>
              <a:gd name="T53" fmla="*/ 25 h 69"/>
              <a:gd name="T54" fmla="*/ 49 w 67"/>
              <a:gd name="T55" fmla="*/ 31 h 69"/>
              <a:gd name="T56" fmla="*/ 55 w 67"/>
              <a:gd name="T57" fmla="*/ 27 h 69"/>
              <a:gd name="T58" fmla="*/ 51 w 67"/>
              <a:gd name="T59" fmla="*/ 30 h 69"/>
              <a:gd name="T60" fmla="*/ 55 w 67"/>
              <a:gd name="T61" fmla="*/ 27 h 69"/>
              <a:gd name="T62" fmla="*/ 52 w 67"/>
              <a:gd name="T63" fmla="*/ 36 h 69"/>
              <a:gd name="T64" fmla="*/ 54 w 67"/>
              <a:gd name="T65" fmla="*/ 20 h 69"/>
              <a:gd name="T66" fmla="*/ 28 w 67"/>
              <a:gd name="T67" fmla="*/ 1 h 69"/>
              <a:gd name="T68" fmla="*/ 21 w 67"/>
              <a:gd name="T69" fmla="*/ 3 h 69"/>
              <a:gd name="T70" fmla="*/ 18 w 67"/>
              <a:gd name="T71" fmla="*/ 5 h 69"/>
              <a:gd name="T72" fmla="*/ 14 w 67"/>
              <a:gd name="T73" fmla="*/ 12 h 69"/>
              <a:gd name="T74" fmla="*/ 14 w 67"/>
              <a:gd name="T75" fmla="*/ 19 h 69"/>
              <a:gd name="T76" fmla="*/ 19 w 67"/>
              <a:gd name="T77" fmla="*/ 23 h 69"/>
              <a:gd name="T78" fmla="*/ 25 w 67"/>
              <a:gd name="T79" fmla="*/ 26 h 69"/>
              <a:gd name="T80" fmla="*/ 31 w 67"/>
              <a:gd name="T81" fmla="*/ 26 h 69"/>
              <a:gd name="T82" fmla="*/ 35 w 67"/>
              <a:gd name="T83" fmla="*/ 24 h 69"/>
              <a:gd name="T84" fmla="*/ 39 w 67"/>
              <a:gd name="T85" fmla="*/ 20 h 69"/>
              <a:gd name="T86" fmla="*/ 40 w 67"/>
              <a:gd name="T87" fmla="*/ 14 h 69"/>
              <a:gd name="T88" fmla="*/ 38 w 67"/>
              <a:gd name="T89" fmla="*/ 8 h 69"/>
              <a:gd name="T90" fmla="*/ 35 w 67"/>
              <a:gd name="T91" fmla="*/ 2 h 69"/>
              <a:gd name="T92" fmla="*/ 32 w 67"/>
              <a:gd name="T93" fmla="*/ 12 h 69"/>
              <a:gd name="T94" fmla="*/ 24 w 67"/>
              <a:gd name="T95" fmla="*/ 18 h 69"/>
              <a:gd name="T96" fmla="*/ 30 w 67"/>
              <a:gd name="T97" fmla="*/ 13 h 69"/>
              <a:gd name="T98" fmla="*/ 26 w 67"/>
              <a:gd name="T99" fmla="*/ 16 h 69"/>
              <a:gd name="T100" fmla="*/ 30 w 67"/>
              <a:gd name="T101" fmla="*/ 13 h 69"/>
              <a:gd name="T102" fmla="*/ 27 w 67"/>
              <a:gd name="T103" fmla="*/ 23 h 69"/>
              <a:gd name="T104" fmla="*/ 29 w 67"/>
              <a:gd name="T105" fmla="*/ 7 h 69"/>
              <a:gd name="T106" fmla="*/ 14 w 67"/>
              <a:gd name="T107" fmla="*/ 48 h 69"/>
              <a:gd name="T108" fmla="*/ 28 w 67"/>
              <a:gd name="T109" fmla="*/ 48 h 69"/>
              <a:gd name="T110" fmla="*/ 21 w 67"/>
              <a:gd name="T111" fmla="*/ 45 h 69"/>
              <a:gd name="T112" fmla="*/ 21 w 67"/>
              <a:gd name="T113" fmla="*/ 52 h 69"/>
              <a:gd name="T114" fmla="*/ 29 w 67"/>
              <a:gd name="T115" fmla="*/ 40 h 69"/>
              <a:gd name="T116" fmla="*/ 13 w 67"/>
              <a:gd name="T117" fmla="*/ 56 h 69"/>
              <a:gd name="T118" fmla="*/ 29 w 67"/>
              <a:gd name="T119" fmla="*/ 40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67" h="69">
                <a:moveTo>
                  <a:pt x="24" y="31"/>
                </a:moveTo>
                <a:cubicBezTo>
                  <a:pt x="25" y="32"/>
                  <a:pt x="26" y="32"/>
                  <a:pt x="27" y="32"/>
                </a:cubicBezTo>
                <a:cubicBezTo>
                  <a:pt x="29" y="30"/>
                  <a:pt x="29" y="30"/>
                  <a:pt x="29" y="30"/>
                </a:cubicBezTo>
                <a:cubicBezTo>
                  <a:pt x="31" y="30"/>
                  <a:pt x="32" y="31"/>
                  <a:pt x="33" y="32"/>
                </a:cubicBezTo>
                <a:cubicBezTo>
                  <a:pt x="32" y="35"/>
                  <a:pt x="32" y="35"/>
                  <a:pt x="32" y="35"/>
                </a:cubicBezTo>
                <a:cubicBezTo>
                  <a:pt x="32" y="35"/>
                  <a:pt x="33" y="36"/>
                  <a:pt x="33" y="36"/>
                </a:cubicBezTo>
                <a:cubicBezTo>
                  <a:pt x="34" y="37"/>
                  <a:pt x="34" y="37"/>
                  <a:pt x="34" y="37"/>
                </a:cubicBezTo>
                <a:cubicBezTo>
                  <a:pt x="37" y="36"/>
                  <a:pt x="37" y="36"/>
                  <a:pt x="37" y="36"/>
                </a:cubicBezTo>
                <a:cubicBezTo>
                  <a:pt x="39" y="37"/>
                  <a:pt x="39" y="39"/>
                  <a:pt x="40" y="40"/>
                </a:cubicBezTo>
                <a:cubicBezTo>
                  <a:pt x="37" y="42"/>
                  <a:pt x="37" y="42"/>
                  <a:pt x="37" y="42"/>
                </a:cubicBezTo>
                <a:cubicBezTo>
                  <a:pt x="37" y="43"/>
                  <a:pt x="38" y="44"/>
                  <a:pt x="38" y="46"/>
                </a:cubicBezTo>
                <a:cubicBezTo>
                  <a:pt x="41" y="46"/>
                  <a:pt x="41" y="46"/>
                  <a:pt x="41" y="46"/>
                </a:cubicBezTo>
                <a:cubicBezTo>
                  <a:pt x="42" y="48"/>
                  <a:pt x="42" y="49"/>
                  <a:pt x="41" y="51"/>
                </a:cubicBezTo>
                <a:cubicBezTo>
                  <a:pt x="38" y="51"/>
                  <a:pt x="38" y="51"/>
                  <a:pt x="38" y="51"/>
                </a:cubicBezTo>
                <a:cubicBezTo>
                  <a:pt x="38" y="52"/>
                  <a:pt x="37" y="53"/>
                  <a:pt x="37" y="54"/>
                </a:cubicBezTo>
                <a:cubicBezTo>
                  <a:pt x="40" y="56"/>
                  <a:pt x="40" y="56"/>
                  <a:pt x="40" y="56"/>
                </a:cubicBezTo>
                <a:cubicBezTo>
                  <a:pt x="39" y="58"/>
                  <a:pt x="38" y="60"/>
                  <a:pt x="37" y="61"/>
                </a:cubicBezTo>
                <a:cubicBezTo>
                  <a:pt x="34" y="59"/>
                  <a:pt x="34" y="59"/>
                  <a:pt x="34" y="59"/>
                </a:cubicBezTo>
                <a:cubicBezTo>
                  <a:pt x="34" y="60"/>
                  <a:pt x="33" y="60"/>
                  <a:pt x="33" y="60"/>
                </a:cubicBezTo>
                <a:cubicBezTo>
                  <a:pt x="33" y="61"/>
                  <a:pt x="32" y="61"/>
                  <a:pt x="32" y="62"/>
                </a:cubicBezTo>
                <a:cubicBezTo>
                  <a:pt x="33" y="65"/>
                  <a:pt x="33" y="65"/>
                  <a:pt x="33" y="65"/>
                </a:cubicBezTo>
                <a:cubicBezTo>
                  <a:pt x="32" y="66"/>
                  <a:pt x="30" y="67"/>
                  <a:pt x="29" y="67"/>
                </a:cubicBezTo>
                <a:cubicBezTo>
                  <a:pt x="27" y="64"/>
                  <a:pt x="27" y="64"/>
                  <a:pt x="27" y="64"/>
                </a:cubicBezTo>
                <a:cubicBezTo>
                  <a:pt x="26" y="65"/>
                  <a:pt x="25" y="65"/>
                  <a:pt x="24" y="65"/>
                </a:cubicBezTo>
                <a:cubicBezTo>
                  <a:pt x="23" y="69"/>
                  <a:pt x="23" y="69"/>
                  <a:pt x="23" y="69"/>
                </a:cubicBezTo>
                <a:cubicBezTo>
                  <a:pt x="22" y="69"/>
                  <a:pt x="20" y="69"/>
                  <a:pt x="18" y="69"/>
                </a:cubicBezTo>
                <a:cubicBezTo>
                  <a:pt x="18" y="65"/>
                  <a:pt x="18" y="65"/>
                  <a:pt x="18" y="65"/>
                </a:cubicBezTo>
                <a:cubicBezTo>
                  <a:pt x="17" y="65"/>
                  <a:pt x="16" y="65"/>
                  <a:pt x="15" y="64"/>
                </a:cubicBezTo>
                <a:cubicBezTo>
                  <a:pt x="13" y="67"/>
                  <a:pt x="13" y="67"/>
                  <a:pt x="13" y="67"/>
                </a:cubicBezTo>
                <a:cubicBezTo>
                  <a:pt x="11" y="67"/>
                  <a:pt x="10" y="66"/>
                  <a:pt x="9" y="65"/>
                </a:cubicBezTo>
                <a:cubicBezTo>
                  <a:pt x="10" y="62"/>
                  <a:pt x="10" y="62"/>
                  <a:pt x="10" y="62"/>
                </a:cubicBezTo>
                <a:cubicBezTo>
                  <a:pt x="10" y="61"/>
                  <a:pt x="9" y="61"/>
                  <a:pt x="9" y="60"/>
                </a:cubicBezTo>
                <a:cubicBezTo>
                  <a:pt x="8" y="60"/>
                  <a:pt x="8" y="60"/>
                  <a:pt x="8" y="59"/>
                </a:cubicBezTo>
                <a:cubicBezTo>
                  <a:pt x="5" y="61"/>
                  <a:pt x="5" y="61"/>
                  <a:pt x="5" y="61"/>
                </a:cubicBezTo>
                <a:cubicBezTo>
                  <a:pt x="3" y="59"/>
                  <a:pt x="2" y="58"/>
                  <a:pt x="2" y="56"/>
                </a:cubicBezTo>
                <a:cubicBezTo>
                  <a:pt x="5" y="54"/>
                  <a:pt x="5" y="54"/>
                  <a:pt x="5" y="54"/>
                </a:cubicBezTo>
                <a:cubicBezTo>
                  <a:pt x="4" y="53"/>
                  <a:pt x="4" y="52"/>
                  <a:pt x="4" y="51"/>
                </a:cubicBezTo>
                <a:cubicBezTo>
                  <a:pt x="1" y="51"/>
                  <a:pt x="1" y="51"/>
                  <a:pt x="1" y="51"/>
                </a:cubicBezTo>
                <a:cubicBezTo>
                  <a:pt x="0" y="49"/>
                  <a:pt x="0" y="47"/>
                  <a:pt x="1" y="46"/>
                </a:cubicBezTo>
                <a:cubicBezTo>
                  <a:pt x="4" y="45"/>
                  <a:pt x="4" y="45"/>
                  <a:pt x="4" y="45"/>
                </a:cubicBezTo>
                <a:cubicBezTo>
                  <a:pt x="4" y="44"/>
                  <a:pt x="4" y="43"/>
                  <a:pt x="5" y="42"/>
                </a:cubicBezTo>
                <a:cubicBezTo>
                  <a:pt x="2" y="40"/>
                  <a:pt x="2" y="40"/>
                  <a:pt x="2" y="40"/>
                </a:cubicBezTo>
                <a:cubicBezTo>
                  <a:pt x="3" y="38"/>
                  <a:pt x="3" y="37"/>
                  <a:pt x="5" y="36"/>
                </a:cubicBezTo>
                <a:cubicBezTo>
                  <a:pt x="8" y="37"/>
                  <a:pt x="8" y="37"/>
                  <a:pt x="8" y="37"/>
                </a:cubicBezTo>
                <a:cubicBezTo>
                  <a:pt x="8" y="37"/>
                  <a:pt x="8" y="37"/>
                  <a:pt x="9" y="36"/>
                </a:cubicBezTo>
                <a:cubicBezTo>
                  <a:pt x="9" y="36"/>
                  <a:pt x="10" y="35"/>
                  <a:pt x="10" y="35"/>
                </a:cubicBezTo>
                <a:cubicBezTo>
                  <a:pt x="9" y="32"/>
                  <a:pt x="9" y="32"/>
                  <a:pt x="9" y="32"/>
                </a:cubicBezTo>
                <a:cubicBezTo>
                  <a:pt x="10" y="31"/>
                  <a:pt x="11" y="30"/>
                  <a:pt x="13" y="29"/>
                </a:cubicBezTo>
                <a:cubicBezTo>
                  <a:pt x="15" y="32"/>
                  <a:pt x="15" y="32"/>
                  <a:pt x="15" y="32"/>
                </a:cubicBezTo>
                <a:cubicBezTo>
                  <a:pt x="16" y="32"/>
                  <a:pt x="17" y="32"/>
                  <a:pt x="18" y="31"/>
                </a:cubicBezTo>
                <a:cubicBezTo>
                  <a:pt x="19" y="28"/>
                  <a:pt x="19" y="28"/>
                  <a:pt x="19" y="28"/>
                </a:cubicBezTo>
                <a:cubicBezTo>
                  <a:pt x="20" y="28"/>
                  <a:pt x="22" y="28"/>
                  <a:pt x="24" y="28"/>
                </a:cubicBezTo>
                <a:cubicBezTo>
                  <a:pt x="24" y="31"/>
                  <a:pt x="24" y="31"/>
                  <a:pt x="24" y="31"/>
                </a:cubicBezTo>
                <a:close/>
                <a:moveTo>
                  <a:pt x="56" y="17"/>
                </a:moveTo>
                <a:cubicBezTo>
                  <a:pt x="56" y="14"/>
                  <a:pt x="56" y="14"/>
                  <a:pt x="56" y="14"/>
                </a:cubicBezTo>
                <a:cubicBezTo>
                  <a:pt x="55" y="14"/>
                  <a:pt x="54" y="14"/>
                  <a:pt x="53" y="14"/>
                </a:cubicBezTo>
                <a:cubicBezTo>
                  <a:pt x="52" y="16"/>
                  <a:pt x="52" y="16"/>
                  <a:pt x="52" y="16"/>
                </a:cubicBezTo>
                <a:cubicBezTo>
                  <a:pt x="51" y="16"/>
                  <a:pt x="51" y="16"/>
                  <a:pt x="50" y="17"/>
                </a:cubicBezTo>
                <a:cubicBezTo>
                  <a:pt x="49" y="15"/>
                  <a:pt x="49" y="15"/>
                  <a:pt x="49" y="15"/>
                </a:cubicBezTo>
                <a:cubicBezTo>
                  <a:pt x="48" y="15"/>
                  <a:pt x="47" y="15"/>
                  <a:pt x="46" y="16"/>
                </a:cubicBezTo>
                <a:cubicBezTo>
                  <a:pt x="46" y="18"/>
                  <a:pt x="46" y="18"/>
                  <a:pt x="46" y="18"/>
                </a:cubicBezTo>
                <a:cubicBezTo>
                  <a:pt x="46" y="18"/>
                  <a:pt x="46" y="19"/>
                  <a:pt x="45" y="19"/>
                </a:cubicBezTo>
                <a:cubicBezTo>
                  <a:pt x="45" y="19"/>
                  <a:pt x="45" y="19"/>
                  <a:pt x="45" y="20"/>
                </a:cubicBezTo>
                <a:cubicBezTo>
                  <a:pt x="43" y="18"/>
                  <a:pt x="43" y="18"/>
                  <a:pt x="43" y="18"/>
                </a:cubicBezTo>
                <a:cubicBezTo>
                  <a:pt x="42" y="19"/>
                  <a:pt x="41" y="20"/>
                  <a:pt x="41" y="21"/>
                </a:cubicBezTo>
                <a:cubicBezTo>
                  <a:pt x="42" y="23"/>
                  <a:pt x="42" y="23"/>
                  <a:pt x="42" y="23"/>
                </a:cubicBezTo>
                <a:cubicBezTo>
                  <a:pt x="42" y="24"/>
                  <a:pt x="42" y="24"/>
                  <a:pt x="41" y="25"/>
                </a:cubicBezTo>
                <a:cubicBezTo>
                  <a:pt x="39" y="25"/>
                  <a:pt x="39" y="25"/>
                  <a:pt x="39" y="25"/>
                </a:cubicBezTo>
                <a:cubicBezTo>
                  <a:pt x="39" y="26"/>
                  <a:pt x="38" y="27"/>
                  <a:pt x="39" y="28"/>
                </a:cubicBezTo>
                <a:cubicBezTo>
                  <a:pt x="41" y="29"/>
                  <a:pt x="41" y="29"/>
                  <a:pt x="41" y="29"/>
                </a:cubicBezTo>
                <a:cubicBezTo>
                  <a:pt x="41" y="30"/>
                  <a:pt x="41" y="30"/>
                  <a:pt x="41" y="31"/>
                </a:cubicBezTo>
                <a:cubicBezTo>
                  <a:pt x="39" y="32"/>
                  <a:pt x="39" y="32"/>
                  <a:pt x="39" y="32"/>
                </a:cubicBezTo>
                <a:cubicBezTo>
                  <a:pt x="39" y="33"/>
                  <a:pt x="40" y="34"/>
                  <a:pt x="41" y="35"/>
                </a:cubicBezTo>
                <a:cubicBezTo>
                  <a:pt x="43" y="35"/>
                  <a:pt x="43" y="35"/>
                  <a:pt x="43" y="35"/>
                </a:cubicBezTo>
                <a:cubicBezTo>
                  <a:pt x="43" y="35"/>
                  <a:pt x="43" y="35"/>
                  <a:pt x="44" y="36"/>
                </a:cubicBezTo>
                <a:cubicBezTo>
                  <a:pt x="44" y="36"/>
                  <a:pt x="44" y="36"/>
                  <a:pt x="44" y="37"/>
                </a:cubicBezTo>
                <a:cubicBezTo>
                  <a:pt x="43" y="39"/>
                  <a:pt x="43" y="39"/>
                  <a:pt x="43" y="39"/>
                </a:cubicBezTo>
                <a:cubicBezTo>
                  <a:pt x="44" y="39"/>
                  <a:pt x="45" y="40"/>
                  <a:pt x="46" y="41"/>
                </a:cubicBezTo>
                <a:cubicBezTo>
                  <a:pt x="47" y="39"/>
                  <a:pt x="47" y="39"/>
                  <a:pt x="47" y="39"/>
                </a:cubicBezTo>
                <a:cubicBezTo>
                  <a:pt x="48" y="39"/>
                  <a:pt x="49" y="39"/>
                  <a:pt x="50" y="40"/>
                </a:cubicBezTo>
                <a:cubicBezTo>
                  <a:pt x="50" y="42"/>
                  <a:pt x="50" y="42"/>
                  <a:pt x="50" y="42"/>
                </a:cubicBezTo>
                <a:cubicBezTo>
                  <a:pt x="51" y="42"/>
                  <a:pt x="52" y="43"/>
                  <a:pt x="53" y="42"/>
                </a:cubicBezTo>
                <a:cubicBezTo>
                  <a:pt x="54" y="40"/>
                  <a:pt x="54" y="40"/>
                  <a:pt x="54" y="40"/>
                </a:cubicBezTo>
                <a:cubicBezTo>
                  <a:pt x="54" y="40"/>
                  <a:pt x="55" y="40"/>
                  <a:pt x="56" y="40"/>
                </a:cubicBezTo>
                <a:cubicBezTo>
                  <a:pt x="57" y="42"/>
                  <a:pt x="57" y="42"/>
                  <a:pt x="57" y="42"/>
                </a:cubicBezTo>
                <a:cubicBezTo>
                  <a:pt x="58" y="42"/>
                  <a:pt x="59" y="41"/>
                  <a:pt x="60" y="40"/>
                </a:cubicBezTo>
                <a:cubicBezTo>
                  <a:pt x="59" y="38"/>
                  <a:pt x="59" y="38"/>
                  <a:pt x="59" y="38"/>
                </a:cubicBezTo>
                <a:cubicBezTo>
                  <a:pt x="60" y="38"/>
                  <a:pt x="60" y="38"/>
                  <a:pt x="60" y="38"/>
                </a:cubicBezTo>
                <a:cubicBezTo>
                  <a:pt x="61" y="37"/>
                  <a:pt x="61" y="37"/>
                  <a:pt x="61" y="37"/>
                </a:cubicBezTo>
                <a:cubicBezTo>
                  <a:pt x="63" y="38"/>
                  <a:pt x="63" y="38"/>
                  <a:pt x="63" y="38"/>
                </a:cubicBezTo>
                <a:cubicBezTo>
                  <a:pt x="64" y="37"/>
                  <a:pt x="65" y="36"/>
                  <a:pt x="65" y="35"/>
                </a:cubicBezTo>
                <a:cubicBezTo>
                  <a:pt x="64" y="34"/>
                  <a:pt x="64" y="34"/>
                  <a:pt x="64" y="34"/>
                </a:cubicBezTo>
                <a:cubicBezTo>
                  <a:pt x="64" y="33"/>
                  <a:pt x="64" y="32"/>
                  <a:pt x="64" y="31"/>
                </a:cubicBezTo>
                <a:cubicBezTo>
                  <a:pt x="67" y="31"/>
                  <a:pt x="67" y="31"/>
                  <a:pt x="67" y="31"/>
                </a:cubicBezTo>
                <a:cubicBezTo>
                  <a:pt x="67" y="30"/>
                  <a:pt x="67" y="29"/>
                  <a:pt x="67" y="28"/>
                </a:cubicBezTo>
                <a:cubicBezTo>
                  <a:pt x="65" y="28"/>
                  <a:pt x="65" y="28"/>
                  <a:pt x="65" y="28"/>
                </a:cubicBezTo>
                <a:cubicBezTo>
                  <a:pt x="65" y="27"/>
                  <a:pt x="65" y="26"/>
                  <a:pt x="64" y="25"/>
                </a:cubicBezTo>
                <a:cubicBezTo>
                  <a:pt x="67" y="24"/>
                  <a:pt x="67" y="24"/>
                  <a:pt x="67" y="24"/>
                </a:cubicBezTo>
                <a:cubicBezTo>
                  <a:pt x="66" y="23"/>
                  <a:pt x="66" y="22"/>
                  <a:pt x="65" y="21"/>
                </a:cubicBezTo>
                <a:cubicBezTo>
                  <a:pt x="63" y="22"/>
                  <a:pt x="63" y="22"/>
                  <a:pt x="63" y="22"/>
                </a:cubicBezTo>
                <a:cubicBezTo>
                  <a:pt x="63" y="21"/>
                  <a:pt x="62" y="21"/>
                  <a:pt x="62" y="21"/>
                </a:cubicBezTo>
                <a:cubicBezTo>
                  <a:pt x="62" y="20"/>
                  <a:pt x="62" y="20"/>
                  <a:pt x="61" y="20"/>
                </a:cubicBezTo>
                <a:cubicBezTo>
                  <a:pt x="63" y="18"/>
                  <a:pt x="63" y="18"/>
                  <a:pt x="63" y="18"/>
                </a:cubicBezTo>
                <a:cubicBezTo>
                  <a:pt x="62" y="17"/>
                  <a:pt x="61" y="16"/>
                  <a:pt x="60" y="16"/>
                </a:cubicBezTo>
                <a:cubicBezTo>
                  <a:pt x="58" y="18"/>
                  <a:pt x="58" y="18"/>
                  <a:pt x="58" y="18"/>
                </a:cubicBezTo>
                <a:cubicBezTo>
                  <a:pt x="58" y="17"/>
                  <a:pt x="57" y="17"/>
                  <a:pt x="56" y="17"/>
                </a:cubicBezTo>
                <a:close/>
                <a:moveTo>
                  <a:pt x="53" y="23"/>
                </a:moveTo>
                <a:cubicBezTo>
                  <a:pt x="55" y="23"/>
                  <a:pt x="56" y="24"/>
                  <a:pt x="57" y="25"/>
                </a:cubicBezTo>
                <a:cubicBezTo>
                  <a:pt x="58" y="26"/>
                  <a:pt x="58" y="27"/>
                  <a:pt x="58" y="29"/>
                </a:cubicBezTo>
                <a:cubicBezTo>
                  <a:pt x="58" y="30"/>
                  <a:pt x="57" y="31"/>
                  <a:pt x="56" y="32"/>
                </a:cubicBezTo>
                <a:cubicBezTo>
                  <a:pt x="55" y="33"/>
                  <a:pt x="54" y="33"/>
                  <a:pt x="52" y="33"/>
                </a:cubicBezTo>
                <a:cubicBezTo>
                  <a:pt x="51" y="33"/>
                  <a:pt x="50" y="32"/>
                  <a:pt x="49" y="31"/>
                </a:cubicBezTo>
                <a:cubicBezTo>
                  <a:pt x="48" y="30"/>
                  <a:pt x="48" y="29"/>
                  <a:pt x="48" y="28"/>
                </a:cubicBezTo>
                <a:cubicBezTo>
                  <a:pt x="48" y="26"/>
                  <a:pt x="49" y="25"/>
                  <a:pt x="50" y="24"/>
                </a:cubicBezTo>
                <a:cubicBezTo>
                  <a:pt x="51" y="23"/>
                  <a:pt x="52" y="23"/>
                  <a:pt x="53" y="23"/>
                </a:cubicBezTo>
                <a:close/>
                <a:moveTo>
                  <a:pt x="55" y="27"/>
                </a:moveTo>
                <a:cubicBezTo>
                  <a:pt x="55" y="27"/>
                  <a:pt x="55" y="28"/>
                  <a:pt x="55" y="28"/>
                </a:cubicBezTo>
                <a:cubicBezTo>
                  <a:pt x="55" y="29"/>
                  <a:pt x="55" y="30"/>
                  <a:pt x="54" y="30"/>
                </a:cubicBezTo>
                <a:cubicBezTo>
                  <a:pt x="54" y="30"/>
                  <a:pt x="53" y="31"/>
                  <a:pt x="53" y="31"/>
                </a:cubicBezTo>
                <a:cubicBezTo>
                  <a:pt x="52" y="30"/>
                  <a:pt x="51" y="30"/>
                  <a:pt x="51" y="30"/>
                </a:cubicBezTo>
                <a:cubicBezTo>
                  <a:pt x="51" y="29"/>
                  <a:pt x="50" y="29"/>
                  <a:pt x="51" y="28"/>
                </a:cubicBezTo>
                <a:cubicBezTo>
                  <a:pt x="51" y="27"/>
                  <a:pt x="51" y="27"/>
                  <a:pt x="51" y="26"/>
                </a:cubicBezTo>
                <a:cubicBezTo>
                  <a:pt x="52" y="26"/>
                  <a:pt x="52" y="26"/>
                  <a:pt x="53" y="26"/>
                </a:cubicBezTo>
                <a:cubicBezTo>
                  <a:pt x="54" y="26"/>
                  <a:pt x="54" y="26"/>
                  <a:pt x="55" y="27"/>
                </a:cubicBezTo>
                <a:close/>
                <a:moveTo>
                  <a:pt x="59" y="23"/>
                </a:moveTo>
                <a:cubicBezTo>
                  <a:pt x="60" y="25"/>
                  <a:pt x="61" y="27"/>
                  <a:pt x="61" y="29"/>
                </a:cubicBezTo>
                <a:cubicBezTo>
                  <a:pt x="60" y="31"/>
                  <a:pt x="59" y="33"/>
                  <a:pt x="58" y="34"/>
                </a:cubicBezTo>
                <a:cubicBezTo>
                  <a:pt x="56" y="36"/>
                  <a:pt x="54" y="36"/>
                  <a:pt x="52" y="36"/>
                </a:cubicBezTo>
                <a:cubicBezTo>
                  <a:pt x="50" y="36"/>
                  <a:pt x="48" y="35"/>
                  <a:pt x="47" y="33"/>
                </a:cubicBezTo>
                <a:cubicBezTo>
                  <a:pt x="45" y="32"/>
                  <a:pt x="45" y="30"/>
                  <a:pt x="45" y="27"/>
                </a:cubicBezTo>
                <a:cubicBezTo>
                  <a:pt x="45" y="25"/>
                  <a:pt x="46" y="23"/>
                  <a:pt x="48" y="22"/>
                </a:cubicBezTo>
                <a:cubicBezTo>
                  <a:pt x="50" y="21"/>
                  <a:pt x="52" y="20"/>
                  <a:pt x="54" y="20"/>
                </a:cubicBezTo>
                <a:cubicBezTo>
                  <a:pt x="56" y="21"/>
                  <a:pt x="58" y="22"/>
                  <a:pt x="59" y="23"/>
                </a:cubicBezTo>
                <a:close/>
                <a:moveTo>
                  <a:pt x="31" y="3"/>
                </a:moveTo>
                <a:cubicBezTo>
                  <a:pt x="31" y="1"/>
                  <a:pt x="31" y="1"/>
                  <a:pt x="31" y="1"/>
                </a:cubicBezTo>
                <a:cubicBezTo>
                  <a:pt x="30" y="1"/>
                  <a:pt x="29" y="0"/>
                  <a:pt x="28" y="1"/>
                </a:cubicBezTo>
                <a:cubicBezTo>
                  <a:pt x="27" y="3"/>
                  <a:pt x="27" y="3"/>
                  <a:pt x="27" y="3"/>
                </a:cubicBezTo>
                <a:cubicBezTo>
                  <a:pt x="27" y="3"/>
                  <a:pt x="26" y="3"/>
                  <a:pt x="25" y="3"/>
                </a:cubicBezTo>
                <a:cubicBezTo>
                  <a:pt x="24" y="1"/>
                  <a:pt x="24" y="1"/>
                  <a:pt x="24" y="1"/>
                </a:cubicBezTo>
                <a:cubicBezTo>
                  <a:pt x="23" y="1"/>
                  <a:pt x="22" y="2"/>
                  <a:pt x="21" y="3"/>
                </a:cubicBezTo>
                <a:cubicBezTo>
                  <a:pt x="21" y="5"/>
                  <a:pt x="21" y="5"/>
                  <a:pt x="21" y="5"/>
                </a:cubicBezTo>
                <a:cubicBezTo>
                  <a:pt x="21" y="5"/>
                  <a:pt x="21" y="5"/>
                  <a:pt x="20" y="6"/>
                </a:cubicBezTo>
                <a:cubicBezTo>
                  <a:pt x="20" y="6"/>
                  <a:pt x="20" y="6"/>
                  <a:pt x="20" y="6"/>
                </a:cubicBezTo>
                <a:cubicBezTo>
                  <a:pt x="18" y="5"/>
                  <a:pt x="18" y="5"/>
                  <a:pt x="18" y="5"/>
                </a:cubicBezTo>
                <a:cubicBezTo>
                  <a:pt x="17" y="6"/>
                  <a:pt x="16" y="7"/>
                  <a:pt x="16" y="8"/>
                </a:cubicBezTo>
                <a:cubicBezTo>
                  <a:pt x="17" y="9"/>
                  <a:pt x="17" y="9"/>
                  <a:pt x="17" y="9"/>
                </a:cubicBezTo>
                <a:cubicBezTo>
                  <a:pt x="17" y="10"/>
                  <a:pt x="17" y="11"/>
                  <a:pt x="16" y="12"/>
                </a:cubicBezTo>
                <a:cubicBezTo>
                  <a:pt x="14" y="12"/>
                  <a:pt x="14" y="12"/>
                  <a:pt x="14" y="12"/>
                </a:cubicBezTo>
                <a:cubicBezTo>
                  <a:pt x="14" y="13"/>
                  <a:pt x="14" y="14"/>
                  <a:pt x="14" y="15"/>
                </a:cubicBezTo>
                <a:cubicBezTo>
                  <a:pt x="16" y="15"/>
                  <a:pt x="16" y="15"/>
                  <a:pt x="16" y="15"/>
                </a:cubicBezTo>
                <a:cubicBezTo>
                  <a:pt x="16" y="16"/>
                  <a:pt x="16" y="17"/>
                  <a:pt x="16" y="18"/>
                </a:cubicBezTo>
                <a:cubicBezTo>
                  <a:pt x="14" y="19"/>
                  <a:pt x="14" y="19"/>
                  <a:pt x="14" y="19"/>
                </a:cubicBezTo>
                <a:cubicBezTo>
                  <a:pt x="14" y="20"/>
                  <a:pt x="15" y="21"/>
                  <a:pt x="16" y="22"/>
                </a:cubicBezTo>
                <a:cubicBezTo>
                  <a:pt x="18" y="21"/>
                  <a:pt x="18" y="21"/>
                  <a:pt x="18" y="21"/>
                </a:cubicBezTo>
                <a:cubicBezTo>
                  <a:pt x="18" y="22"/>
                  <a:pt x="18" y="22"/>
                  <a:pt x="19" y="22"/>
                </a:cubicBezTo>
                <a:cubicBezTo>
                  <a:pt x="19" y="23"/>
                  <a:pt x="19" y="23"/>
                  <a:pt x="19" y="23"/>
                </a:cubicBezTo>
                <a:cubicBezTo>
                  <a:pt x="18" y="25"/>
                  <a:pt x="18" y="25"/>
                  <a:pt x="18" y="25"/>
                </a:cubicBezTo>
                <a:cubicBezTo>
                  <a:pt x="19" y="26"/>
                  <a:pt x="20" y="27"/>
                  <a:pt x="21" y="27"/>
                </a:cubicBezTo>
                <a:cubicBezTo>
                  <a:pt x="23" y="25"/>
                  <a:pt x="23" y="25"/>
                  <a:pt x="23" y="25"/>
                </a:cubicBezTo>
                <a:cubicBezTo>
                  <a:pt x="23" y="26"/>
                  <a:pt x="24" y="26"/>
                  <a:pt x="25" y="26"/>
                </a:cubicBezTo>
                <a:cubicBezTo>
                  <a:pt x="25" y="29"/>
                  <a:pt x="25" y="29"/>
                  <a:pt x="25" y="29"/>
                </a:cubicBezTo>
                <a:cubicBezTo>
                  <a:pt x="26" y="29"/>
                  <a:pt x="27" y="29"/>
                  <a:pt x="28" y="29"/>
                </a:cubicBezTo>
                <a:cubicBezTo>
                  <a:pt x="29" y="27"/>
                  <a:pt x="29" y="27"/>
                  <a:pt x="29" y="27"/>
                </a:cubicBezTo>
                <a:cubicBezTo>
                  <a:pt x="29" y="27"/>
                  <a:pt x="30" y="27"/>
                  <a:pt x="31" y="26"/>
                </a:cubicBezTo>
                <a:cubicBezTo>
                  <a:pt x="32" y="28"/>
                  <a:pt x="32" y="28"/>
                  <a:pt x="32" y="28"/>
                </a:cubicBezTo>
                <a:cubicBezTo>
                  <a:pt x="33" y="28"/>
                  <a:pt x="34" y="28"/>
                  <a:pt x="35" y="27"/>
                </a:cubicBezTo>
                <a:cubicBezTo>
                  <a:pt x="34" y="25"/>
                  <a:pt x="34" y="25"/>
                  <a:pt x="34" y="25"/>
                </a:cubicBezTo>
                <a:cubicBezTo>
                  <a:pt x="35" y="25"/>
                  <a:pt x="35" y="24"/>
                  <a:pt x="35" y="24"/>
                </a:cubicBezTo>
                <a:cubicBezTo>
                  <a:pt x="36" y="24"/>
                  <a:pt x="36" y="24"/>
                  <a:pt x="36" y="23"/>
                </a:cubicBezTo>
                <a:cubicBezTo>
                  <a:pt x="38" y="25"/>
                  <a:pt x="38" y="25"/>
                  <a:pt x="38" y="25"/>
                </a:cubicBezTo>
                <a:cubicBezTo>
                  <a:pt x="39" y="24"/>
                  <a:pt x="40" y="23"/>
                  <a:pt x="40" y="22"/>
                </a:cubicBezTo>
                <a:cubicBezTo>
                  <a:pt x="39" y="20"/>
                  <a:pt x="39" y="20"/>
                  <a:pt x="39" y="20"/>
                </a:cubicBezTo>
                <a:cubicBezTo>
                  <a:pt x="39" y="20"/>
                  <a:pt x="39" y="19"/>
                  <a:pt x="39" y="18"/>
                </a:cubicBezTo>
                <a:cubicBezTo>
                  <a:pt x="42" y="18"/>
                  <a:pt x="42" y="18"/>
                  <a:pt x="42" y="18"/>
                </a:cubicBezTo>
                <a:cubicBezTo>
                  <a:pt x="42" y="17"/>
                  <a:pt x="42" y="16"/>
                  <a:pt x="42" y="15"/>
                </a:cubicBezTo>
                <a:cubicBezTo>
                  <a:pt x="40" y="14"/>
                  <a:pt x="40" y="14"/>
                  <a:pt x="40" y="14"/>
                </a:cubicBezTo>
                <a:cubicBezTo>
                  <a:pt x="40" y="13"/>
                  <a:pt x="40" y="13"/>
                  <a:pt x="40" y="12"/>
                </a:cubicBezTo>
                <a:cubicBezTo>
                  <a:pt x="42" y="11"/>
                  <a:pt x="42" y="11"/>
                  <a:pt x="42" y="11"/>
                </a:cubicBezTo>
                <a:cubicBezTo>
                  <a:pt x="41" y="10"/>
                  <a:pt x="41" y="9"/>
                  <a:pt x="40" y="8"/>
                </a:cubicBezTo>
                <a:cubicBezTo>
                  <a:pt x="38" y="8"/>
                  <a:pt x="38" y="8"/>
                  <a:pt x="38" y="8"/>
                </a:cubicBezTo>
                <a:cubicBezTo>
                  <a:pt x="38" y="8"/>
                  <a:pt x="37" y="8"/>
                  <a:pt x="37" y="7"/>
                </a:cubicBezTo>
                <a:cubicBezTo>
                  <a:pt x="37" y="7"/>
                  <a:pt x="37" y="7"/>
                  <a:pt x="36" y="7"/>
                </a:cubicBezTo>
                <a:cubicBezTo>
                  <a:pt x="38" y="5"/>
                  <a:pt x="38" y="5"/>
                  <a:pt x="38" y="5"/>
                </a:cubicBezTo>
                <a:cubicBezTo>
                  <a:pt x="37" y="4"/>
                  <a:pt x="36" y="3"/>
                  <a:pt x="35" y="2"/>
                </a:cubicBezTo>
                <a:cubicBezTo>
                  <a:pt x="33" y="4"/>
                  <a:pt x="33" y="4"/>
                  <a:pt x="33" y="4"/>
                </a:cubicBezTo>
                <a:cubicBezTo>
                  <a:pt x="33" y="4"/>
                  <a:pt x="32" y="4"/>
                  <a:pt x="31" y="3"/>
                </a:cubicBezTo>
                <a:close/>
                <a:moveTo>
                  <a:pt x="28" y="10"/>
                </a:moveTo>
                <a:cubicBezTo>
                  <a:pt x="30" y="10"/>
                  <a:pt x="31" y="11"/>
                  <a:pt x="32" y="12"/>
                </a:cubicBezTo>
                <a:cubicBezTo>
                  <a:pt x="33" y="13"/>
                  <a:pt x="33" y="14"/>
                  <a:pt x="33" y="15"/>
                </a:cubicBezTo>
                <a:cubicBezTo>
                  <a:pt x="33" y="17"/>
                  <a:pt x="32" y="18"/>
                  <a:pt x="31" y="19"/>
                </a:cubicBezTo>
                <a:cubicBezTo>
                  <a:pt x="30" y="20"/>
                  <a:pt x="29" y="20"/>
                  <a:pt x="27" y="20"/>
                </a:cubicBezTo>
                <a:cubicBezTo>
                  <a:pt x="26" y="20"/>
                  <a:pt x="25" y="19"/>
                  <a:pt x="24" y="18"/>
                </a:cubicBezTo>
                <a:cubicBezTo>
                  <a:pt x="23" y="17"/>
                  <a:pt x="23" y="16"/>
                  <a:pt x="23" y="14"/>
                </a:cubicBezTo>
                <a:cubicBezTo>
                  <a:pt x="23" y="13"/>
                  <a:pt x="24" y="12"/>
                  <a:pt x="25" y="11"/>
                </a:cubicBezTo>
                <a:cubicBezTo>
                  <a:pt x="26" y="10"/>
                  <a:pt x="27" y="10"/>
                  <a:pt x="28" y="10"/>
                </a:cubicBezTo>
                <a:close/>
                <a:moveTo>
                  <a:pt x="30" y="13"/>
                </a:moveTo>
                <a:cubicBezTo>
                  <a:pt x="30" y="14"/>
                  <a:pt x="30" y="14"/>
                  <a:pt x="30" y="15"/>
                </a:cubicBezTo>
                <a:cubicBezTo>
                  <a:pt x="30" y="16"/>
                  <a:pt x="30" y="16"/>
                  <a:pt x="29" y="17"/>
                </a:cubicBezTo>
                <a:cubicBezTo>
                  <a:pt x="29" y="17"/>
                  <a:pt x="28" y="17"/>
                  <a:pt x="28" y="17"/>
                </a:cubicBezTo>
                <a:cubicBezTo>
                  <a:pt x="27" y="17"/>
                  <a:pt x="26" y="17"/>
                  <a:pt x="26" y="16"/>
                </a:cubicBezTo>
                <a:cubicBezTo>
                  <a:pt x="26" y="16"/>
                  <a:pt x="26" y="15"/>
                  <a:pt x="26" y="15"/>
                </a:cubicBezTo>
                <a:cubicBezTo>
                  <a:pt x="26" y="14"/>
                  <a:pt x="26" y="13"/>
                  <a:pt x="26" y="13"/>
                </a:cubicBezTo>
                <a:cubicBezTo>
                  <a:pt x="27" y="13"/>
                  <a:pt x="28" y="12"/>
                  <a:pt x="28" y="13"/>
                </a:cubicBezTo>
                <a:cubicBezTo>
                  <a:pt x="29" y="13"/>
                  <a:pt x="29" y="13"/>
                  <a:pt x="30" y="13"/>
                </a:cubicBezTo>
                <a:close/>
                <a:moveTo>
                  <a:pt x="34" y="10"/>
                </a:moveTo>
                <a:cubicBezTo>
                  <a:pt x="35" y="11"/>
                  <a:pt x="36" y="14"/>
                  <a:pt x="36" y="16"/>
                </a:cubicBezTo>
                <a:cubicBezTo>
                  <a:pt x="36" y="18"/>
                  <a:pt x="34" y="20"/>
                  <a:pt x="33" y="21"/>
                </a:cubicBezTo>
                <a:cubicBezTo>
                  <a:pt x="31" y="22"/>
                  <a:pt x="29" y="23"/>
                  <a:pt x="27" y="23"/>
                </a:cubicBezTo>
                <a:cubicBezTo>
                  <a:pt x="25" y="22"/>
                  <a:pt x="23" y="21"/>
                  <a:pt x="22" y="20"/>
                </a:cubicBezTo>
                <a:cubicBezTo>
                  <a:pt x="21" y="18"/>
                  <a:pt x="20" y="16"/>
                  <a:pt x="20" y="14"/>
                </a:cubicBezTo>
                <a:cubicBezTo>
                  <a:pt x="20" y="12"/>
                  <a:pt x="21" y="10"/>
                  <a:pt x="23" y="9"/>
                </a:cubicBezTo>
                <a:cubicBezTo>
                  <a:pt x="25" y="7"/>
                  <a:pt x="27" y="7"/>
                  <a:pt x="29" y="7"/>
                </a:cubicBezTo>
                <a:cubicBezTo>
                  <a:pt x="31" y="7"/>
                  <a:pt x="33" y="8"/>
                  <a:pt x="34" y="10"/>
                </a:cubicBezTo>
                <a:close/>
                <a:moveTo>
                  <a:pt x="21" y="41"/>
                </a:moveTo>
                <a:cubicBezTo>
                  <a:pt x="19" y="41"/>
                  <a:pt x="17" y="42"/>
                  <a:pt x="16" y="43"/>
                </a:cubicBezTo>
                <a:cubicBezTo>
                  <a:pt x="14" y="44"/>
                  <a:pt x="14" y="46"/>
                  <a:pt x="14" y="48"/>
                </a:cubicBezTo>
                <a:cubicBezTo>
                  <a:pt x="14" y="50"/>
                  <a:pt x="14" y="52"/>
                  <a:pt x="16" y="54"/>
                </a:cubicBezTo>
                <a:cubicBezTo>
                  <a:pt x="17" y="55"/>
                  <a:pt x="19" y="56"/>
                  <a:pt x="21" y="56"/>
                </a:cubicBezTo>
                <a:cubicBezTo>
                  <a:pt x="23" y="56"/>
                  <a:pt x="25" y="55"/>
                  <a:pt x="26" y="54"/>
                </a:cubicBezTo>
                <a:cubicBezTo>
                  <a:pt x="28" y="52"/>
                  <a:pt x="28" y="50"/>
                  <a:pt x="28" y="48"/>
                </a:cubicBezTo>
                <a:cubicBezTo>
                  <a:pt x="28" y="46"/>
                  <a:pt x="28" y="44"/>
                  <a:pt x="26" y="43"/>
                </a:cubicBezTo>
                <a:cubicBezTo>
                  <a:pt x="25" y="42"/>
                  <a:pt x="23" y="41"/>
                  <a:pt x="21" y="41"/>
                </a:cubicBezTo>
                <a:close/>
                <a:moveTo>
                  <a:pt x="23" y="46"/>
                </a:moveTo>
                <a:cubicBezTo>
                  <a:pt x="23" y="45"/>
                  <a:pt x="22" y="45"/>
                  <a:pt x="21" y="45"/>
                </a:cubicBezTo>
                <a:cubicBezTo>
                  <a:pt x="20" y="45"/>
                  <a:pt x="19" y="45"/>
                  <a:pt x="19" y="46"/>
                </a:cubicBezTo>
                <a:cubicBezTo>
                  <a:pt x="18" y="47"/>
                  <a:pt x="18" y="47"/>
                  <a:pt x="18" y="48"/>
                </a:cubicBezTo>
                <a:cubicBezTo>
                  <a:pt x="18" y="49"/>
                  <a:pt x="18" y="50"/>
                  <a:pt x="19" y="51"/>
                </a:cubicBezTo>
                <a:cubicBezTo>
                  <a:pt x="19" y="51"/>
                  <a:pt x="20" y="52"/>
                  <a:pt x="21" y="52"/>
                </a:cubicBezTo>
                <a:cubicBezTo>
                  <a:pt x="22" y="52"/>
                  <a:pt x="23" y="51"/>
                  <a:pt x="23" y="51"/>
                </a:cubicBezTo>
                <a:cubicBezTo>
                  <a:pt x="24" y="50"/>
                  <a:pt x="24" y="49"/>
                  <a:pt x="24" y="48"/>
                </a:cubicBezTo>
                <a:cubicBezTo>
                  <a:pt x="24" y="47"/>
                  <a:pt x="24" y="47"/>
                  <a:pt x="23" y="46"/>
                </a:cubicBezTo>
                <a:close/>
                <a:moveTo>
                  <a:pt x="29" y="40"/>
                </a:moveTo>
                <a:cubicBezTo>
                  <a:pt x="27" y="38"/>
                  <a:pt x="24" y="37"/>
                  <a:pt x="21" y="37"/>
                </a:cubicBezTo>
                <a:cubicBezTo>
                  <a:pt x="18" y="37"/>
                  <a:pt x="15" y="38"/>
                  <a:pt x="13" y="40"/>
                </a:cubicBezTo>
                <a:cubicBezTo>
                  <a:pt x="11" y="42"/>
                  <a:pt x="10" y="45"/>
                  <a:pt x="10" y="48"/>
                </a:cubicBezTo>
                <a:cubicBezTo>
                  <a:pt x="10" y="51"/>
                  <a:pt x="11" y="54"/>
                  <a:pt x="13" y="56"/>
                </a:cubicBezTo>
                <a:cubicBezTo>
                  <a:pt x="15" y="58"/>
                  <a:pt x="18" y="60"/>
                  <a:pt x="21" y="60"/>
                </a:cubicBezTo>
                <a:cubicBezTo>
                  <a:pt x="24" y="60"/>
                  <a:pt x="27" y="58"/>
                  <a:pt x="29" y="56"/>
                </a:cubicBezTo>
                <a:cubicBezTo>
                  <a:pt x="31" y="54"/>
                  <a:pt x="32" y="51"/>
                  <a:pt x="32" y="48"/>
                </a:cubicBezTo>
                <a:cubicBezTo>
                  <a:pt x="32" y="45"/>
                  <a:pt x="31" y="42"/>
                  <a:pt x="29" y="4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2" name="Freeform 6"/>
          <p:cNvSpPr>
            <a:spLocks noEditPoints="1"/>
          </p:cNvSpPr>
          <p:nvPr/>
        </p:nvSpPr>
        <p:spPr bwMode="auto">
          <a:xfrm>
            <a:off x="9401862" y="4182188"/>
            <a:ext cx="762393" cy="722266"/>
          </a:xfrm>
          <a:custGeom>
            <a:avLst/>
            <a:gdLst>
              <a:gd name="T0" fmla="*/ 38 w 64"/>
              <a:gd name="T1" fmla="*/ 31 h 61"/>
              <a:gd name="T2" fmla="*/ 25 w 64"/>
              <a:gd name="T3" fmla="*/ 31 h 61"/>
              <a:gd name="T4" fmla="*/ 27 w 64"/>
              <a:gd name="T5" fmla="*/ 18 h 61"/>
              <a:gd name="T6" fmla="*/ 0 w 64"/>
              <a:gd name="T7" fmla="*/ 31 h 61"/>
              <a:gd name="T8" fmla="*/ 9 w 64"/>
              <a:gd name="T9" fmla="*/ 53 h 61"/>
              <a:gd name="T10" fmla="*/ 35 w 64"/>
              <a:gd name="T11" fmla="*/ 45 h 61"/>
              <a:gd name="T12" fmla="*/ 21 w 64"/>
              <a:gd name="T13" fmla="*/ 48 h 61"/>
              <a:gd name="T14" fmla="*/ 14 w 64"/>
              <a:gd name="T15" fmla="*/ 41 h 61"/>
              <a:gd name="T16" fmla="*/ 32 w 64"/>
              <a:gd name="T17" fmla="*/ 43 h 61"/>
              <a:gd name="T18" fmla="*/ 44 w 64"/>
              <a:gd name="T19" fmla="*/ 47 h 61"/>
              <a:gd name="T20" fmla="*/ 36 w 64"/>
              <a:gd name="T21" fmla="*/ 51 h 61"/>
              <a:gd name="T22" fmla="*/ 29 w 64"/>
              <a:gd name="T23" fmla="*/ 51 h 61"/>
              <a:gd name="T24" fmla="*/ 45 w 64"/>
              <a:gd name="T25" fmla="*/ 60 h 61"/>
              <a:gd name="T26" fmla="*/ 49 w 64"/>
              <a:gd name="T27" fmla="*/ 42 h 61"/>
              <a:gd name="T28" fmla="*/ 64 w 64"/>
              <a:gd name="T29" fmla="*/ 31 h 61"/>
              <a:gd name="T30" fmla="*/ 40 w 64"/>
              <a:gd name="T31" fmla="*/ 19 h 61"/>
              <a:gd name="T32" fmla="*/ 42 w 64"/>
              <a:gd name="T33" fmla="*/ 13 h 61"/>
              <a:gd name="T34" fmla="*/ 50 w 64"/>
              <a:gd name="T35" fmla="*/ 19 h 61"/>
              <a:gd name="T36" fmla="*/ 54 w 64"/>
              <a:gd name="T37" fmla="*/ 8 h 61"/>
              <a:gd name="T38" fmla="*/ 35 w 64"/>
              <a:gd name="T39" fmla="*/ 12 h 61"/>
              <a:gd name="T40" fmla="*/ 18 w 64"/>
              <a:gd name="T41" fmla="*/ 2 h 61"/>
              <a:gd name="T42" fmla="*/ 14 w 64"/>
              <a:gd name="T43" fmla="*/ 17 h 61"/>
              <a:gd name="T44" fmla="*/ 19 w 64"/>
              <a:gd name="T45" fmla="*/ 15 h 61"/>
              <a:gd name="T46" fmla="*/ 28 w 64"/>
              <a:gd name="T47" fmla="*/ 11 h 61"/>
              <a:gd name="T48" fmla="*/ 27 w 64"/>
              <a:gd name="T49" fmla="*/ 18 h 61"/>
              <a:gd name="T50" fmla="*/ 52 w 64"/>
              <a:gd name="T51" fmla="*/ 26 h 61"/>
              <a:gd name="T52" fmla="*/ 52 w 64"/>
              <a:gd name="T53" fmla="*/ 35 h 61"/>
              <a:gd name="T54" fmla="*/ 43 w 64"/>
              <a:gd name="T55" fmla="*/ 26 h 61"/>
              <a:gd name="T56" fmla="*/ 42 w 64"/>
              <a:gd name="T57" fmla="*/ 37 h 61"/>
              <a:gd name="T58" fmla="*/ 36 w 64"/>
              <a:gd name="T59" fmla="*/ 23 h 61"/>
              <a:gd name="T60" fmla="*/ 29 w 64"/>
              <a:gd name="T61" fmla="*/ 23 h 61"/>
              <a:gd name="T62" fmla="*/ 26 w 64"/>
              <a:gd name="T63" fmla="*/ 25 h 61"/>
              <a:gd name="T64" fmla="*/ 32 w 64"/>
              <a:gd name="T65" fmla="*/ 38 h 61"/>
              <a:gd name="T66" fmla="*/ 12 w 64"/>
              <a:gd name="T67" fmla="*/ 35 h 61"/>
              <a:gd name="T68" fmla="*/ 5 w 64"/>
              <a:gd name="T69" fmla="*/ 31 h 61"/>
              <a:gd name="T70" fmla="*/ 21 w 64"/>
              <a:gd name="T71" fmla="*/ 24 h 61"/>
              <a:gd name="T72" fmla="*/ 36 w 64"/>
              <a:gd name="T73" fmla="*/ 29 h 61"/>
              <a:gd name="T74" fmla="*/ 36 w 64"/>
              <a:gd name="T75" fmla="*/ 29 h 61"/>
              <a:gd name="T76" fmla="*/ 28 w 64"/>
              <a:gd name="T77" fmla="*/ 31 h 61"/>
              <a:gd name="T78" fmla="*/ 27 w 64"/>
              <a:gd name="T79" fmla="*/ 32 h 61"/>
              <a:gd name="T80" fmla="*/ 29 w 64"/>
              <a:gd name="T81" fmla="*/ 30 h 61"/>
              <a:gd name="T82" fmla="*/ 31 w 64"/>
              <a:gd name="T83" fmla="*/ 26 h 61"/>
              <a:gd name="T84" fmla="*/ 32 w 64"/>
              <a:gd name="T85" fmla="*/ 26 h 61"/>
              <a:gd name="T86" fmla="*/ 34 w 64"/>
              <a:gd name="T87" fmla="*/ 26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64" h="61">
                <a:moveTo>
                  <a:pt x="32" y="24"/>
                </a:moveTo>
                <a:cubicBezTo>
                  <a:pt x="35" y="24"/>
                  <a:pt x="38" y="27"/>
                  <a:pt x="38" y="31"/>
                </a:cubicBezTo>
                <a:cubicBezTo>
                  <a:pt x="38" y="34"/>
                  <a:pt x="35" y="37"/>
                  <a:pt x="32" y="37"/>
                </a:cubicBezTo>
                <a:cubicBezTo>
                  <a:pt x="28" y="37"/>
                  <a:pt x="25" y="34"/>
                  <a:pt x="25" y="31"/>
                </a:cubicBezTo>
                <a:cubicBezTo>
                  <a:pt x="25" y="27"/>
                  <a:pt x="28" y="24"/>
                  <a:pt x="32" y="24"/>
                </a:cubicBezTo>
                <a:close/>
                <a:moveTo>
                  <a:pt x="27" y="18"/>
                </a:moveTo>
                <a:cubicBezTo>
                  <a:pt x="20" y="19"/>
                  <a:pt x="15" y="20"/>
                  <a:pt x="10" y="21"/>
                </a:cubicBezTo>
                <a:cubicBezTo>
                  <a:pt x="4" y="23"/>
                  <a:pt x="0" y="27"/>
                  <a:pt x="0" y="31"/>
                </a:cubicBezTo>
                <a:cubicBezTo>
                  <a:pt x="0" y="35"/>
                  <a:pt x="4" y="38"/>
                  <a:pt x="10" y="40"/>
                </a:cubicBezTo>
                <a:cubicBezTo>
                  <a:pt x="7" y="46"/>
                  <a:pt x="7" y="51"/>
                  <a:pt x="9" y="53"/>
                </a:cubicBezTo>
                <a:cubicBezTo>
                  <a:pt x="12" y="56"/>
                  <a:pt x="17" y="56"/>
                  <a:pt x="23" y="53"/>
                </a:cubicBezTo>
                <a:cubicBezTo>
                  <a:pt x="27" y="51"/>
                  <a:pt x="31" y="48"/>
                  <a:pt x="35" y="45"/>
                </a:cubicBezTo>
                <a:cubicBezTo>
                  <a:pt x="27" y="45"/>
                  <a:pt x="27" y="45"/>
                  <a:pt x="27" y="45"/>
                </a:cubicBezTo>
                <a:cubicBezTo>
                  <a:pt x="25" y="46"/>
                  <a:pt x="23" y="47"/>
                  <a:pt x="21" y="48"/>
                </a:cubicBezTo>
                <a:cubicBezTo>
                  <a:pt x="17" y="50"/>
                  <a:pt x="14" y="51"/>
                  <a:pt x="13" y="50"/>
                </a:cubicBezTo>
                <a:cubicBezTo>
                  <a:pt x="12" y="49"/>
                  <a:pt x="12" y="45"/>
                  <a:pt x="14" y="41"/>
                </a:cubicBezTo>
                <a:cubicBezTo>
                  <a:pt x="14" y="41"/>
                  <a:pt x="14" y="41"/>
                  <a:pt x="14" y="41"/>
                </a:cubicBezTo>
                <a:cubicBezTo>
                  <a:pt x="19" y="43"/>
                  <a:pt x="25" y="43"/>
                  <a:pt x="32" y="43"/>
                </a:cubicBezTo>
                <a:cubicBezTo>
                  <a:pt x="36" y="43"/>
                  <a:pt x="40" y="43"/>
                  <a:pt x="44" y="42"/>
                </a:cubicBezTo>
                <a:cubicBezTo>
                  <a:pt x="44" y="44"/>
                  <a:pt x="44" y="45"/>
                  <a:pt x="44" y="47"/>
                </a:cubicBezTo>
                <a:cubicBezTo>
                  <a:pt x="45" y="51"/>
                  <a:pt x="44" y="54"/>
                  <a:pt x="43" y="55"/>
                </a:cubicBezTo>
                <a:cubicBezTo>
                  <a:pt x="41" y="56"/>
                  <a:pt x="39" y="54"/>
                  <a:pt x="36" y="51"/>
                </a:cubicBezTo>
                <a:cubicBezTo>
                  <a:pt x="35" y="50"/>
                  <a:pt x="34" y="49"/>
                  <a:pt x="34" y="48"/>
                </a:cubicBezTo>
                <a:cubicBezTo>
                  <a:pt x="29" y="51"/>
                  <a:pt x="29" y="51"/>
                  <a:pt x="29" y="51"/>
                </a:cubicBezTo>
                <a:cubicBezTo>
                  <a:pt x="30" y="52"/>
                  <a:pt x="31" y="53"/>
                  <a:pt x="32" y="54"/>
                </a:cubicBezTo>
                <a:cubicBezTo>
                  <a:pt x="37" y="59"/>
                  <a:pt x="41" y="61"/>
                  <a:pt x="45" y="60"/>
                </a:cubicBezTo>
                <a:cubicBezTo>
                  <a:pt x="49" y="58"/>
                  <a:pt x="50" y="53"/>
                  <a:pt x="49" y="46"/>
                </a:cubicBezTo>
                <a:cubicBezTo>
                  <a:pt x="49" y="45"/>
                  <a:pt x="49" y="43"/>
                  <a:pt x="49" y="42"/>
                </a:cubicBezTo>
                <a:cubicBezTo>
                  <a:pt x="50" y="41"/>
                  <a:pt x="52" y="41"/>
                  <a:pt x="53" y="40"/>
                </a:cubicBezTo>
                <a:cubicBezTo>
                  <a:pt x="60" y="38"/>
                  <a:pt x="64" y="35"/>
                  <a:pt x="64" y="31"/>
                </a:cubicBezTo>
                <a:cubicBezTo>
                  <a:pt x="64" y="27"/>
                  <a:pt x="60" y="23"/>
                  <a:pt x="53" y="21"/>
                </a:cubicBezTo>
                <a:cubicBezTo>
                  <a:pt x="49" y="20"/>
                  <a:pt x="45" y="19"/>
                  <a:pt x="40" y="19"/>
                </a:cubicBezTo>
                <a:cubicBezTo>
                  <a:pt x="39" y="18"/>
                  <a:pt x="39" y="17"/>
                  <a:pt x="38" y="16"/>
                </a:cubicBezTo>
                <a:cubicBezTo>
                  <a:pt x="40" y="15"/>
                  <a:pt x="41" y="14"/>
                  <a:pt x="42" y="13"/>
                </a:cubicBezTo>
                <a:cubicBezTo>
                  <a:pt x="46" y="11"/>
                  <a:pt x="50" y="11"/>
                  <a:pt x="51" y="12"/>
                </a:cubicBezTo>
                <a:cubicBezTo>
                  <a:pt x="52" y="13"/>
                  <a:pt x="51" y="15"/>
                  <a:pt x="50" y="19"/>
                </a:cubicBezTo>
                <a:cubicBezTo>
                  <a:pt x="54" y="20"/>
                  <a:pt x="54" y="20"/>
                  <a:pt x="54" y="20"/>
                </a:cubicBezTo>
                <a:cubicBezTo>
                  <a:pt x="57" y="15"/>
                  <a:pt x="57" y="11"/>
                  <a:pt x="54" y="8"/>
                </a:cubicBezTo>
                <a:cubicBezTo>
                  <a:pt x="51" y="5"/>
                  <a:pt x="46" y="6"/>
                  <a:pt x="40" y="9"/>
                </a:cubicBezTo>
                <a:cubicBezTo>
                  <a:pt x="39" y="10"/>
                  <a:pt x="37" y="11"/>
                  <a:pt x="35" y="12"/>
                </a:cubicBezTo>
                <a:cubicBezTo>
                  <a:pt x="34" y="10"/>
                  <a:pt x="33" y="9"/>
                  <a:pt x="31" y="7"/>
                </a:cubicBezTo>
                <a:cubicBezTo>
                  <a:pt x="27" y="2"/>
                  <a:pt x="22" y="0"/>
                  <a:pt x="18" y="2"/>
                </a:cubicBezTo>
                <a:cubicBezTo>
                  <a:pt x="15" y="4"/>
                  <a:pt x="13" y="8"/>
                  <a:pt x="14" y="15"/>
                </a:cubicBezTo>
                <a:cubicBezTo>
                  <a:pt x="14" y="16"/>
                  <a:pt x="14" y="16"/>
                  <a:pt x="14" y="17"/>
                </a:cubicBezTo>
                <a:cubicBezTo>
                  <a:pt x="19" y="17"/>
                  <a:pt x="19" y="17"/>
                  <a:pt x="19" y="17"/>
                </a:cubicBezTo>
                <a:cubicBezTo>
                  <a:pt x="19" y="16"/>
                  <a:pt x="19" y="15"/>
                  <a:pt x="19" y="15"/>
                </a:cubicBezTo>
                <a:cubicBezTo>
                  <a:pt x="19" y="10"/>
                  <a:pt x="19" y="7"/>
                  <a:pt x="21" y="6"/>
                </a:cubicBezTo>
                <a:cubicBezTo>
                  <a:pt x="22" y="6"/>
                  <a:pt x="25" y="8"/>
                  <a:pt x="28" y="11"/>
                </a:cubicBezTo>
                <a:cubicBezTo>
                  <a:pt x="29" y="12"/>
                  <a:pt x="30" y="13"/>
                  <a:pt x="31" y="15"/>
                </a:cubicBezTo>
                <a:cubicBezTo>
                  <a:pt x="30" y="16"/>
                  <a:pt x="28" y="17"/>
                  <a:pt x="27" y="18"/>
                </a:cubicBezTo>
                <a:close/>
                <a:moveTo>
                  <a:pt x="42" y="24"/>
                </a:moveTo>
                <a:cubicBezTo>
                  <a:pt x="46" y="25"/>
                  <a:pt x="49" y="25"/>
                  <a:pt x="52" y="26"/>
                </a:cubicBezTo>
                <a:cubicBezTo>
                  <a:pt x="56" y="28"/>
                  <a:pt x="58" y="29"/>
                  <a:pt x="58" y="31"/>
                </a:cubicBezTo>
                <a:cubicBezTo>
                  <a:pt x="58" y="32"/>
                  <a:pt x="56" y="34"/>
                  <a:pt x="52" y="35"/>
                </a:cubicBezTo>
                <a:cubicBezTo>
                  <a:pt x="50" y="36"/>
                  <a:pt x="49" y="36"/>
                  <a:pt x="47" y="37"/>
                </a:cubicBezTo>
                <a:cubicBezTo>
                  <a:pt x="46" y="33"/>
                  <a:pt x="45" y="29"/>
                  <a:pt x="43" y="26"/>
                </a:cubicBezTo>
                <a:cubicBezTo>
                  <a:pt x="43" y="25"/>
                  <a:pt x="43" y="25"/>
                  <a:pt x="42" y="24"/>
                </a:cubicBezTo>
                <a:close/>
                <a:moveTo>
                  <a:pt x="42" y="37"/>
                </a:moveTo>
                <a:cubicBezTo>
                  <a:pt x="41" y="34"/>
                  <a:pt x="40" y="31"/>
                  <a:pt x="38" y="28"/>
                </a:cubicBezTo>
                <a:cubicBezTo>
                  <a:pt x="38" y="26"/>
                  <a:pt x="37" y="25"/>
                  <a:pt x="36" y="23"/>
                </a:cubicBezTo>
                <a:cubicBezTo>
                  <a:pt x="35" y="23"/>
                  <a:pt x="33" y="23"/>
                  <a:pt x="32" y="23"/>
                </a:cubicBezTo>
                <a:cubicBezTo>
                  <a:pt x="31" y="23"/>
                  <a:pt x="30" y="23"/>
                  <a:pt x="29" y="23"/>
                </a:cubicBezTo>
                <a:cubicBezTo>
                  <a:pt x="28" y="24"/>
                  <a:pt x="27" y="25"/>
                  <a:pt x="26" y="25"/>
                </a:cubicBezTo>
                <a:cubicBezTo>
                  <a:pt x="26" y="25"/>
                  <a:pt x="26" y="25"/>
                  <a:pt x="26" y="25"/>
                </a:cubicBezTo>
                <a:cubicBezTo>
                  <a:pt x="23" y="29"/>
                  <a:pt x="19" y="33"/>
                  <a:pt x="17" y="37"/>
                </a:cubicBezTo>
                <a:cubicBezTo>
                  <a:pt x="21" y="38"/>
                  <a:pt x="26" y="38"/>
                  <a:pt x="32" y="38"/>
                </a:cubicBezTo>
                <a:cubicBezTo>
                  <a:pt x="35" y="38"/>
                  <a:pt x="39" y="38"/>
                  <a:pt x="42" y="37"/>
                </a:cubicBezTo>
                <a:close/>
                <a:moveTo>
                  <a:pt x="12" y="35"/>
                </a:moveTo>
                <a:cubicBezTo>
                  <a:pt x="12" y="35"/>
                  <a:pt x="12" y="35"/>
                  <a:pt x="12" y="35"/>
                </a:cubicBezTo>
                <a:cubicBezTo>
                  <a:pt x="8" y="34"/>
                  <a:pt x="5" y="32"/>
                  <a:pt x="5" y="31"/>
                </a:cubicBezTo>
                <a:cubicBezTo>
                  <a:pt x="5" y="29"/>
                  <a:pt x="8" y="28"/>
                  <a:pt x="12" y="26"/>
                </a:cubicBezTo>
                <a:cubicBezTo>
                  <a:pt x="14" y="25"/>
                  <a:pt x="17" y="25"/>
                  <a:pt x="21" y="24"/>
                </a:cubicBezTo>
                <a:cubicBezTo>
                  <a:pt x="17" y="28"/>
                  <a:pt x="14" y="32"/>
                  <a:pt x="12" y="35"/>
                </a:cubicBezTo>
                <a:close/>
                <a:moveTo>
                  <a:pt x="36" y="29"/>
                </a:moveTo>
                <a:cubicBezTo>
                  <a:pt x="36" y="31"/>
                  <a:pt x="34" y="34"/>
                  <a:pt x="32" y="35"/>
                </a:cubicBezTo>
                <a:cubicBezTo>
                  <a:pt x="36" y="35"/>
                  <a:pt x="37" y="32"/>
                  <a:pt x="36" y="29"/>
                </a:cubicBezTo>
                <a:close/>
                <a:moveTo>
                  <a:pt x="27" y="32"/>
                </a:moveTo>
                <a:cubicBezTo>
                  <a:pt x="28" y="32"/>
                  <a:pt x="28" y="31"/>
                  <a:pt x="28" y="31"/>
                </a:cubicBezTo>
                <a:cubicBezTo>
                  <a:pt x="27" y="30"/>
                  <a:pt x="27" y="30"/>
                  <a:pt x="27" y="30"/>
                </a:cubicBezTo>
                <a:cubicBezTo>
                  <a:pt x="27" y="31"/>
                  <a:pt x="27" y="32"/>
                  <a:pt x="27" y="32"/>
                </a:cubicBezTo>
                <a:close/>
                <a:moveTo>
                  <a:pt x="27" y="29"/>
                </a:moveTo>
                <a:cubicBezTo>
                  <a:pt x="29" y="30"/>
                  <a:pt x="29" y="30"/>
                  <a:pt x="29" y="30"/>
                </a:cubicBezTo>
                <a:cubicBezTo>
                  <a:pt x="30" y="29"/>
                  <a:pt x="31" y="28"/>
                  <a:pt x="32" y="27"/>
                </a:cubicBezTo>
                <a:cubicBezTo>
                  <a:pt x="31" y="26"/>
                  <a:pt x="31" y="26"/>
                  <a:pt x="31" y="26"/>
                </a:cubicBezTo>
                <a:cubicBezTo>
                  <a:pt x="29" y="26"/>
                  <a:pt x="28" y="27"/>
                  <a:pt x="27" y="29"/>
                </a:cubicBezTo>
                <a:close/>
                <a:moveTo>
                  <a:pt x="32" y="26"/>
                </a:moveTo>
                <a:cubicBezTo>
                  <a:pt x="33" y="27"/>
                  <a:pt x="33" y="27"/>
                  <a:pt x="33" y="27"/>
                </a:cubicBezTo>
                <a:cubicBezTo>
                  <a:pt x="33" y="27"/>
                  <a:pt x="33" y="26"/>
                  <a:pt x="34" y="26"/>
                </a:cubicBezTo>
                <a:cubicBezTo>
                  <a:pt x="33" y="26"/>
                  <a:pt x="33" y="26"/>
                  <a:pt x="32" y="2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3187700" y="1454150"/>
            <a:ext cx="5455920" cy="540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/>
              <a:t>3.</a:t>
            </a:r>
            <a:r>
              <a:rPr lang="zh-CN" altLang="en-US" sz="2400" b="1"/>
              <a:t>数据以何种形式输出？</a:t>
            </a:r>
            <a:r>
              <a:rPr lang="en-US" altLang="zh-CN" sz="2400" b="1"/>
              <a:t>——format</a:t>
            </a:r>
            <a:endParaRPr lang="en-US" altLang="zh-CN" sz="2400" b="1"/>
          </a:p>
        </p:txBody>
      </p:sp>
      <p:pic>
        <p:nvPicPr>
          <p:cNvPr id="3" name="图片 2" descr="小Q截图-201701012008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7545" y="2165985"/>
            <a:ext cx="6471285" cy="34918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4026"/>
    </a:dk2>
    <a:lt2>
      <a:srgbClr val="E2DFCC"/>
    </a:lt2>
    <a:accent1>
      <a:srgbClr val="696356"/>
    </a:accent1>
    <a:accent2>
      <a:srgbClr val="5FBD76"/>
    </a:accent2>
    <a:accent3>
      <a:srgbClr val="A4CDAF"/>
    </a:accent3>
    <a:accent4>
      <a:srgbClr val="827B6B"/>
    </a:accent4>
    <a:accent5>
      <a:srgbClr val="A8A295"/>
    </a:accent5>
    <a:accent6>
      <a:srgbClr val="C5C1B8"/>
    </a:accent6>
    <a:hlink>
      <a:srgbClr val="37864A"/>
    </a:hlink>
    <a:folHlink>
      <a:srgbClr val="ADA535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687</Words>
  <Application>WPS 演示</Application>
  <PresentationFormat>自定义</PresentationFormat>
  <Paragraphs>120</Paragraphs>
  <Slides>15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15</vt:i4>
      </vt:variant>
    </vt:vector>
  </HeadingPairs>
  <TitlesOfParts>
    <vt:vector size="29" baseType="lpstr">
      <vt:lpstr>Arial</vt:lpstr>
      <vt:lpstr>宋体</vt:lpstr>
      <vt:lpstr>Wingdings</vt:lpstr>
      <vt:lpstr>微软雅黑</vt:lpstr>
      <vt:lpstr>Wingdings</vt:lpstr>
      <vt:lpstr>Times New Roman</vt:lpstr>
      <vt:lpstr>等线</vt:lpstr>
      <vt:lpstr>Segoe Print</vt:lpstr>
      <vt:lpstr>等线</vt:lpstr>
      <vt:lpstr>第一PPT，www.1ppt.com</vt:lpstr>
      <vt:lpstr>Equation.KSEE3</vt:lpstr>
      <vt:lpstr>Equation.KSEE3</vt:lpstr>
      <vt:lpstr>Equation.KSEE3</vt:lpstr>
      <vt:lpstr>Equation.KSEE3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第一PPT模板网：www.1ppt.com</dc:title>
  <dc:creator>孙荐</dc:creator>
  <cp:keywords>第一PPT模板网：www.1ppt.com</cp:keywords>
  <cp:category>第一PPT模板网：www.1ppt.com</cp:category>
  <cp:lastModifiedBy>Administrator</cp:lastModifiedBy>
  <cp:revision>57</cp:revision>
  <dcterms:created xsi:type="dcterms:W3CDTF">2016-12-16T05:43:00Z</dcterms:created>
  <dcterms:modified xsi:type="dcterms:W3CDTF">2017-01-13T11:03:14Z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2052-10.1.0.6028</vt:lpwstr>
  </property>
</Properties>
</file>