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76" r:id="rId5"/>
    <p:sldId id="277" r:id="rId6"/>
    <p:sldId id="278" r:id="rId7"/>
    <p:sldId id="279"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F5F5D2-AF77-40C6-A4F2-9F0835B57E5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F5F5D2-AF77-40C6-A4F2-9F0835B57E5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F5F5D2-AF77-40C6-A4F2-9F0835B57E5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F5F5D2-AF77-40C6-A4F2-9F0835B57E5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F5F5D2-AF77-40C6-A4F2-9F0835B57E5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F5F5D2-AF77-40C6-A4F2-9F0835B57E5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F5F5D2-AF77-40C6-A4F2-9F0835B57E5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F5F5D2-AF77-40C6-A4F2-9F0835B57E5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F5F5D2-AF77-40C6-A4F2-9F0835B57E5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F5F5D2-AF77-40C6-A4F2-9F0835B57E5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F5F5D2-AF77-40C6-A4F2-9F0835B57E5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F5F5D2-AF77-40C6-A4F2-9F0835B57E5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F5F5D2-AF77-40C6-A4F2-9F0835B57E5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F5F5D2-AF77-40C6-A4F2-9F0835B57E5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F5F5D2-AF77-40C6-A4F2-9F0835B57E5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F5F5D2-AF77-40C6-A4F2-9F0835B57E5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userDrawn="1">
            <p:ph type="ctrTitle" hasCustomPrompt="1"/>
          </p:nvPr>
        </p:nvSpPr>
        <p:spPr>
          <a:xfrm>
            <a:off x="97265" y="1524661"/>
            <a:ext cx="6375077" cy="2537644"/>
          </a:xfrm>
        </p:spPr>
        <p:txBody>
          <a:bodyPr anchor="b">
            <a:normAutofit/>
          </a:bodyPr>
          <a:lstStyle>
            <a:lvl1pPr algn="ctr">
              <a:lnSpc>
                <a:spcPct val="150000"/>
              </a:lnSpc>
              <a:defRPr sz="4800" b="1">
                <a:solidFill>
                  <a:schemeClr val="tx1"/>
                </a:solidFill>
                <a:effectLst/>
              </a:defRPr>
            </a:lvl1pPr>
          </a:lstStyle>
          <a:p>
            <a:r>
              <a:rPr lang="zh-CN" altLang="en-US" dirty="0" smtClean="0"/>
              <a:t>单击此处编辑标题</a:t>
            </a:r>
            <a:endParaRPr lang="zh-CN" altLang="en-US" dirty="0"/>
          </a:p>
        </p:txBody>
      </p:sp>
      <p:sp>
        <p:nvSpPr>
          <p:cNvPr id="3" name="副标题 2"/>
          <p:cNvSpPr>
            <a:spLocks noGrp="1"/>
          </p:cNvSpPr>
          <p:nvPr userDrawn="1">
            <p:ph type="subTitle" idx="1"/>
          </p:nvPr>
        </p:nvSpPr>
        <p:spPr>
          <a:xfrm>
            <a:off x="97265" y="4298080"/>
            <a:ext cx="6311820" cy="857821"/>
          </a:xfrm>
        </p:spPr>
        <p:txBody>
          <a:bodyPr anchor="ctr"/>
          <a:lstStyle>
            <a:lvl1pPr marL="0" indent="0" algn="ctr">
              <a:lnSpc>
                <a:spcPct val="150000"/>
              </a:lnSpc>
              <a:buNone/>
              <a:defRPr sz="2400" b="0">
                <a:solidFill>
                  <a:schemeClr val="tx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grpSp>
        <p:nvGrpSpPr>
          <p:cNvPr id="13" name="组合 12"/>
          <p:cNvGrpSpPr/>
          <p:nvPr userDrawn="1"/>
        </p:nvGrpSpPr>
        <p:grpSpPr>
          <a:xfrm>
            <a:off x="6472581" y="-13268"/>
            <a:ext cx="5782919" cy="4491535"/>
            <a:chOff x="6472581" y="-13268"/>
            <a:chExt cx="5782919" cy="4491535"/>
          </a:xfrm>
        </p:grpSpPr>
        <p:cxnSp>
          <p:nvCxnSpPr>
            <p:cNvPr id="14" name="直接连接符 13"/>
            <p:cNvCxnSpPr/>
            <p:nvPr/>
          </p:nvCxnSpPr>
          <p:spPr>
            <a:xfrm>
              <a:off x="6472581" y="0"/>
              <a:ext cx="840176" cy="34801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706330" flipV="1">
              <a:off x="7381787" y="3582237"/>
              <a:ext cx="2081302" cy="128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965590" y="2284"/>
              <a:ext cx="1172614" cy="1287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706330" flipH="1">
              <a:off x="6852521" y="1157392"/>
              <a:ext cx="1264198" cy="403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706330">
              <a:off x="6621561" y="1726726"/>
              <a:ext cx="3037160" cy="17735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706330" flipH="1">
              <a:off x="7612748" y="1239357"/>
              <a:ext cx="308341" cy="2305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706330">
              <a:off x="8073348" y="1355505"/>
              <a:ext cx="616683" cy="6449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706330" flipH="1">
              <a:off x="8406281" y="2036328"/>
              <a:ext cx="138754" cy="790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706330" flipH="1">
              <a:off x="7467751" y="2710214"/>
              <a:ext cx="786269" cy="8706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706330" flipV="1">
              <a:off x="7428564" y="3107739"/>
              <a:ext cx="1372118" cy="5320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8138314" y="-3360"/>
              <a:ext cx="534542" cy="13007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511068" y="-3360"/>
              <a:ext cx="382652" cy="1264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706330">
              <a:off x="8472752" y="2184285"/>
              <a:ext cx="1140862" cy="15155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706330" flipH="1">
              <a:off x="8714883" y="1243665"/>
              <a:ext cx="100211" cy="854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257429" y="0"/>
              <a:ext cx="1612484" cy="11470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706330" flipV="1">
              <a:off x="8915534" y="1065212"/>
              <a:ext cx="948148" cy="3164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706330">
              <a:off x="8751159" y="1400479"/>
              <a:ext cx="1287324" cy="13321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9857545" y="-13268"/>
              <a:ext cx="45121" cy="2870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706330">
              <a:off x="8570025" y="2221368"/>
              <a:ext cx="1387535" cy="491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706330" flipH="1">
              <a:off x="9550893" y="2820538"/>
              <a:ext cx="262090" cy="10238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706330" flipV="1">
              <a:off x="10016704" y="1777793"/>
              <a:ext cx="555014" cy="1152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706330">
              <a:off x="9840366" y="1278766"/>
              <a:ext cx="909608" cy="481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9882192" y="-3360"/>
              <a:ext cx="1360820" cy="11752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706330">
              <a:off x="10599849" y="1237711"/>
              <a:ext cx="154172" cy="6046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706330" flipV="1">
              <a:off x="10698928" y="837254"/>
              <a:ext cx="154172" cy="411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706330">
              <a:off x="9409975" y="4025307"/>
              <a:ext cx="2081302" cy="224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706330" flipV="1">
              <a:off x="9488638" y="3452064"/>
              <a:ext cx="1433787" cy="5119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706330">
              <a:off x="10871677" y="3670990"/>
              <a:ext cx="655224" cy="7295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706330">
              <a:off x="9847919" y="2978058"/>
              <a:ext cx="1163988" cy="511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706330" flipV="1">
              <a:off x="9944058" y="2500614"/>
              <a:ext cx="1387535" cy="526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706330" flipH="1">
              <a:off x="11047937" y="2619630"/>
              <a:ext cx="223547" cy="10167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706330">
              <a:off x="11253069" y="2689119"/>
              <a:ext cx="450949" cy="10167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706330">
              <a:off x="10951076" y="3673327"/>
              <a:ext cx="655224" cy="70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706330" flipH="1">
              <a:off x="11519241" y="3741639"/>
              <a:ext cx="7708" cy="7366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1361425" y="2676752"/>
              <a:ext cx="807564" cy="99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706330">
              <a:off x="10634566" y="1932922"/>
              <a:ext cx="793978" cy="6338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706330">
              <a:off x="10650971" y="1394484"/>
              <a:ext cx="1541706" cy="856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706330" flipV="1">
              <a:off x="10736916" y="1496455"/>
              <a:ext cx="1395245" cy="504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706330">
              <a:off x="10837129" y="991799"/>
              <a:ext cx="1418371" cy="510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706330" flipH="1">
              <a:off x="11490540" y="1570654"/>
              <a:ext cx="570434" cy="1159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7329378" y="3446737"/>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8093011" y="1265190"/>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8581318" y="2015364"/>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9834389" y="1098978"/>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9857545" y="2779244"/>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9425151" y="3733583"/>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0906015" y="3542651"/>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0623484" y="1803030"/>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6783370" y="1376707"/>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8841198" y="1215910"/>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8523041" y="190353"/>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日期占位符 3"/>
          <p:cNvSpPr>
            <a:spLocks noGrp="1"/>
          </p:cNvSpPr>
          <p:nvPr>
            <p:ph type="dt" sz="half" idx="10"/>
          </p:nvPr>
        </p:nvSpPr>
        <p:spPr/>
        <p:txBody>
          <a:bodyPr/>
          <a:lstStyle/>
          <a:p>
            <a:fld id="{343C4F2C-AE58-4115-BFAF-5F54A7D4318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6D505A-08EB-4E1C-99E3-07F2C04F31B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43C4F2C-AE58-4115-BFAF-5F54A7D4318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6D505A-08EB-4E1C-99E3-07F2C04F31BF}" type="slidenum">
              <a:rPr lang="zh-CN" altLang="en-US" smtClean="0"/>
            </a:fld>
            <a:endParaRPr lang="zh-CN" altLang="en-US"/>
          </a:p>
        </p:txBody>
      </p:sp>
      <p:sp>
        <p:nvSpPr>
          <p:cNvPr id="7" name="内容占位符 6"/>
          <p:cNvSpPr>
            <a:spLocks noGrp="1"/>
          </p:cNvSpPr>
          <p:nvPr>
            <p:ph sz="quarter" idx="13"/>
          </p:nvPr>
        </p:nvSpPr>
        <p:spPr>
          <a:xfrm>
            <a:off x="838199" y="363600"/>
            <a:ext cx="105156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88400" y="0"/>
            <a:ext cx="10515600" cy="1325563"/>
          </a:xfrm>
        </p:spPr>
        <p:txBody>
          <a:bodyPr/>
          <a:lstStyle>
            <a:lvl1pPr>
              <a:defRPr b="1"/>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6962400" y="2797200"/>
            <a:ext cx="4550400" cy="2170800"/>
          </a:xfrm>
        </p:spPr>
        <p:txBody>
          <a:bodyPr>
            <a:normAutofit/>
          </a:bodyPr>
          <a:lstStyle>
            <a:lvl1pPr algn="just">
              <a:lnSpc>
                <a:spcPct val="150000"/>
              </a:lnSpc>
              <a:spcBef>
                <a:spcPts val="0"/>
              </a:spcBef>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cxnSp>
        <p:nvCxnSpPr>
          <p:cNvPr id="7" name="直接连接符 6"/>
          <p:cNvCxnSpPr>
            <a:endCxn id="10" idx="0"/>
          </p:cNvCxnSpPr>
          <p:nvPr userDrawn="1"/>
        </p:nvCxnSpPr>
        <p:spPr>
          <a:xfrm>
            <a:off x="518702" y="-10074"/>
            <a:ext cx="109047" cy="612897"/>
          </a:xfrm>
          <a:prstGeom prst="lin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endCxn id="10" idx="1"/>
          </p:cNvCxnSpPr>
          <p:nvPr userDrawn="1"/>
        </p:nvCxnSpPr>
        <p:spPr>
          <a:xfrm>
            <a:off x="13779" y="0"/>
            <a:ext cx="565325" cy="622972"/>
          </a:xfrm>
          <a:prstGeom prst="lin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10" idx="2"/>
          </p:cNvCxnSpPr>
          <p:nvPr userDrawn="1"/>
        </p:nvCxnSpPr>
        <p:spPr>
          <a:xfrm>
            <a:off x="0" y="515272"/>
            <a:ext cx="558955" cy="156346"/>
          </a:xfrm>
          <a:prstGeom prst="lin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椭圆 9"/>
          <p:cNvSpPr/>
          <p:nvPr userDrawn="1"/>
        </p:nvSpPr>
        <p:spPr>
          <a:xfrm>
            <a:off x="558955" y="602823"/>
            <a:ext cx="137588" cy="13758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343C4F2C-AE58-4115-BFAF-5F54A7D4318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6D505A-08EB-4E1C-99E3-07F2C04F31B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264066" y="2681022"/>
            <a:ext cx="6815538" cy="2051955"/>
          </a:xfrm>
        </p:spPr>
        <p:txBody>
          <a:bodyPr anchor="ctr">
            <a:normAutofit/>
          </a:bodyPr>
          <a:lstStyle>
            <a:lvl1pPr algn="ctr">
              <a:lnSpc>
                <a:spcPct val="150000"/>
              </a:lnSpc>
              <a:defRPr sz="4800">
                <a:solidFill>
                  <a:schemeClr val="tx1"/>
                </a:solidFill>
              </a:defRPr>
            </a:lvl1pPr>
          </a:lstStyle>
          <a:p>
            <a:r>
              <a:rPr lang="zh-CN" altLang="en-US" dirty="0" smtClean="0"/>
              <a:t>单击此处编辑标题</a:t>
            </a:r>
            <a:endParaRPr lang="zh-CN" altLang="en-US" dirty="0"/>
          </a:p>
        </p:txBody>
      </p:sp>
      <p:sp>
        <p:nvSpPr>
          <p:cNvPr id="3" name="文本占位符 2"/>
          <p:cNvSpPr>
            <a:spLocks noGrp="1"/>
          </p:cNvSpPr>
          <p:nvPr>
            <p:ph type="body" idx="1"/>
          </p:nvPr>
        </p:nvSpPr>
        <p:spPr>
          <a:xfrm>
            <a:off x="4293552" y="4789714"/>
            <a:ext cx="6786052" cy="912996"/>
          </a:xfrm>
        </p:spPr>
        <p:txBody>
          <a:bodyPr>
            <a:normAutofit/>
          </a:bodyPr>
          <a:lstStyle>
            <a:lvl1pPr marL="0" indent="0" algn="ctr">
              <a:lnSpc>
                <a:spcPct val="150000"/>
              </a:lnSpc>
              <a:buNone/>
              <a:defRPr sz="18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grpSp>
        <p:nvGrpSpPr>
          <p:cNvPr id="7" name="组合 6"/>
          <p:cNvGrpSpPr/>
          <p:nvPr userDrawn="1"/>
        </p:nvGrpSpPr>
        <p:grpSpPr>
          <a:xfrm rot="1803858">
            <a:off x="337140" y="2714484"/>
            <a:ext cx="2914914" cy="2128745"/>
            <a:chOff x="6143021" y="-463778"/>
            <a:chExt cx="7177967" cy="5012462"/>
          </a:xfrm>
          <a:solidFill>
            <a:schemeClr val="tx1"/>
          </a:solidFill>
        </p:grpSpPr>
        <p:cxnSp>
          <p:nvCxnSpPr>
            <p:cNvPr id="8" name="直接连接符 7"/>
            <p:cNvCxnSpPr/>
            <p:nvPr/>
          </p:nvCxnSpPr>
          <p:spPr>
            <a:xfrm rot="706330" flipV="1">
              <a:off x="7111594" y="3457085"/>
              <a:ext cx="2651700" cy="15714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706330" flipH="1">
              <a:off x="6437278" y="502987"/>
              <a:ext cx="1610662" cy="49105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706330">
              <a:off x="6143021" y="1196585"/>
              <a:ext cx="3869519" cy="216064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706330" flipH="1">
              <a:off x="7405851" y="602842"/>
              <a:ext cx="392844" cy="28088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706330">
              <a:off x="7992683" y="744341"/>
              <a:ext cx="785690" cy="785691"/>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706330" flipH="1">
              <a:off x="8416858" y="1573762"/>
              <a:ext cx="176781" cy="962469"/>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706330" flipH="1">
              <a:off x="7221117" y="2394732"/>
              <a:ext cx="1001753" cy="1060681"/>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706330" flipV="1">
              <a:off x="7171190" y="2879021"/>
              <a:ext cx="1748158" cy="64819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4831886" flipH="1" flipV="1">
              <a:off x="8137169" y="-296318"/>
              <a:ext cx="583201" cy="1022949"/>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4831886" flipH="1" flipV="1">
              <a:off x="8449295" y="127049"/>
              <a:ext cx="915047" cy="11795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706330">
              <a:off x="8501547" y="1754012"/>
              <a:ext cx="1453525" cy="184637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706330" flipH="1">
              <a:off x="8810036" y="608090"/>
              <a:ext cx="127675" cy="104103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4831886" flipH="1">
              <a:off x="8945571" y="-399261"/>
              <a:ext cx="1199335" cy="1070301"/>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706330" flipV="1">
              <a:off x="9065677" y="390688"/>
              <a:ext cx="1207996" cy="385483"/>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706330">
              <a:off x="10243966" y="650852"/>
              <a:ext cx="1158893" cy="58681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4831886" flipV="1">
              <a:off x="10877664" y="-339840"/>
              <a:ext cx="129868" cy="134300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706330">
              <a:off x="11211592" y="600837"/>
              <a:ext cx="196424" cy="736581"/>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706330" flipV="1">
              <a:off x="11337825" y="112975"/>
              <a:ext cx="196424" cy="50087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706330">
              <a:off x="9695623" y="3996860"/>
              <a:ext cx="2651700" cy="27376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706330" flipV="1">
              <a:off x="9795844" y="3298499"/>
              <a:ext cx="1826728" cy="623643"/>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706330">
              <a:off x="11557917" y="3565209"/>
              <a:ext cx="834793" cy="88881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706330" flipH="1">
              <a:off x="11782482" y="2284377"/>
              <a:ext cx="284812" cy="1238689"/>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706330">
              <a:off x="12043833" y="2369033"/>
              <a:ext cx="574535" cy="1238689"/>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706330">
              <a:off x="11659076" y="3568056"/>
              <a:ext cx="834793" cy="859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706330" flipH="1">
              <a:off x="12382951" y="3651278"/>
              <a:ext cx="9821" cy="89740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706330">
              <a:off x="11255823" y="1447786"/>
              <a:ext cx="1011574" cy="772181"/>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706330">
              <a:off x="11276725" y="791827"/>
              <a:ext cx="1964223" cy="10434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706330" flipV="1">
              <a:off x="11386224" y="916055"/>
              <a:ext cx="1777623" cy="61504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706330">
              <a:off x="11513901" y="301252"/>
              <a:ext cx="1807087" cy="62241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706330" flipH="1">
              <a:off x="12346384" y="1006449"/>
              <a:ext cx="726766" cy="141301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7044822" y="3292010"/>
              <a:ext cx="130629" cy="13062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8017735" y="634313"/>
              <a:ext cx="130629" cy="13062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8639866" y="1548222"/>
              <a:ext cx="130629" cy="13062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236352" y="431823"/>
              <a:ext cx="130629" cy="13062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9714959" y="3641464"/>
              <a:ext cx="130629" cy="13062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1601665" y="3408858"/>
              <a:ext cx="130629" cy="13062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1241704" y="1289544"/>
              <a:ext cx="130629" cy="13062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6349175" y="770170"/>
              <a:ext cx="130629" cy="13062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8970968" y="574277"/>
              <a:ext cx="130629" cy="13062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日期占位符 3"/>
          <p:cNvSpPr>
            <a:spLocks noGrp="1"/>
          </p:cNvSpPr>
          <p:nvPr>
            <p:ph type="dt" sz="half" idx="10"/>
          </p:nvPr>
        </p:nvSpPr>
        <p:spPr/>
        <p:txBody>
          <a:bodyPr/>
          <a:lstStyle/>
          <a:p>
            <a:fld id="{343C4F2C-AE58-4115-BFAF-5F54A7D4318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6D505A-08EB-4E1C-99E3-07F2C04F31B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788400" y="0"/>
            <a:ext cx="10515600" cy="1325563"/>
          </a:xfrm>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6962400" y="1411200"/>
            <a:ext cx="4550400" cy="2170800"/>
          </a:xfrm>
        </p:spPr>
        <p:txBody>
          <a:bodyPr>
            <a:normAutofit/>
          </a:bodyPr>
          <a:lstStyle>
            <a:lvl1pPr algn="just">
              <a:lnSpc>
                <a:spcPct val="150000"/>
              </a:lnSpc>
              <a:spcBef>
                <a:spcPts val="0"/>
              </a:spcBef>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hasCustomPrompt="1"/>
          </p:nvPr>
        </p:nvSpPr>
        <p:spPr>
          <a:xfrm>
            <a:off x="6962400" y="4042800"/>
            <a:ext cx="4550400" cy="2170800"/>
          </a:xfrm>
        </p:spPr>
        <p:txBody>
          <a:bodyPr>
            <a:normAutofit/>
          </a:bodyPr>
          <a:lstStyle>
            <a:lvl1pPr algn="just">
              <a:lnSpc>
                <a:spcPct val="150000"/>
              </a:lnSpc>
              <a:spcBef>
                <a:spcPts val="0"/>
              </a:spcBef>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cxnSp>
        <p:nvCxnSpPr>
          <p:cNvPr id="8" name="直接连接符 7"/>
          <p:cNvCxnSpPr>
            <a:endCxn id="11" idx="0"/>
          </p:cNvCxnSpPr>
          <p:nvPr userDrawn="1"/>
        </p:nvCxnSpPr>
        <p:spPr>
          <a:xfrm>
            <a:off x="518702" y="-10074"/>
            <a:ext cx="109047" cy="612897"/>
          </a:xfrm>
          <a:prstGeom prst="lin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11" idx="1"/>
          </p:cNvCxnSpPr>
          <p:nvPr userDrawn="1"/>
        </p:nvCxnSpPr>
        <p:spPr>
          <a:xfrm>
            <a:off x="13779" y="0"/>
            <a:ext cx="565325" cy="622972"/>
          </a:xfrm>
          <a:prstGeom prst="lin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endCxn id="11" idx="2"/>
          </p:cNvCxnSpPr>
          <p:nvPr userDrawn="1"/>
        </p:nvCxnSpPr>
        <p:spPr>
          <a:xfrm>
            <a:off x="0" y="515272"/>
            <a:ext cx="558955" cy="156346"/>
          </a:xfrm>
          <a:prstGeom prst="lin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椭圆 10"/>
          <p:cNvSpPr/>
          <p:nvPr userDrawn="1"/>
        </p:nvSpPr>
        <p:spPr>
          <a:xfrm>
            <a:off x="558955" y="602823"/>
            <a:ext cx="137588" cy="13758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日期占位符 4"/>
          <p:cNvSpPr>
            <a:spLocks noGrp="1"/>
          </p:cNvSpPr>
          <p:nvPr>
            <p:ph type="dt" sz="half" idx="10"/>
          </p:nvPr>
        </p:nvSpPr>
        <p:spPr/>
        <p:txBody>
          <a:bodyPr/>
          <a:lstStyle/>
          <a:p>
            <a:fld id="{343C4F2C-AE58-4115-BFAF-5F54A7D4318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6D505A-08EB-4E1C-99E3-07F2C04F31B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88400" y="0"/>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566861"/>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hasCustomPrompt="1"/>
          </p:nvPr>
        </p:nvSpPr>
        <p:spPr>
          <a:xfrm>
            <a:off x="839788" y="2390773"/>
            <a:ext cx="5157787" cy="3684588"/>
          </a:xfrm>
        </p:spPr>
        <p:txBody>
          <a:bodyPr>
            <a:normAutofit/>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566861"/>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hasCustomPrompt="1"/>
          </p:nvPr>
        </p:nvSpPr>
        <p:spPr>
          <a:xfrm>
            <a:off x="6172200" y="2390773"/>
            <a:ext cx="5183188" cy="3684588"/>
          </a:xfrm>
        </p:spPr>
        <p:txBody>
          <a:bodyPr>
            <a:normAutofit/>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cxnSp>
        <p:nvCxnSpPr>
          <p:cNvPr id="10" name="直接连接符 9"/>
          <p:cNvCxnSpPr>
            <a:endCxn id="13" idx="0"/>
          </p:cNvCxnSpPr>
          <p:nvPr userDrawn="1"/>
        </p:nvCxnSpPr>
        <p:spPr>
          <a:xfrm>
            <a:off x="518702" y="-10074"/>
            <a:ext cx="109047" cy="612897"/>
          </a:xfrm>
          <a:prstGeom prst="lin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13" idx="1"/>
          </p:cNvCxnSpPr>
          <p:nvPr userDrawn="1"/>
        </p:nvCxnSpPr>
        <p:spPr>
          <a:xfrm>
            <a:off x="13779" y="0"/>
            <a:ext cx="565325" cy="622972"/>
          </a:xfrm>
          <a:prstGeom prst="lin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13" idx="2"/>
          </p:cNvCxnSpPr>
          <p:nvPr userDrawn="1"/>
        </p:nvCxnSpPr>
        <p:spPr>
          <a:xfrm>
            <a:off x="0" y="515272"/>
            <a:ext cx="558955" cy="156346"/>
          </a:xfrm>
          <a:prstGeom prst="lin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椭圆 12"/>
          <p:cNvSpPr/>
          <p:nvPr userDrawn="1"/>
        </p:nvSpPr>
        <p:spPr>
          <a:xfrm>
            <a:off x="558955" y="602823"/>
            <a:ext cx="137588" cy="13758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日期占位符 6"/>
          <p:cNvSpPr>
            <a:spLocks noGrp="1"/>
          </p:cNvSpPr>
          <p:nvPr>
            <p:ph type="dt" sz="half" idx="10"/>
          </p:nvPr>
        </p:nvSpPr>
        <p:spPr/>
        <p:txBody>
          <a:bodyPr/>
          <a:lstStyle/>
          <a:p>
            <a:fld id="{343C4F2C-AE58-4115-BFAF-5F54A7D4318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6D505A-08EB-4E1C-99E3-07F2C04F31B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63600" y="2790000"/>
            <a:ext cx="6715332" cy="1325563"/>
          </a:xfrm>
        </p:spPr>
        <p:txBody>
          <a:bodyPr>
            <a:noAutofit/>
          </a:bodyPr>
          <a:lstStyle>
            <a:lvl1pPr>
              <a:defRPr sz="8000">
                <a:solidFill>
                  <a:schemeClr val="tx1"/>
                </a:solidFill>
              </a:defRPr>
            </a:lvl1pPr>
          </a:lstStyle>
          <a:p>
            <a:r>
              <a:rPr lang="zh-CN" altLang="en-US" dirty="0" smtClean="0"/>
              <a:t>编辑标题</a:t>
            </a:r>
            <a:endParaRPr lang="zh-CN" altLang="en-US" dirty="0"/>
          </a:p>
        </p:txBody>
      </p:sp>
      <p:grpSp>
        <p:nvGrpSpPr>
          <p:cNvPr id="11" name="组合 10"/>
          <p:cNvGrpSpPr/>
          <p:nvPr userDrawn="1"/>
        </p:nvGrpSpPr>
        <p:grpSpPr>
          <a:xfrm>
            <a:off x="6472581" y="-13268"/>
            <a:ext cx="5782919" cy="4491535"/>
            <a:chOff x="6472581" y="-13268"/>
            <a:chExt cx="5782919" cy="4491535"/>
          </a:xfrm>
        </p:grpSpPr>
        <p:cxnSp>
          <p:nvCxnSpPr>
            <p:cNvPr id="12" name="直接连接符 11"/>
            <p:cNvCxnSpPr/>
            <p:nvPr/>
          </p:nvCxnSpPr>
          <p:spPr>
            <a:xfrm>
              <a:off x="6472581" y="0"/>
              <a:ext cx="840176" cy="34801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706330" flipV="1">
              <a:off x="7381787" y="3582237"/>
              <a:ext cx="2081302" cy="128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965590" y="2284"/>
              <a:ext cx="1172614" cy="1287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706330" flipH="1">
              <a:off x="6852521" y="1157392"/>
              <a:ext cx="1264198" cy="403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706330">
              <a:off x="6621561" y="1726726"/>
              <a:ext cx="3037160" cy="17735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706330" flipH="1">
              <a:off x="7612748" y="1239357"/>
              <a:ext cx="308341" cy="2305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706330">
              <a:off x="8073348" y="1355505"/>
              <a:ext cx="616683" cy="6449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706330" flipH="1">
              <a:off x="8406281" y="2036328"/>
              <a:ext cx="138754" cy="790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706330" flipH="1">
              <a:off x="7467751" y="2710214"/>
              <a:ext cx="786269" cy="8706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706330" flipV="1">
              <a:off x="7428564" y="3107739"/>
              <a:ext cx="1372118" cy="5320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8138314" y="-3360"/>
              <a:ext cx="534542" cy="13007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511068" y="-3360"/>
              <a:ext cx="382652" cy="1264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706330">
              <a:off x="8472752" y="2184285"/>
              <a:ext cx="1140862" cy="15155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706330" flipH="1">
              <a:off x="8714883" y="1243665"/>
              <a:ext cx="100211" cy="854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257429" y="0"/>
              <a:ext cx="1612484" cy="11470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706330" flipV="1">
              <a:off x="8915534" y="1065212"/>
              <a:ext cx="948148" cy="3164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706330">
              <a:off x="8751159" y="1400479"/>
              <a:ext cx="1287324" cy="13321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857545" y="-13268"/>
              <a:ext cx="45121" cy="2870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706330">
              <a:off x="8570025" y="2221368"/>
              <a:ext cx="1387535" cy="491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706330" flipH="1">
              <a:off x="9550893" y="2820538"/>
              <a:ext cx="262090" cy="10238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706330" flipV="1">
              <a:off x="10016704" y="1777793"/>
              <a:ext cx="555014" cy="1152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706330">
              <a:off x="9840366" y="1278766"/>
              <a:ext cx="909608" cy="481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882192" y="-3360"/>
              <a:ext cx="1360820" cy="11752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706330">
              <a:off x="10599849" y="1237711"/>
              <a:ext cx="154172" cy="6046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706330" flipV="1">
              <a:off x="10698928" y="837254"/>
              <a:ext cx="154172" cy="411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706330">
              <a:off x="9409975" y="4025307"/>
              <a:ext cx="2081302" cy="224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706330" flipV="1">
              <a:off x="9488638" y="3452064"/>
              <a:ext cx="1433787" cy="5119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706330">
              <a:off x="10871677" y="3670990"/>
              <a:ext cx="655224" cy="7295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706330">
              <a:off x="9847919" y="2978058"/>
              <a:ext cx="1163988" cy="511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706330" flipV="1">
              <a:off x="9944058" y="2500614"/>
              <a:ext cx="1387535" cy="526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706330" flipH="1">
              <a:off x="11047937" y="2619630"/>
              <a:ext cx="223547" cy="10167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706330">
              <a:off x="11253069" y="2689119"/>
              <a:ext cx="450949" cy="10167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706330">
              <a:off x="10951076" y="3673327"/>
              <a:ext cx="655224" cy="70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706330" flipH="1">
              <a:off x="11519241" y="3741639"/>
              <a:ext cx="7708" cy="7366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1361425" y="2676752"/>
              <a:ext cx="807564" cy="99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706330">
              <a:off x="10634566" y="1932922"/>
              <a:ext cx="793978" cy="6338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706330">
              <a:off x="10650971" y="1394484"/>
              <a:ext cx="1541706" cy="856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706330" flipV="1">
              <a:off x="10736916" y="1496455"/>
              <a:ext cx="1395245" cy="504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706330">
              <a:off x="10837129" y="991799"/>
              <a:ext cx="1418371" cy="510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706330" flipH="1">
              <a:off x="11490540" y="1570654"/>
              <a:ext cx="570434" cy="1159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7329378" y="3446737"/>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8093011" y="1265190"/>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8581318" y="2015364"/>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9834389" y="1098978"/>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9857545" y="2779244"/>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9425151" y="3733583"/>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0906015" y="3542651"/>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0623484" y="1803030"/>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6783370" y="1376707"/>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8841198" y="1215910"/>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8523041" y="190353"/>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nvPr>
        </p:nvSpPr>
        <p:spPr/>
        <p:txBody>
          <a:bodyPr/>
          <a:lstStyle/>
          <a:p>
            <a:fld id="{343C4F2C-AE58-4115-BFAF-5F54A7D4318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6D505A-08EB-4E1C-99E3-07F2C04F31B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3C4F2C-AE58-4115-BFAF-5F54A7D4318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6D505A-08EB-4E1C-99E3-07F2C04F31B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9" name="Picture 15"/>
          <p:cNvPicPr>
            <a:picLocks noChangeAspect="1"/>
          </p:cNvPicPr>
          <p:nvPr/>
        </p:nvPicPr>
        <p:blipFill>
          <a:blip r:embed="rId2"/>
          <a:stretch>
            <a:fillRect/>
          </a:stretch>
        </p:blipFill>
        <p:spPr>
          <a:xfrm>
            <a:off x="2316204" y="2057832"/>
            <a:ext cx="1729381" cy="3682135"/>
          </a:xfrm>
          <a:prstGeom prst="rect">
            <a:avLst/>
          </a:prstGeom>
        </p:spPr>
      </p:pic>
      <p:sp>
        <p:nvSpPr>
          <p:cNvPr id="2" name="标题 1"/>
          <p:cNvSpPr>
            <a:spLocks noGrp="1"/>
          </p:cNvSpPr>
          <p:nvPr>
            <p:ph type="title"/>
          </p:nvPr>
        </p:nvSpPr>
        <p:spPr>
          <a:xfrm>
            <a:off x="788400" y="0"/>
            <a:ext cx="10515600" cy="1324800"/>
          </a:xfrm>
        </p:spPr>
        <p:txBody>
          <a:bodyPr anchor="ctr" anchorCtr="0">
            <a:normAutofit/>
          </a:bodyPr>
          <a:lstStyle>
            <a:lvl1pPr>
              <a:defRPr sz="44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62400" y="2595600"/>
            <a:ext cx="1447200" cy="2570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4442400" y="3254400"/>
            <a:ext cx="5436000" cy="1753200"/>
          </a:xfrm>
        </p:spPr>
        <p:txBody>
          <a:bodyPr>
            <a:normAutofit/>
          </a:bodyPr>
          <a:lstStyle>
            <a:lvl1pPr marL="0" indent="0" algn="just">
              <a:lnSpc>
                <a:spcPct val="15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cxnSp>
        <p:nvCxnSpPr>
          <p:cNvPr id="11" name="直接连接符 10"/>
          <p:cNvCxnSpPr>
            <a:endCxn id="14" idx="0"/>
          </p:cNvCxnSpPr>
          <p:nvPr userDrawn="1"/>
        </p:nvCxnSpPr>
        <p:spPr>
          <a:xfrm>
            <a:off x="518702" y="-10074"/>
            <a:ext cx="109047" cy="612897"/>
          </a:xfrm>
          <a:prstGeom prst="lin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14" idx="1"/>
          </p:cNvCxnSpPr>
          <p:nvPr userDrawn="1"/>
        </p:nvCxnSpPr>
        <p:spPr>
          <a:xfrm>
            <a:off x="13779" y="0"/>
            <a:ext cx="565325" cy="622972"/>
          </a:xfrm>
          <a:prstGeom prst="lin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endCxn id="14" idx="2"/>
          </p:cNvCxnSpPr>
          <p:nvPr userDrawn="1"/>
        </p:nvCxnSpPr>
        <p:spPr>
          <a:xfrm>
            <a:off x="0" y="515272"/>
            <a:ext cx="558955" cy="156346"/>
          </a:xfrm>
          <a:prstGeom prst="lin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558955" y="602823"/>
            <a:ext cx="137588" cy="13758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日期占位符 4"/>
          <p:cNvSpPr>
            <a:spLocks noGrp="1"/>
          </p:cNvSpPr>
          <p:nvPr>
            <p:ph type="dt" sz="half" idx="10"/>
          </p:nvPr>
        </p:nvSpPr>
        <p:spPr/>
        <p:txBody>
          <a:bodyPr/>
          <a:lstStyle/>
          <a:p>
            <a:fld id="{343C4F2C-AE58-4115-BFAF-5F54A7D4318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6D505A-08EB-4E1C-99E3-07F2C04F31B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8726400" y="522000"/>
            <a:ext cx="2628000" cy="5811838"/>
          </a:xfrm>
        </p:spPr>
        <p:txBody>
          <a:bodyPr vert="eaVert"/>
          <a:lstStyle/>
          <a:p>
            <a:r>
              <a:rPr lang="zh-CN" altLang="en-US" dirty="0" smtClean="0"/>
              <a:t>单击此处编辑标题</a:t>
            </a:r>
            <a:endParaRPr lang="zh-CN" altLang="en-US" dirty="0"/>
          </a:p>
        </p:txBody>
      </p:sp>
      <p:sp>
        <p:nvSpPr>
          <p:cNvPr id="3" name="竖排文字占位符 2"/>
          <p:cNvSpPr>
            <a:spLocks noGrp="1"/>
          </p:cNvSpPr>
          <p:nvPr>
            <p:ph type="body" orient="vert" idx="1" hasCustomPrompt="1"/>
          </p:nvPr>
        </p:nvSpPr>
        <p:spPr>
          <a:xfrm>
            <a:off x="838199" y="522000"/>
            <a:ext cx="7732800" cy="5811838"/>
          </a:xfrm>
        </p:spPr>
        <p:txBody>
          <a:bodyPr vert="eaVert"/>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343C4F2C-AE58-4115-BFAF-5F54A7D4318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6D505A-08EB-4E1C-99E3-07F2C04F31B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500">
                <a:solidFill>
                  <a:schemeClr val="tx1">
                    <a:tint val="75000"/>
                  </a:schemeClr>
                </a:solidFill>
              </a:defRPr>
            </a:lvl1pPr>
          </a:lstStyle>
          <a:p>
            <a:fld id="{343C4F2C-AE58-4115-BFAF-5F54A7D4318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5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500">
                <a:solidFill>
                  <a:schemeClr val="tx1">
                    <a:tint val="75000"/>
                  </a:schemeClr>
                </a:solidFill>
              </a:defRPr>
            </a:lvl1pPr>
          </a:lstStyle>
          <a:p>
            <a:fld id="{686D505A-08EB-4E1C-99E3-07F2C04F31B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8" Type="http://schemas.openxmlformats.org/officeDocument/2006/relationships/notesSlide" Target="../notesSlides/notesSlide6.xml"/><Relationship Id="rId97" Type="http://schemas.openxmlformats.org/officeDocument/2006/relationships/slideLayout" Target="../slideLayouts/slideLayout7.xml"/><Relationship Id="rId96" Type="http://schemas.openxmlformats.org/officeDocument/2006/relationships/tags" Target="../tags/tag115.xml"/><Relationship Id="rId95" Type="http://schemas.openxmlformats.org/officeDocument/2006/relationships/tags" Target="../tags/tag114.xml"/><Relationship Id="rId94" Type="http://schemas.openxmlformats.org/officeDocument/2006/relationships/tags" Target="../tags/tag113.xml"/><Relationship Id="rId93" Type="http://schemas.openxmlformats.org/officeDocument/2006/relationships/tags" Target="../tags/tag112.xml"/><Relationship Id="rId92" Type="http://schemas.openxmlformats.org/officeDocument/2006/relationships/tags" Target="../tags/tag111.xml"/><Relationship Id="rId91" Type="http://schemas.openxmlformats.org/officeDocument/2006/relationships/tags" Target="../tags/tag110.xml"/><Relationship Id="rId90" Type="http://schemas.openxmlformats.org/officeDocument/2006/relationships/tags" Target="../tags/tag109.xml"/><Relationship Id="rId9" Type="http://schemas.openxmlformats.org/officeDocument/2006/relationships/tags" Target="../tags/tag28.xml"/><Relationship Id="rId89" Type="http://schemas.openxmlformats.org/officeDocument/2006/relationships/tags" Target="../tags/tag108.xml"/><Relationship Id="rId88" Type="http://schemas.openxmlformats.org/officeDocument/2006/relationships/tags" Target="../tags/tag107.xml"/><Relationship Id="rId87" Type="http://schemas.openxmlformats.org/officeDocument/2006/relationships/tags" Target="../tags/tag106.xml"/><Relationship Id="rId86" Type="http://schemas.openxmlformats.org/officeDocument/2006/relationships/tags" Target="../tags/tag105.xml"/><Relationship Id="rId85" Type="http://schemas.openxmlformats.org/officeDocument/2006/relationships/tags" Target="../tags/tag104.xml"/><Relationship Id="rId84" Type="http://schemas.openxmlformats.org/officeDocument/2006/relationships/tags" Target="../tags/tag103.xml"/><Relationship Id="rId83" Type="http://schemas.openxmlformats.org/officeDocument/2006/relationships/tags" Target="../tags/tag102.xml"/><Relationship Id="rId82" Type="http://schemas.openxmlformats.org/officeDocument/2006/relationships/tags" Target="../tags/tag101.xml"/><Relationship Id="rId81" Type="http://schemas.openxmlformats.org/officeDocument/2006/relationships/tags" Target="../tags/tag100.xml"/><Relationship Id="rId80" Type="http://schemas.openxmlformats.org/officeDocument/2006/relationships/tags" Target="../tags/tag99.xml"/><Relationship Id="rId8" Type="http://schemas.openxmlformats.org/officeDocument/2006/relationships/tags" Target="../tags/tag27.xml"/><Relationship Id="rId79" Type="http://schemas.openxmlformats.org/officeDocument/2006/relationships/tags" Target="../tags/tag98.xml"/><Relationship Id="rId78" Type="http://schemas.openxmlformats.org/officeDocument/2006/relationships/tags" Target="../tags/tag97.xml"/><Relationship Id="rId77" Type="http://schemas.openxmlformats.org/officeDocument/2006/relationships/tags" Target="../tags/tag96.xml"/><Relationship Id="rId76" Type="http://schemas.openxmlformats.org/officeDocument/2006/relationships/tags" Target="../tags/tag95.xml"/><Relationship Id="rId75" Type="http://schemas.openxmlformats.org/officeDocument/2006/relationships/tags" Target="../tags/tag94.xml"/><Relationship Id="rId74" Type="http://schemas.openxmlformats.org/officeDocument/2006/relationships/tags" Target="../tags/tag93.xml"/><Relationship Id="rId73" Type="http://schemas.openxmlformats.org/officeDocument/2006/relationships/tags" Target="../tags/tag92.xml"/><Relationship Id="rId72" Type="http://schemas.openxmlformats.org/officeDocument/2006/relationships/tags" Target="../tags/tag91.xml"/><Relationship Id="rId71" Type="http://schemas.openxmlformats.org/officeDocument/2006/relationships/tags" Target="../tags/tag90.xml"/><Relationship Id="rId70" Type="http://schemas.openxmlformats.org/officeDocument/2006/relationships/tags" Target="../tags/tag89.xml"/><Relationship Id="rId7" Type="http://schemas.openxmlformats.org/officeDocument/2006/relationships/tags" Target="../tags/tag26.xml"/><Relationship Id="rId69" Type="http://schemas.openxmlformats.org/officeDocument/2006/relationships/tags" Target="../tags/tag88.xml"/><Relationship Id="rId68" Type="http://schemas.openxmlformats.org/officeDocument/2006/relationships/tags" Target="../tags/tag87.xml"/><Relationship Id="rId67" Type="http://schemas.openxmlformats.org/officeDocument/2006/relationships/tags" Target="../tags/tag86.xml"/><Relationship Id="rId66" Type="http://schemas.openxmlformats.org/officeDocument/2006/relationships/tags" Target="../tags/tag85.xml"/><Relationship Id="rId65" Type="http://schemas.openxmlformats.org/officeDocument/2006/relationships/tags" Target="../tags/tag84.xml"/><Relationship Id="rId64" Type="http://schemas.openxmlformats.org/officeDocument/2006/relationships/tags" Target="../tags/tag83.xml"/><Relationship Id="rId63" Type="http://schemas.openxmlformats.org/officeDocument/2006/relationships/tags" Target="../tags/tag82.xml"/><Relationship Id="rId62" Type="http://schemas.openxmlformats.org/officeDocument/2006/relationships/tags" Target="../tags/tag81.xml"/><Relationship Id="rId61" Type="http://schemas.openxmlformats.org/officeDocument/2006/relationships/tags" Target="../tags/tag80.xml"/><Relationship Id="rId60" Type="http://schemas.openxmlformats.org/officeDocument/2006/relationships/tags" Target="../tags/tag79.xml"/><Relationship Id="rId6" Type="http://schemas.openxmlformats.org/officeDocument/2006/relationships/tags" Target="../tags/tag25.xml"/><Relationship Id="rId59" Type="http://schemas.openxmlformats.org/officeDocument/2006/relationships/tags" Target="../tags/tag78.xml"/><Relationship Id="rId58" Type="http://schemas.openxmlformats.org/officeDocument/2006/relationships/tags" Target="../tags/tag77.xml"/><Relationship Id="rId57" Type="http://schemas.openxmlformats.org/officeDocument/2006/relationships/tags" Target="../tags/tag76.xml"/><Relationship Id="rId56" Type="http://schemas.openxmlformats.org/officeDocument/2006/relationships/tags" Target="../tags/tag75.xml"/><Relationship Id="rId55" Type="http://schemas.openxmlformats.org/officeDocument/2006/relationships/tags" Target="../tags/tag74.xml"/><Relationship Id="rId54" Type="http://schemas.openxmlformats.org/officeDocument/2006/relationships/tags" Target="../tags/tag73.xml"/><Relationship Id="rId53" Type="http://schemas.openxmlformats.org/officeDocument/2006/relationships/tags" Target="../tags/tag72.xml"/><Relationship Id="rId52" Type="http://schemas.openxmlformats.org/officeDocument/2006/relationships/tags" Target="../tags/tag71.xml"/><Relationship Id="rId51" Type="http://schemas.openxmlformats.org/officeDocument/2006/relationships/tags" Target="../tags/tag70.xml"/><Relationship Id="rId50" Type="http://schemas.openxmlformats.org/officeDocument/2006/relationships/tags" Target="../tags/tag69.xml"/><Relationship Id="rId5" Type="http://schemas.openxmlformats.org/officeDocument/2006/relationships/tags" Target="../tags/tag24.xml"/><Relationship Id="rId49" Type="http://schemas.openxmlformats.org/officeDocument/2006/relationships/tags" Target="../tags/tag68.xml"/><Relationship Id="rId48" Type="http://schemas.openxmlformats.org/officeDocument/2006/relationships/tags" Target="../tags/tag67.xml"/><Relationship Id="rId47" Type="http://schemas.openxmlformats.org/officeDocument/2006/relationships/tags" Target="../tags/tag66.xml"/><Relationship Id="rId46" Type="http://schemas.openxmlformats.org/officeDocument/2006/relationships/tags" Target="../tags/tag65.xml"/><Relationship Id="rId45" Type="http://schemas.openxmlformats.org/officeDocument/2006/relationships/tags" Target="../tags/tag64.xml"/><Relationship Id="rId44" Type="http://schemas.openxmlformats.org/officeDocument/2006/relationships/tags" Target="../tags/tag63.xml"/><Relationship Id="rId43" Type="http://schemas.openxmlformats.org/officeDocument/2006/relationships/tags" Target="../tags/tag62.xml"/><Relationship Id="rId42" Type="http://schemas.openxmlformats.org/officeDocument/2006/relationships/tags" Target="../tags/tag61.xml"/><Relationship Id="rId41" Type="http://schemas.openxmlformats.org/officeDocument/2006/relationships/tags" Target="../tags/tag60.xml"/><Relationship Id="rId40" Type="http://schemas.openxmlformats.org/officeDocument/2006/relationships/tags" Target="../tags/tag59.xml"/><Relationship Id="rId4" Type="http://schemas.openxmlformats.org/officeDocument/2006/relationships/tags" Target="../tags/tag23.xml"/><Relationship Id="rId39" Type="http://schemas.openxmlformats.org/officeDocument/2006/relationships/tags" Target="../tags/tag58.xml"/><Relationship Id="rId38" Type="http://schemas.openxmlformats.org/officeDocument/2006/relationships/tags" Target="../tags/tag57.xml"/><Relationship Id="rId37" Type="http://schemas.openxmlformats.org/officeDocument/2006/relationships/tags" Target="../tags/tag56.xml"/><Relationship Id="rId36" Type="http://schemas.openxmlformats.org/officeDocument/2006/relationships/tags" Target="../tags/tag55.xml"/><Relationship Id="rId35" Type="http://schemas.openxmlformats.org/officeDocument/2006/relationships/tags" Target="../tags/tag54.xml"/><Relationship Id="rId34" Type="http://schemas.openxmlformats.org/officeDocument/2006/relationships/tags" Target="../tags/tag53.xml"/><Relationship Id="rId33" Type="http://schemas.openxmlformats.org/officeDocument/2006/relationships/tags" Target="../tags/tag52.xml"/><Relationship Id="rId32" Type="http://schemas.openxmlformats.org/officeDocument/2006/relationships/tags" Target="../tags/tag51.xml"/><Relationship Id="rId31" Type="http://schemas.openxmlformats.org/officeDocument/2006/relationships/tags" Target="../tags/tag50.xml"/><Relationship Id="rId30" Type="http://schemas.openxmlformats.org/officeDocument/2006/relationships/tags" Target="../tags/tag49.xml"/><Relationship Id="rId3" Type="http://schemas.openxmlformats.org/officeDocument/2006/relationships/tags" Target="../tags/tag22.xml"/><Relationship Id="rId29" Type="http://schemas.openxmlformats.org/officeDocument/2006/relationships/tags" Target="../tags/tag48.xml"/><Relationship Id="rId28" Type="http://schemas.openxmlformats.org/officeDocument/2006/relationships/tags" Target="../tags/tag47.xml"/><Relationship Id="rId27" Type="http://schemas.openxmlformats.org/officeDocument/2006/relationships/tags" Target="../tags/tag46.xml"/><Relationship Id="rId26" Type="http://schemas.openxmlformats.org/officeDocument/2006/relationships/tags" Target="../tags/tag45.xml"/><Relationship Id="rId25" Type="http://schemas.openxmlformats.org/officeDocument/2006/relationships/tags" Target="../tags/tag44.xml"/><Relationship Id="rId24" Type="http://schemas.openxmlformats.org/officeDocument/2006/relationships/tags" Target="../tags/tag43.xml"/><Relationship Id="rId23" Type="http://schemas.openxmlformats.org/officeDocument/2006/relationships/tags" Target="../tags/tag42.xml"/><Relationship Id="rId22" Type="http://schemas.openxmlformats.org/officeDocument/2006/relationships/tags" Target="../tags/tag41.xml"/><Relationship Id="rId21" Type="http://schemas.openxmlformats.org/officeDocument/2006/relationships/tags" Target="../tags/tag40.xml"/><Relationship Id="rId20" Type="http://schemas.openxmlformats.org/officeDocument/2006/relationships/tags" Target="../tags/tag39.xml"/><Relationship Id="rId2" Type="http://schemas.openxmlformats.org/officeDocument/2006/relationships/tags" Target="../tags/tag21.xml"/><Relationship Id="rId19" Type="http://schemas.openxmlformats.org/officeDocument/2006/relationships/tags" Target="../tags/tag38.xml"/><Relationship Id="rId18" Type="http://schemas.openxmlformats.org/officeDocument/2006/relationships/tags" Target="../tags/tag37.xml"/><Relationship Id="rId17" Type="http://schemas.openxmlformats.org/officeDocument/2006/relationships/tags" Target="../tags/tag36.xml"/><Relationship Id="rId16" Type="http://schemas.openxmlformats.org/officeDocument/2006/relationships/tags" Target="../tags/tag35.xml"/><Relationship Id="rId15" Type="http://schemas.openxmlformats.org/officeDocument/2006/relationships/tags" Target="../tags/tag34.xml"/><Relationship Id="rId14" Type="http://schemas.openxmlformats.org/officeDocument/2006/relationships/tags" Target="../tags/tag33.xml"/><Relationship Id="rId13" Type="http://schemas.openxmlformats.org/officeDocument/2006/relationships/tags" Target="../tags/tag32.xml"/><Relationship Id="rId12" Type="http://schemas.openxmlformats.org/officeDocument/2006/relationships/tags" Target="../tags/tag31.xml"/><Relationship Id="rId11" Type="http://schemas.openxmlformats.org/officeDocument/2006/relationships/tags" Target="../tags/tag30.xml"/><Relationship Id="rId10" Type="http://schemas.openxmlformats.org/officeDocument/2006/relationships/tags" Target="../tags/tag29.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99" Type="http://schemas.openxmlformats.org/officeDocument/2006/relationships/tags" Target="../tags/tag214.xml"/><Relationship Id="rId98" Type="http://schemas.openxmlformats.org/officeDocument/2006/relationships/tags" Target="../tags/tag213.xml"/><Relationship Id="rId97" Type="http://schemas.openxmlformats.org/officeDocument/2006/relationships/tags" Target="../tags/tag212.xml"/><Relationship Id="rId96" Type="http://schemas.openxmlformats.org/officeDocument/2006/relationships/tags" Target="../tags/tag211.xml"/><Relationship Id="rId95" Type="http://schemas.openxmlformats.org/officeDocument/2006/relationships/tags" Target="../tags/tag210.xml"/><Relationship Id="rId94" Type="http://schemas.openxmlformats.org/officeDocument/2006/relationships/tags" Target="../tags/tag209.xml"/><Relationship Id="rId93" Type="http://schemas.openxmlformats.org/officeDocument/2006/relationships/tags" Target="../tags/tag208.xml"/><Relationship Id="rId92" Type="http://schemas.openxmlformats.org/officeDocument/2006/relationships/tags" Target="../tags/tag207.xml"/><Relationship Id="rId91" Type="http://schemas.openxmlformats.org/officeDocument/2006/relationships/tags" Target="../tags/tag206.xml"/><Relationship Id="rId90" Type="http://schemas.openxmlformats.org/officeDocument/2006/relationships/tags" Target="../tags/tag205.xml"/><Relationship Id="rId9" Type="http://schemas.openxmlformats.org/officeDocument/2006/relationships/tags" Target="../tags/tag124.xml"/><Relationship Id="rId89" Type="http://schemas.openxmlformats.org/officeDocument/2006/relationships/tags" Target="../tags/tag204.xml"/><Relationship Id="rId88" Type="http://schemas.openxmlformats.org/officeDocument/2006/relationships/tags" Target="../tags/tag203.xml"/><Relationship Id="rId87" Type="http://schemas.openxmlformats.org/officeDocument/2006/relationships/tags" Target="../tags/tag202.xml"/><Relationship Id="rId86" Type="http://schemas.openxmlformats.org/officeDocument/2006/relationships/tags" Target="../tags/tag201.xml"/><Relationship Id="rId85" Type="http://schemas.openxmlformats.org/officeDocument/2006/relationships/tags" Target="../tags/tag200.xml"/><Relationship Id="rId84" Type="http://schemas.openxmlformats.org/officeDocument/2006/relationships/tags" Target="../tags/tag199.xml"/><Relationship Id="rId83" Type="http://schemas.openxmlformats.org/officeDocument/2006/relationships/tags" Target="../tags/tag198.xml"/><Relationship Id="rId82" Type="http://schemas.openxmlformats.org/officeDocument/2006/relationships/tags" Target="../tags/tag197.xml"/><Relationship Id="rId81" Type="http://schemas.openxmlformats.org/officeDocument/2006/relationships/tags" Target="../tags/tag196.xml"/><Relationship Id="rId80" Type="http://schemas.openxmlformats.org/officeDocument/2006/relationships/tags" Target="../tags/tag195.xml"/><Relationship Id="rId8" Type="http://schemas.openxmlformats.org/officeDocument/2006/relationships/tags" Target="../tags/tag123.xml"/><Relationship Id="rId79" Type="http://schemas.openxmlformats.org/officeDocument/2006/relationships/tags" Target="../tags/tag194.xml"/><Relationship Id="rId78" Type="http://schemas.openxmlformats.org/officeDocument/2006/relationships/tags" Target="../tags/tag193.xml"/><Relationship Id="rId77" Type="http://schemas.openxmlformats.org/officeDocument/2006/relationships/tags" Target="../tags/tag192.xml"/><Relationship Id="rId76" Type="http://schemas.openxmlformats.org/officeDocument/2006/relationships/tags" Target="../tags/tag191.xml"/><Relationship Id="rId75" Type="http://schemas.openxmlformats.org/officeDocument/2006/relationships/tags" Target="../tags/tag190.xml"/><Relationship Id="rId74" Type="http://schemas.openxmlformats.org/officeDocument/2006/relationships/tags" Target="../tags/tag189.xml"/><Relationship Id="rId73" Type="http://schemas.openxmlformats.org/officeDocument/2006/relationships/tags" Target="../tags/tag188.xml"/><Relationship Id="rId72" Type="http://schemas.openxmlformats.org/officeDocument/2006/relationships/tags" Target="../tags/tag187.xml"/><Relationship Id="rId71" Type="http://schemas.openxmlformats.org/officeDocument/2006/relationships/tags" Target="../tags/tag186.xml"/><Relationship Id="rId70" Type="http://schemas.openxmlformats.org/officeDocument/2006/relationships/tags" Target="../tags/tag185.xml"/><Relationship Id="rId7" Type="http://schemas.openxmlformats.org/officeDocument/2006/relationships/tags" Target="../tags/tag122.xml"/><Relationship Id="rId69" Type="http://schemas.openxmlformats.org/officeDocument/2006/relationships/tags" Target="../tags/tag184.xml"/><Relationship Id="rId68" Type="http://schemas.openxmlformats.org/officeDocument/2006/relationships/tags" Target="../tags/tag183.xml"/><Relationship Id="rId67" Type="http://schemas.openxmlformats.org/officeDocument/2006/relationships/tags" Target="../tags/tag182.xml"/><Relationship Id="rId66" Type="http://schemas.openxmlformats.org/officeDocument/2006/relationships/tags" Target="../tags/tag181.xml"/><Relationship Id="rId65" Type="http://schemas.openxmlformats.org/officeDocument/2006/relationships/tags" Target="../tags/tag180.xml"/><Relationship Id="rId64" Type="http://schemas.openxmlformats.org/officeDocument/2006/relationships/tags" Target="../tags/tag179.xml"/><Relationship Id="rId63" Type="http://schemas.openxmlformats.org/officeDocument/2006/relationships/tags" Target="../tags/tag178.xml"/><Relationship Id="rId62" Type="http://schemas.openxmlformats.org/officeDocument/2006/relationships/tags" Target="../tags/tag177.xml"/><Relationship Id="rId61" Type="http://schemas.openxmlformats.org/officeDocument/2006/relationships/tags" Target="../tags/tag176.xml"/><Relationship Id="rId60" Type="http://schemas.openxmlformats.org/officeDocument/2006/relationships/tags" Target="../tags/tag175.xml"/><Relationship Id="rId6" Type="http://schemas.openxmlformats.org/officeDocument/2006/relationships/tags" Target="../tags/tag121.xml"/><Relationship Id="rId59" Type="http://schemas.openxmlformats.org/officeDocument/2006/relationships/tags" Target="../tags/tag174.xml"/><Relationship Id="rId58" Type="http://schemas.openxmlformats.org/officeDocument/2006/relationships/tags" Target="../tags/tag173.xml"/><Relationship Id="rId57" Type="http://schemas.openxmlformats.org/officeDocument/2006/relationships/tags" Target="../tags/tag172.xml"/><Relationship Id="rId56" Type="http://schemas.openxmlformats.org/officeDocument/2006/relationships/tags" Target="../tags/tag171.xml"/><Relationship Id="rId55" Type="http://schemas.openxmlformats.org/officeDocument/2006/relationships/tags" Target="../tags/tag170.xml"/><Relationship Id="rId54" Type="http://schemas.openxmlformats.org/officeDocument/2006/relationships/tags" Target="../tags/tag169.xml"/><Relationship Id="rId53" Type="http://schemas.openxmlformats.org/officeDocument/2006/relationships/tags" Target="../tags/tag168.xml"/><Relationship Id="rId52" Type="http://schemas.openxmlformats.org/officeDocument/2006/relationships/tags" Target="../tags/tag167.xml"/><Relationship Id="rId51" Type="http://schemas.openxmlformats.org/officeDocument/2006/relationships/tags" Target="../tags/tag166.xml"/><Relationship Id="rId50" Type="http://schemas.openxmlformats.org/officeDocument/2006/relationships/tags" Target="../tags/tag165.xml"/><Relationship Id="rId5" Type="http://schemas.openxmlformats.org/officeDocument/2006/relationships/tags" Target="../tags/tag120.xml"/><Relationship Id="rId49" Type="http://schemas.openxmlformats.org/officeDocument/2006/relationships/tags" Target="../tags/tag164.xml"/><Relationship Id="rId48" Type="http://schemas.openxmlformats.org/officeDocument/2006/relationships/tags" Target="../tags/tag163.xml"/><Relationship Id="rId47" Type="http://schemas.openxmlformats.org/officeDocument/2006/relationships/tags" Target="../tags/tag162.xml"/><Relationship Id="rId46" Type="http://schemas.openxmlformats.org/officeDocument/2006/relationships/tags" Target="../tags/tag161.xml"/><Relationship Id="rId45" Type="http://schemas.openxmlformats.org/officeDocument/2006/relationships/tags" Target="../tags/tag160.xml"/><Relationship Id="rId44" Type="http://schemas.openxmlformats.org/officeDocument/2006/relationships/tags" Target="../tags/tag159.xml"/><Relationship Id="rId43" Type="http://schemas.openxmlformats.org/officeDocument/2006/relationships/tags" Target="../tags/tag158.xml"/><Relationship Id="rId42" Type="http://schemas.openxmlformats.org/officeDocument/2006/relationships/tags" Target="../tags/tag157.xml"/><Relationship Id="rId41" Type="http://schemas.openxmlformats.org/officeDocument/2006/relationships/tags" Target="../tags/tag156.xml"/><Relationship Id="rId40" Type="http://schemas.openxmlformats.org/officeDocument/2006/relationships/tags" Target="../tags/tag155.xml"/><Relationship Id="rId4" Type="http://schemas.openxmlformats.org/officeDocument/2006/relationships/tags" Target="../tags/tag119.xml"/><Relationship Id="rId39" Type="http://schemas.openxmlformats.org/officeDocument/2006/relationships/tags" Target="../tags/tag154.xml"/><Relationship Id="rId38" Type="http://schemas.openxmlformats.org/officeDocument/2006/relationships/tags" Target="../tags/tag153.xml"/><Relationship Id="rId37" Type="http://schemas.openxmlformats.org/officeDocument/2006/relationships/tags" Target="../tags/tag152.xml"/><Relationship Id="rId36" Type="http://schemas.openxmlformats.org/officeDocument/2006/relationships/tags" Target="../tags/tag151.xml"/><Relationship Id="rId35" Type="http://schemas.openxmlformats.org/officeDocument/2006/relationships/tags" Target="../tags/tag150.xml"/><Relationship Id="rId34" Type="http://schemas.openxmlformats.org/officeDocument/2006/relationships/tags" Target="../tags/tag149.xml"/><Relationship Id="rId33" Type="http://schemas.openxmlformats.org/officeDocument/2006/relationships/tags" Target="../tags/tag148.xml"/><Relationship Id="rId32" Type="http://schemas.openxmlformats.org/officeDocument/2006/relationships/tags" Target="../tags/tag147.xml"/><Relationship Id="rId31" Type="http://schemas.openxmlformats.org/officeDocument/2006/relationships/tags" Target="../tags/tag146.xml"/><Relationship Id="rId30" Type="http://schemas.openxmlformats.org/officeDocument/2006/relationships/tags" Target="../tags/tag145.xml"/><Relationship Id="rId3" Type="http://schemas.openxmlformats.org/officeDocument/2006/relationships/tags" Target="../tags/tag118.xml"/><Relationship Id="rId29" Type="http://schemas.openxmlformats.org/officeDocument/2006/relationships/tags" Target="../tags/tag144.xml"/><Relationship Id="rId28" Type="http://schemas.openxmlformats.org/officeDocument/2006/relationships/tags" Target="../tags/tag143.xml"/><Relationship Id="rId27" Type="http://schemas.openxmlformats.org/officeDocument/2006/relationships/tags" Target="../tags/tag142.xml"/><Relationship Id="rId26" Type="http://schemas.openxmlformats.org/officeDocument/2006/relationships/tags" Target="../tags/tag141.xml"/><Relationship Id="rId25" Type="http://schemas.openxmlformats.org/officeDocument/2006/relationships/tags" Target="../tags/tag140.xml"/><Relationship Id="rId24" Type="http://schemas.openxmlformats.org/officeDocument/2006/relationships/tags" Target="../tags/tag139.xml"/><Relationship Id="rId23" Type="http://schemas.openxmlformats.org/officeDocument/2006/relationships/tags" Target="../tags/tag138.xml"/><Relationship Id="rId22" Type="http://schemas.openxmlformats.org/officeDocument/2006/relationships/tags" Target="../tags/tag137.xml"/><Relationship Id="rId21" Type="http://schemas.openxmlformats.org/officeDocument/2006/relationships/tags" Target="../tags/tag136.xml"/><Relationship Id="rId20" Type="http://schemas.openxmlformats.org/officeDocument/2006/relationships/tags" Target="../tags/tag135.xml"/><Relationship Id="rId2" Type="http://schemas.openxmlformats.org/officeDocument/2006/relationships/tags" Target="../tags/tag117.xml"/><Relationship Id="rId19" Type="http://schemas.openxmlformats.org/officeDocument/2006/relationships/tags" Target="../tags/tag134.xml"/><Relationship Id="rId18" Type="http://schemas.openxmlformats.org/officeDocument/2006/relationships/tags" Target="../tags/tag133.xml"/><Relationship Id="rId17" Type="http://schemas.openxmlformats.org/officeDocument/2006/relationships/tags" Target="../tags/tag132.xml"/><Relationship Id="rId16" Type="http://schemas.openxmlformats.org/officeDocument/2006/relationships/tags" Target="../tags/tag131.xml"/><Relationship Id="rId15" Type="http://schemas.openxmlformats.org/officeDocument/2006/relationships/tags" Target="../tags/tag130.xml"/><Relationship Id="rId140" Type="http://schemas.openxmlformats.org/officeDocument/2006/relationships/notesSlide" Target="../notesSlides/notesSlide7.xml"/><Relationship Id="rId14" Type="http://schemas.openxmlformats.org/officeDocument/2006/relationships/tags" Target="../tags/tag129.xml"/><Relationship Id="rId139" Type="http://schemas.openxmlformats.org/officeDocument/2006/relationships/slideLayout" Target="../slideLayouts/slideLayout7.xml"/><Relationship Id="rId138" Type="http://schemas.openxmlformats.org/officeDocument/2006/relationships/tags" Target="../tags/tag253.xml"/><Relationship Id="rId137" Type="http://schemas.openxmlformats.org/officeDocument/2006/relationships/tags" Target="../tags/tag252.xml"/><Relationship Id="rId136" Type="http://schemas.openxmlformats.org/officeDocument/2006/relationships/tags" Target="../tags/tag251.xml"/><Relationship Id="rId135" Type="http://schemas.openxmlformats.org/officeDocument/2006/relationships/tags" Target="../tags/tag250.xml"/><Relationship Id="rId134" Type="http://schemas.openxmlformats.org/officeDocument/2006/relationships/tags" Target="../tags/tag249.xml"/><Relationship Id="rId133" Type="http://schemas.openxmlformats.org/officeDocument/2006/relationships/tags" Target="../tags/tag248.xml"/><Relationship Id="rId132" Type="http://schemas.openxmlformats.org/officeDocument/2006/relationships/tags" Target="../tags/tag247.xml"/><Relationship Id="rId131" Type="http://schemas.openxmlformats.org/officeDocument/2006/relationships/tags" Target="../tags/tag246.xml"/><Relationship Id="rId130" Type="http://schemas.openxmlformats.org/officeDocument/2006/relationships/tags" Target="../tags/tag245.xml"/><Relationship Id="rId13" Type="http://schemas.openxmlformats.org/officeDocument/2006/relationships/tags" Target="../tags/tag128.xml"/><Relationship Id="rId129" Type="http://schemas.openxmlformats.org/officeDocument/2006/relationships/tags" Target="../tags/tag244.xml"/><Relationship Id="rId128" Type="http://schemas.openxmlformats.org/officeDocument/2006/relationships/tags" Target="../tags/tag243.xml"/><Relationship Id="rId127" Type="http://schemas.openxmlformats.org/officeDocument/2006/relationships/tags" Target="../tags/tag242.xml"/><Relationship Id="rId126" Type="http://schemas.openxmlformats.org/officeDocument/2006/relationships/tags" Target="../tags/tag241.xml"/><Relationship Id="rId125" Type="http://schemas.openxmlformats.org/officeDocument/2006/relationships/tags" Target="../tags/tag240.xml"/><Relationship Id="rId124" Type="http://schemas.openxmlformats.org/officeDocument/2006/relationships/tags" Target="../tags/tag239.xml"/><Relationship Id="rId123" Type="http://schemas.openxmlformats.org/officeDocument/2006/relationships/tags" Target="../tags/tag238.xml"/><Relationship Id="rId122" Type="http://schemas.openxmlformats.org/officeDocument/2006/relationships/tags" Target="../tags/tag237.xml"/><Relationship Id="rId121" Type="http://schemas.openxmlformats.org/officeDocument/2006/relationships/tags" Target="../tags/tag236.xml"/><Relationship Id="rId120" Type="http://schemas.openxmlformats.org/officeDocument/2006/relationships/tags" Target="../tags/tag235.xml"/><Relationship Id="rId12" Type="http://schemas.openxmlformats.org/officeDocument/2006/relationships/tags" Target="../tags/tag127.xml"/><Relationship Id="rId119" Type="http://schemas.openxmlformats.org/officeDocument/2006/relationships/tags" Target="../tags/tag234.xml"/><Relationship Id="rId118" Type="http://schemas.openxmlformats.org/officeDocument/2006/relationships/tags" Target="../tags/tag233.xml"/><Relationship Id="rId117" Type="http://schemas.openxmlformats.org/officeDocument/2006/relationships/tags" Target="../tags/tag232.xml"/><Relationship Id="rId116" Type="http://schemas.openxmlformats.org/officeDocument/2006/relationships/tags" Target="../tags/tag231.xml"/><Relationship Id="rId115" Type="http://schemas.openxmlformats.org/officeDocument/2006/relationships/tags" Target="../tags/tag230.xml"/><Relationship Id="rId114" Type="http://schemas.openxmlformats.org/officeDocument/2006/relationships/tags" Target="../tags/tag229.xml"/><Relationship Id="rId113" Type="http://schemas.openxmlformats.org/officeDocument/2006/relationships/tags" Target="../tags/tag228.xml"/><Relationship Id="rId112" Type="http://schemas.openxmlformats.org/officeDocument/2006/relationships/tags" Target="../tags/tag227.xml"/><Relationship Id="rId111" Type="http://schemas.openxmlformats.org/officeDocument/2006/relationships/tags" Target="../tags/tag226.xml"/><Relationship Id="rId110" Type="http://schemas.openxmlformats.org/officeDocument/2006/relationships/tags" Target="../tags/tag225.xml"/><Relationship Id="rId11" Type="http://schemas.openxmlformats.org/officeDocument/2006/relationships/tags" Target="../tags/tag126.xml"/><Relationship Id="rId109" Type="http://schemas.openxmlformats.org/officeDocument/2006/relationships/tags" Target="../tags/tag224.xml"/><Relationship Id="rId108" Type="http://schemas.openxmlformats.org/officeDocument/2006/relationships/tags" Target="../tags/tag223.xml"/><Relationship Id="rId107" Type="http://schemas.openxmlformats.org/officeDocument/2006/relationships/tags" Target="../tags/tag222.xml"/><Relationship Id="rId106" Type="http://schemas.openxmlformats.org/officeDocument/2006/relationships/tags" Target="../tags/tag221.xml"/><Relationship Id="rId105" Type="http://schemas.openxmlformats.org/officeDocument/2006/relationships/tags" Target="../tags/tag220.xml"/><Relationship Id="rId104" Type="http://schemas.openxmlformats.org/officeDocument/2006/relationships/tags" Target="../tags/tag219.xml"/><Relationship Id="rId103" Type="http://schemas.openxmlformats.org/officeDocument/2006/relationships/tags" Target="../tags/tag218.xml"/><Relationship Id="rId102" Type="http://schemas.openxmlformats.org/officeDocument/2006/relationships/tags" Target="../tags/tag217.xml"/><Relationship Id="rId101" Type="http://schemas.openxmlformats.org/officeDocument/2006/relationships/tags" Target="../tags/tag216.xml"/><Relationship Id="rId100" Type="http://schemas.openxmlformats.org/officeDocument/2006/relationships/tags" Target="../tags/tag215.xml"/><Relationship Id="rId10" Type="http://schemas.openxmlformats.org/officeDocument/2006/relationships/tags" Target="../tags/tag125.xml"/><Relationship Id="rId1" Type="http://schemas.openxmlformats.org/officeDocument/2006/relationships/tags" Target="../tags/tag116.xml"/></Relationships>
</file>

<file path=ppt/slides/_rels/slide12.xml.rels><?xml version="1.0" encoding="UTF-8" standalone="yes"?>
<Relationships xmlns="http://schemas.openxmlformats.org/package/2006/relationships"><Relationship Id="rId99" Type="http://schemas.openxmlformats.org/officeDocument/2006/relationships/tags" Target="../tags/tag352.xml"/><Relationship Id="rId98" Type="http://schemas.openxmlformats.org/officeDocument/2006/relationships/tags" Target="../tags/tag351.xml"/><Relationship Id="rId97" Type="http://schemas.openxmlformats.org/officeDocument/2006/relationships/tags" Target="../tags/tag350.xml"/><Relationship Id="rId96" Type="http://schemas.openxmlformats.org/officeDocument/2006/relationships/tags" Target="../tags/tag349.xml"/><Relationship Id="rId95" Type="http://schemas.openxmlformats.org/officeDocument/2006/relationships/tags" Target="../tags/tag348.xml"/><Relationship Id="rId94" Type="http://schemas.openxmlformats.org/officeDocument/2006/relationships/tags" Target="../tags/tag347.xml"/><Relationship Id="rId93" Type="http://schemas.openxmlformats.org/officeDocument/2006/relationships/tags" Target="../tags/tag346.xml"/><Relationship Id="rId92" Type="http://schemas.openxmlformats.org/officeDocument/2006/relationships/tags" Target="../tags/tag345.xml"/><Relationship Id="rId91" Type="http://schemas.openxmlformats.org/officeDocument/2006/relationships/tags" Target="../tags/tag344.xml"/><Relationship Id="rId90" Type="http://schemas.openxmlformats.org/officeDocument/2006/relationships/tags" Target="../tags/tag343.xml"/><Relationship Id="rId9" Type="http://schemas.openxmlformats.org/officeDocument/2006/relationships/tags" Target="../tags/tag262.xml"/><Relationship Id="rId89" Type="http://schemas.openxmlformats.org/officeDocument/2006/relationships/tags" Target="../tags/tag342.xml"/><Relationship Id="rId88" Type="http://schemas.openxmlformats.org/officeDocument/2006/relationships/tags" Target="../tags/tag341.xml"/><Relationship Id="rId87" Type="http://schemas.openxmlformats.org/officeDocument/2006/relationships/tags" Target="../tags/tag340.xml"/><Relationship Id="rId86" Type="http://schemas.openxmlformats.org/officeDocument/2006/relationships/tags" Target="../tags/tag339.xml"/><Relationship Id="rId85" Type="http://schemas.openxmlformats.org/officeDocument/2006/relationships/tags" Target="../tags/tag338.xml"/><Relationship Id="rId84" Type="http://schemas.openxmlformats.org/officeDocument/2006/relationships/tags" Target="../tags/tag337.xml"/><Relationship Id="rId83" Type="http://schemas.openxmlformats.org/officeDocument/2006/relationships/tags" Target="../tags/tag336.xml"/><Relationship Id="rId82" Type="http://schemas.openxmlformats.org/officeDocument/2006/relationships/tags" Target="../tags/tag335.xml"/><Relationship Id="rId81" Type="http://schemas.openxmlformats.org/officeDocument/2006/relationships/tags" Target="../tags/tag334.xml"/><Relationship Id="rId80" Type="http://schemas.openxmlformats.org/officeDocument/2006/relationships/tags" Target="../tags/tag333.xml"/><Relationship Id="rId8" Type="http://schemas.openxmlformats.org/officeDocument/2006/relationships/tags" Target="../tags/tag261.xml"/><Relationship Id="rId79" Type="http://schemas.openxmlformats.org/officeDocument/2006/relationships/tags" Target="../tags/tag332.xml"/><Relationship Id="rId78" Type="http://schemas.openxmlformats.org/officeDocument/2006/relationships/tags" Target="../tags/tag331.xml"/><Relationship Id="rId77" Type="http://schemas.openxmlformats.org/officeDocument/2006/relationships/tags" Target="../tags/tag330.xml"/><Relationship Id="rId76" Type="http://schemas.openxmlformats.org/officeDocument/2006/relationships/tags" Target="../tags/tag329.xml"/><Relationship Id="rId75" Type="http://schemas.openxmlformats.org/officeDocument/2006/relationships/tags" Target="../tags/tag328.xml"/><Relationship Id="rId74" Type="http://schemas.openxmlformats.org/officeDocument/2006/relationships/tags" Target="../tags/tag327.xml"/><Relationship Id="rId73" Type="http://schemas.openxmlformats.org/officeDocument/2006/relationships/tags" Target="../tags/tag326.xml"/><Relationship Id="rId72" Type="http://schemas.openxmlformats.org/officeDocument/2006/relationships/tags" Target="../tags/tag325.xml"/><Relationship Id="rId71" Type="http://schemas.openxmlformats.org/officeDocument/2006/relationships/tags" Target="../tags/tag324.xml"/><Relationship Id="rId70" Type="http://schemas.openxmlformats.org/officeDocument/2006/relationships/tags" Target="../tags/tag323.xml"/><Relationship Id="rId7" Type="http://schemas.openxmlformats.org/officeDocument/2006/relationships/tags" Target="../tags/tag260.xml"/><Relationship Id="rId69" Type="http://schemas.openxmlformats.org/officeDocument/2006/relationships/tags" Target="../tags/tag322.xml"/><Relationship Id="rId68" Type="http://schemas.openxmlformats.org/officeDocument/2006/relationships/tags" Target="../tags/tag321.xml"/><Relationship Id="rId67" Type="http://schemas.openxmlformats.org/officeDocument/2006/relationships/tags" Target="../tags/tag320.xml"/><Relationship Id="rId66" Type="http://schemas.openxmlformats.org/officeDocument/2006/relationships/tags" Target="../tags/tag319.xml"/><Relationship Id="rId65" Type="http://schemas.openxmlformats.org/officeDocument/2006/relationships/tags" Target="../tags/tag318.xml"/><Relationship Id="rId64" Type="http://schemas.openxmlformats.org/officeDocument/2006/relationships/tags" Target="../tags/tag317.xml"/><Relationship Id="rId63" Type="http://schemas.openxmlformats.org/officeDocument/2006/relationships/tags" Target="../tags/tag316.xml"/><Relationship Id="rId62" Type="http://schemas.openxmlformats.org/officeDocument/2006/relationships/tags" Target="../tags/tag315.xml"/><Relationship Id="rId61" Type="http://schemas.openxmlformats.org/officeDocument/2006/relationships/tags" Target="../tags/tag314.xml"/><Relationship Id="rId60" Type="http://schemas.openxmlformats.org/officeDocument/2006/relationships/tags" Target="../tags/tag313.xml"/><Relationship Id="rId6" Type="http://schemas.openxmlformats.org/officeDocument/2006/relationships/tags" Target="../tags/tag259.xml"/><Relationship Id="rId59" Type="http://schemas.openxmlformats.org/officeDocument/2006/relationships/tags" Target="../tags/tag312.xml"/><Relationship Id="rId58" Type="http://schemas.openxmlformats.org/officeDocument/2006/relationships/tags" Target="../tags/tag311.xml"/><Relationship Id="rId57" Type="http://schemas.openxmlformats.org/officeDocument/2006/relationships/tags" Target="../tags/tag310.xml"/><Relationship Id="rId56" Type="http://schemas.openxmlformats.org/officeDocument/2006/relationships/tags" Target="../tags/tag309.xml"/><Relationship Id="rId55" Type="http://schemas.openxmlformats.org/officeDocument/2006/relationships/tags" Target="../tags/tag308.xml"/><Relationship Id="rId54" Type="http://schemas.openxmlformats.org/officeDocument/2006/relationships/tags" Target="../tags/tag307.xml"/><Relationship Id="rId53" Type="http://schemas.openxmlformats.org/officeDocument/2006/relationships/tags" Target="../tags/tag306.xml"/><Relationship Id="rId52" Type="http://schemas.openxmlformats.org/officeDocument/2006/relationships/tags" Target="../tags/tag305.xml"/><Relationship Id="rId51" Type="http://schemas.openxmlformats.org/officeDocument/2006/relationships/tags" Target="../tags/tag304.xml"/><Relationship Id="rId50" Type="http://schemas.openxmlformats.org/officeDocument/2006/relationships/tags" Target="../tags/tag303.xml"/><Relationship Id="rId5" Type="http://schemas.openxmlformats.org/officeDocument/2006/relationships/tags" Target="../tags/tag258.xml"/><Relationship Id="rId49" Type="http://schemas.openxmlformats.org/officeDocument/2006/relationships/tags" Target="../tags/tag302.xml"/><Relationship Id="rId48" Type="http://schemas.openxmlformats.org/officeDocument/2006/relationships/tags" Target="../tags/tag301.xml"/><Relationship Id="rId47" Type="http://schemas.openxmlformats.org/officeDocument/2006/relationships/tags" Target="../tags/tag300.xml"/><Relationship Id="rId46" Type="http://schemas.openxmlformats.org/officeDocument/2006/relationships/tags" Target="../tags/tag299.xml"/><Relationship Id="rId45" Type="http://schemas.openxmlformats.org/officeDocument/2006/relationships/tags" Target="../tags/tag298.xml"/><Relationship Id="rId44" Type="http://schemas.openxmlformats.org/officeDocument/2006/relationships/tags" Target="../tags/tag297.xml"/><Relationship Id="rId43" Type="http://schemas.openxmlformats.org/officeDocument/2006/relationships/tags" Target="../tags/tag296.xml"/><Relationship Id="rId42" Type="http://schemas.openxmlformats.org/officeDocument/2006/relationships/tags" Target="../tags/tag295.xml"/><Relationship Id="rId41" Type="http://schemas.openxmlformats.org/officeDocument/2006/relationships/tags" Target="../tags/tag294.xml"/><Relationship Id="rId40" Type="http://schemas.openxmlformats.org/officeDocument/2006/relationships/tags" Target="../tags/tag293.xml"/><Relationship Id="rId4" Type="http://schemas.openxmlformats.org/officeDocument/2006/relationships/tags" Target="../tags/tag257.xml"/><Relationship Id="rId39" Type="http://schemas.openxmlformats.org/officeDocument/2006/relationships/tags" Target="../tags/tag292.xml"/><Relationship Id="rId38" Type="http://schemas.openxmlformats.org/officeDocument/2006/relationships/tags" Target="../tags/tag291.xml"/><Relationship Id="rId37" Type="http://schemas.openxmlformats.org/officeDocument/2006/relationships/tags" Target="../tags/tag290.xml"/><Relationship Id="rId36" Type="http://schemas.openxmlformats.org/officeDocument/2006/relationships/tags" Target="../tags/tag289.xml"/><Relationship Id="rId35" Type="http://schemas.openxmlformats.org/officeDocument/2006/relationships/tags" Target="../tags/tag288.xml"/><Relationship Id="rId34" Type="http://schemas.openxmlformats.org/officeDocument/2006/relationships/tags" Target="../tags/tag287.xml"/><Relationship Id="rId33" Type="http://schemas.openxmlformats.org/officeDocument/2006/relationships/tags" Target="../tags/tag286.xml"/><Relationship Id="rId32" Type="http://schemas.openxmlformats.org/officeDocument/2006/relationships/tags" Target="../tags/tag285.xml"/><Relationship Id="rId31" Type="http://schemas.openxmlformats.org/officeDocument/2006/relationships/tags" Target="../tags/tag284.xml"/><Relationship Id="rId30" Type="http://schemas.openxmlformats.org/officeDocument/2006/relationships/tags" Target="../tags/tag283.xml"/><Relationship Id="rId3" Type="http://schemas.openxmlformats.org/officeDocument/2006/relationships/tags" Target="../tags/tag256.xml"/><Relationship Id="rId29" Type="http://schemas.openxmlformats.org/officeDocument/2006/relationships/tags" Target="../tags/tag282.xml"/><Relationship Id="rId28" Type="http://schemas.openxmlformats.org/officeDocument/2006/relationships/tags" Target="../tags/tag281.xml"/><Relationship Id="rId27" Type="http://schemas.openxmlformats.org/officeDocument/2006/relationships/tags" Target="../tags/tag280.xml"/><Relationship Id="rId26" Type="http://schemas.openxmlformats.org/officeDocument/2006/relationships/tags" Target="../tags/tag279.xml"/><Relationship Id="rId25" Type="http://schemas.openxmlformats.org/officeDocument/2006/relationships/tags" Target="../tags/tag278.xml"/><Relationship Id="rId24" Type="http://schemas.openxmlformats.org/officeDocument/2006/relationships/tags" Target="../tags/tag277.xml"/><Relationship Id="rId23" Type="http://schemas.openxmlformats.org/officeDocument/2006/relationships/tags" Target="../tags/tag276.xml"/><Relationship Id="rId22" Type="http://schemas.openxmlformats.org/officeDocument/2006/relationships/tags" Target="../tags/tag275.xml"/><Relationship Id="rId21" Type="http://schemas.openxmlformats.org/officeDocument/2006/relationships/tags" Target="../tags/tag274.xml"/><Relationship Id="rId20" Type="http://schemas.openxmlformats.org/officeDocument/2006/relationships/tags" Target="../tags/tag273.xml"/><Relationship Id="rId2" Type="http://schemas.openxmlformats.org/officeDocument/2006/relationships/tags" Target="../tags/tag255.xml"/><Relationship Id="rId19" Type="http://schemas.openxmlformats.org/officeDocument/2006/relationships/tags" Target="../tags/tag272.xml"/><Relationship Id="rId182" Type="http://schemas.openxmlformats.org/officeDocument/2006/relationships/notesSlide" Target="../notesSlides/notesSlide8.xml"/><Relationship Id="rId181" Type="http://schemas.openxmlformats.org/officeDocument/2006/relationships/slideLayout" Target="../slideLayouts/slideLayout7.xml"/><Relationship Id="rId180" Type="http://schemas.openxmlformats.org/officeDocument/2006/relationships/tags" Target="../tags/tag433.xml"/><Relationship Id="rId18" Type="http://schemas.openxmlformats.org/officeDocument/2006/relationships/tags" Target="../tags/tag271.xml"/><Relationship Id="rId179" Type="http://schemas.openxmlformats.org/officeDocument/2006/relationships/tags" Target="../tags/tag432.xml"/><Relationship Id="rId178" Type="http://schemas.openxmlformats.org/officeDocument/2006/relationships/tags" Target="../tags/tag431.xml"/><Relationship Id="rId177" Type="http://schemas.openxmlformats.org/officeDocument/2006/relationships/tags" Target="../tags/tag430.xml"/><Relationship Id="rId176" Type="http://schemas.openxmlformats.org/officeDocument/2006/relationships/tags" Target="../tags/tag429.xml"/><Relationship Id="rId175" Type="http://schemas.openxmlformats.org/officeDocument/2006/relationships/tags" Target="../tags/tag428.xml"/><Relationship Id="rId174" Type="http://schemas.openxmlformats.org/officeDocument/2006/relationships/tags" Target="../tags/tag427.xml"/><Relationship Id="rId173" Type="http://schemas.openxmlformats.org/officeDocument/2006/relationships/tags" Target="../tags/tag426.xml"/><Relationship Id="rId172" Type="http://schemas.openxmlformats.org/officeDocument/2006/relationships/tags" Target="../tags/tag425.xml"/><Relationship Id="rId171" Type="http://schemas.openxmlformats.org/officeDocument/2006/relationships/tags" Target="../tags/tag424.xml"/><Relationship Id="rId170" Type="http://schemas.openxmlformats.org/officeDocument/2006/relationships/tags" Target="../tags/tag423.xml"/><Relationship Id="rId17" Type="http://schemas.openxmlformats.org/officeDocument/2006/relationships/tags" Target="../tags/tag270.xml"/><Relationship Id="rId169" Type="http://schemas.openxmlformats.org/officeDocument/2006/relationships/tags" Target="../tags/tag422.xml"/><Relationship Id="rId168" Type="http://schemas.openxmlformats.org/officeDocument/2006/relationships/tags" Target="../tags/tag421.xml"/><Relationship Id="rId167" Type="http://schemas.openxmlformats.org/officeDocument/2006/relationships/tags" Target="../tags/tag420.xml"/><Relationship Id="rId166" Type="http://schemas.openxmlformats.org/officeDocument/2006/relationships/tags" Target="../tags/tag419.xml"/><Relationship Id="rId165" Type="http://schemas.openxmlformats.org/officeDocument/2006/relationships/tags" Target="../tags/tag418.xml"/><Relationship Id="rId164" Type="http://schemas.openxmlformats.org/officeDocument/2006/relationships/tags" Target="../tags/tag417.xml"/><Relationship Id="rId163" Type="http://schemas.openxmlformats.org/officeDocument/2006/relationships/tags" Target="../tags/tag416.xml"/><Relationship Id="rId162" Type="http://schemas.openxmlformats.org/officeDocument/2006/relationships/tags" Target="../tags/tag415.xml"/><Relationship Id="rId161" Type="http://schemas.openxmlformats.org/officeDocument/2006/relationships/tags" Target="../tags/tag414.xml"/><Relationship Id="rId160" Type="http://schemas.openxmlformats.org/officeDocument/2006/relationships/tags" Target="../tags/tag413.xml"/><Relationship Id="rId16" Type="http://schemas.openxmlformats.org/officeDocument/2006/relationships/tags" Target="../tags/tag269.xml"/><Relationship Id="rId159" Type="http://schemas.openxmlformats.org/officeDocument/2006/relationships/tags" Target="../tags/tag412.xml"/><Relationship Id="rId158" Type="http://schemas.openxmlformats.org/officeDocument/2006/relationships/tags" Target="../tags/tag411.xml"/><Relationship Id="rId157" Type="http://schemas.openxmlformats.org/officeDocument/2006/relationships/tags" Target="../tags/tag410.xml"/><Relationship Id="rId156" Type="http://schemas.openxmlformats.org/officeDocument/2006/relationships/tags" Target="../tags/tag409.xml"/><Relationship Id="rId155" Type="http://schemas.openxmlformats.org/officeDocument/2006/relationships/tags" Target="../tags/tag408.xml"/><Relationship Id="rId154" Type="http://schemas.openxmlformats.org/officeDocument/2006/relationships/tags" Target="../tags/tag407.xml"/><Relationship Id="rId153" Type="http://schemas.openxmlformats.org/officeDocument/2006/relationships/tags" Target="../tags/tag406.xml"/><Relationship Id="rId152" Type="http://schemas.openxmlformats.org/officeDocument/2006/relationships/tags" Target="../tags/tag405.xml"/><Relationship Id="rId151" Type="http://schemas.openxmlformats.org/officeDocument/2006/relationships/tags" Target="../tags/tag404.xml"/><Relationship Id="rId150" Type="http://schemas.openxmlformats.org/officeDocument/2006/relationships/tags" Target="../tags/tag403.xml"/><Relationship Id="rId15" Type="http://schemas.openxmlformats.org/officeDocument/2006/relationships/tags" Target="../tags/tag268.xml"/><Relationship Id="rId149" Type="http://schemas.openxmlformats.org/officeDocument/2006/relationships/tags" Target="../tags/tag402.xml"/><Relationship Id="rId148" Type="http://schemas.openxmlformats.org/officeDocument/2006/relationships/tags" Target="../tags/tag401.xml"/><Relationship Id="rId147" Type="http://schemas.openxmlformats.org/officeDocument/2006/relationships/tags" Target="../tags/tag400.xml"/><Relationship Id="rId146" Type="http://schemas.openxmlformats.org/officeDocument/2006/relationships/tags" Target="../tags/tag399.xml"/><Relationship Id="rId145" Type="http://schemas.openxmlformats.org/officeDocument/2006/relationships/tags" Target="../tags/tag398.xml"/><Relationship Id="rId144" Type="http://schemas.openxmlformats.org/officeDocument/2006/relationships/tags" Target="../tags/tag397.xml"/><Relationship Id="rId143" Type="http://schemas.openxmlformats.org/officeDocument/2006/relationships/tags" Target="../tags/tag396.xml"/><Relationship Id="rId142" Type="http://schemas.openxmlformats.org/officeDocument/2006/relationships/tags" Target="../tags/tag395.xml"/><Relationship Id="rId141" Type="http://schemas.openxmlformats.org/officeDocument/2006/relationships/tags" Target="../tags/tag394.xml"/><Relationship Id="rId140" Type="http://schemas.openxmlformats.org/officeDocument/2006/relationships/tags" Target="../tags/tag393.xml"/><Relationship Id="rId14" Type="http://schemas.openxmlformats.org/officeDocument/2006/relationships/tags" Target="../tags/tag267.xml"/><Relationship Id="rId139" Type="http://schemas.openxmlformats.org/officeDocument/2006/relationships/tags" Target="../tags/tag392.xml"/><Relationship Id="rId138" Type="http://schemas.openxmlformats.org/officeDocument/2006/relationships/tags" Target="../tags/tag391.xml"/><Relationship Id="rId137" Type="http://schemas.openxmlformats.org/officeDocument/2006/relationships/tags" Target="../tags/tag390.xml"/><Relationship Id="rId136" Type="http://schemas.openxmlformats.org/officeDocument/2006/relationships/tags" Target="../tags/tag389.xml"/><Relationship Id="rId135" Type="http://schemas.openxmlformats.org/officeDocument/2006/relationships/tags" Target="../tags/tag388.xml"/><Relationship Id="rId134" Type="http://schemas.openxmlformats.org/officeDocument/2006/relationships/tags" Target="../tags/tag387.xml"/><Relationship Id="rId133" Type="http://schemas.openxmlformats.org/officeDocument/2006/relationships/tags" Target="../tags/tag386.xml"/><Relationship Id="rId132" Type="http://schemas.openxmlformats.org/officeDocument/2006/relationships/tags" Target="../tags/tag385.xml"/><Relationship Id="rId131" Type="http://schemas.openxmlformats.org/officeDocument/2006/relationships/tags" Target="../tags/tag384.xml"/><Relationship Id="rId130" Type="http://schemas.openxmlformats.org/officeDocument/2006/relationships/tags" Target="../tags/tag383.xml"/><Relationship Id="rId13" Type="http://schemas.openxmlformats.org/officeDocument/2006/relationships/tags" Target="../tags/tag266.xml"/><Relationship Id="rId129" Type="http://schemas.openxmlformats.org/officeDocument/2006/relationships/tags" Target="../tags/tag382.xml"/><Relationship Id="rId128" Type="http://schemas.openxmlformats.org/officeDocument/2006/relationships/tags" Target="../tags/tag381.xml"/><Relationship Id="rId127" Type="http://schemas.openxmlformats.org/officeDocument/2006/relationships/tags" Target="../tags/tag380.xml"/><Relationship Id="rId126" Type="http://schemas.openxmlformats.org/officeDocument/2006/relationships/tags" Target="../tags/tag379.xml"/><Relationship Id="rId125" Type="http://schemas.openxmlformats.org/officeDocument/2006/relationships/tags" Target="../tags/tag378.xml"/><Relationship Id="rId124" Type="http://schemas.openxmlformats.org/officeDocument/2006/relationships/tags" Target="../tags/tag377.xml"/><Relationship Id="rId123" Type="http://schemas.openxmlformats.org/officeDocument/2006/relationships/tags" Target="../tags/tag376.xml"/><Relationship Id="rId122" Type="http://schemas.openxmlformats.org/officeDocument/2006/relationships/tags" Target="../tags/tag375.xml"/><Relationship Id="rId121" Type="http://schemas.openxmlformats.org/officeDocument/2006/relationships/tags" Target="../tags/tag374.xml"/><Relationship Id="rId120" Type="http://schemas.openxmlformats.org/officeDocument/2006/relationships/tags" Target="../tags/tag373.xml"/><Relationship Id="rId12" Type="http://schemas.openxmlformats.org/officeDocument/2006/relationships/tags" Target="../tags/tag265.xml"/><Relationship Id="rId119" Type="http://schemas.openxmlformats.org/officeDocument/2006/relationships/tags" Target="../tags/tag372.xml"/><Relationship Id="rId118" Type="http://schemas.openxmlformats.org/officeDocument/2006/relationships/tags" Target="../tags/tag371.xml"/><Relationship Id="rId117" Type="http://schemas.openxmlformats.org/officeDocument/2006/relationships/tags" Target="../tags/tag370.xml"/><Relationship Id="rId116" Type="http://schemas.openxmlformats.org/officeDocument/2006/relationships/tags" Target="../tags/tag369.xml"/><Relationship Id="rId115" Type="http://schemas.openxmlformats.org/officeDocument/2006/relationships/tags" Target="../tags/tag368.xml"/><Relationship Id="rId114" Type="http://schemas.openxmlformats.org/officeDocument/2006/relationships/tags" Target="../tags/tag367.xml"/><Relationship Id="rId113" Type="http://schemas.openxmlformats.org/officeDocument/2006/relationships/tags" Target="../tags/tag366.xml"/><Relationship Id="rId112" Type="http://schemas.openxmlformats.org/officeDocument/2006/relationships/tags" Target="../tags/tag365.xml"/><Relationship Id="rId111" Type="http://schemas.openxmlformats.org/officeDocument/2006/relationships/tags" Target="../tags/tag364.xml"/><Relationship Id="rId110" Type="http://schemas.openxmlformats.org/officeDocument/2006/relationships/tags" Target="../tags/tag363.xml"/><Relationship Id="rId11" Type="http://schemas.openxmlformats.org/officeDocument/2006/relationships/tags" Target="../tags/tag264.xml"/><Relationship Id="rId109" Type="http://schemas.openxmlformats.org/officeDocument/2006/relationships/tags" Target="../tags/tag362.xml"/><Relationship Id="rId108" Type="http://schemas.openxmlformats.org/officeDocument/2006/relationships/tags" Target="../tags/tag361.xml"/><Relationship Id="rId107" Type="http://schemas.openxmlformats.org/officeDocument/2006/relationships/tags" Target="../tags/tag360.xml"/><Relationship Id="rId106" Type="http://schemas.openxmlformats.org/officeDocument/2006/relationships/tags" Target="../tags/tag359.xml"/><Relationship Id="rId105" Type="http://schemas.openxmlformats.org/officeDocument/2006/relationships/tags" Target="../tags/tag358.xml"/><Relationship Id="rId104" Type="http://schemas.openxmlformats.org/officeDocument/2006/relationships/tags" Target="../tags/tag357.xml"/><Relationship Id="rId103" Type="http://schemas.openxmlformats.org/officeDocument/2006/relationships/tags" Target="../tags/tag356.xml"/><Relationship Id="rId102" Type="http://schemas.openxmlformats.org/officeDocument/2006/relationships/tags" Target="../tags/tag355.xml"/><Relationship Id="rId101" Type="http://schemas.openxmlformats.org/officeDocument/2006/relationships/tags" Target="../tags/tag354.xml"/><Relationship Id="rId100" Type="http://schemas.openxmlformats.org/officeDocument/2006/relationships/tags" Target="../tags/tag353.xml"/><Relationship Id="rId10" Type="http://schemas.openxmlformats.org/officeDocument/2006/relationships/tags" Target="../tags/tag263.xml"/><Relationship Id="rId1" Type="http://schemas.openxmlformats.org/officeDocument/2006/relationships/tags" Target="../tags/tag254.xml"/></Relationships>
</file>

<file path=ppt/slides/_rels/slide13.xml.rels><?xml version="1.0" encoding="UTF-8" standalone="yes"?>
<Relationships xmlns="http://schemas.openxmlformats.org/package/2006/relationships"><Relationship Id="rId99" Type="http://schemas.openxmlformats.org/officeDocument/2006/relationships/tags" Target="../tags/tag532.xml"/><Relationship Id="rId98" Type="http://schemas.openxmlformats.org/officeDocument/2006/relationships/tags" Target="../tags/tag531.xml"/><Relationship Id="rId97" Type="http://schemas.openxmlformats.org/officeDocument/2006/relationships/tags" Target="../tags/tag530.xml"/><Relationship Id="rId96" Type="http://schemas.openxmlformats.org/officeDocument/2006/relationships/tags" Target="../tags/tag529.xml"/><Relationship Id="rId95" Type="http://schemas.openxmlformats.org/officeDocument/2006/relationships/tags" Target="../tags/tag528.xml"/><Relationship Id="rId94" Type="http://schemas.openxmlformats.org/officeDocument/2006/relationships/tags" Target="../tags/tag527.xml"/><Relationship Id="rId93" Type="http://schemas.openxmlformats.org/officeDocument/2006/relationships/tags" Target="../tags/tag526.xml"/><Relationship Id="rId92" Type="http://schemas.openxmlformats.org/officeDocument/2006/relationships/tags" Target="../tags/tag525.xml"/><Relationship Id="rId91" Type="http://schemas.openxmlformats.org/officeDocument/2006/relationships/tags" Target="../tags/tag524.xml"/><Relationship Id="rId90" Type="http://schemas.openxmlformats.org/officeDocument/2006/relationships/tags" Target="../tags/tag523.xml"/><Relationship Id="rId9" Type="http://schemas.openxmlformats.org/officeDocument/2006/relationships/tags" Target="../tags/tag442.xml"/><Relationship Id="rId89" Type="http://schemas.openxmlformats.org/officeDocument/2006/relationships/tags" Target="../tags/tag522.xml"/><Relationship Id="rId88" Type="http://schemas.openxmlformats.org/officeDocument/2006/relationships/tags" Target="../tags/tag521.xml"/><Relationship Id="rId87" Type="http://schemas.openxmlformats.org/officeDocument/2006/relationships/tags" Target="../tags/tag520.xml"/><Relationship Id="rId86" Type="http://schemas.openxmlformats.org/officeDocument/2006/relationships/tags" Target="../tags/tag519.xml"/><Relationship Id="rId85" Type="http://schemas.openxmlformats.org/officeDocument/2006/relationships/tags" Target="../tags/tag518.xml"/><Relationship Id="rId84" Type="http://schemas.openxmlformats.org/officeDocument/2006/relationships/tags" Target="../tags/tag517.xml"/><Relationship Id="rId83" Type="http://schemas.openxmlformats.org/officeDocument/2006/relationships/tags" Target="../tags/tag516.xml"/><Relationship Id="rId82" Type="http://schemas.openxmlformats.org/officeDocument/2006/relationships/tags" Target="../tags/tag515.xml"/><Relationship Id="rId81" Type="http://schemas.openxmlformats.org/officeDocument/2006/relationships/tags" Target="../tags/tag514.xml"/><Relationship Id="rId80" Type="http://schemas.openxmlformats.org/officeDocument/2006/relationships/tags" Target="../tags/tag513.xml"/><Relationship Id="rId8" Type="http://schemas.openxmlformats.org/officeDocument/2006/relationships/tags" Target="../tags/tag441.xml"/><Relationship Id="rId79" Type="http://schemas.openxmlformats.org/officeDocument/2006/relationships/tags" Target="../tags/tag512.xml"/><Relationship Id="rId78" Type="http://schemas.openxmlformats.org/officeDocument/2006/relationships/tags" Target="../tags/tag511.xml"/><Relationship Id="rId77" Type="http://schemas.openxmlformats.org/officeDocument/2006/relationships/tags" Target="../tags/tag510.xml"/><Relationship Id="rId76" Type="http://schemas.openxmlformats.org/officeDocument/2006/relationships/tags" Target="../tags/tag509.xml"/><Relationship Id="rId75" Type="http://schemas.openxmlformats.org/officeDocument/2006/relationships/tags" Target="../tags/tag508.xml"/><Relationship Id="rId74" Type="http://schemas.openxmlformats.org/officeDocument/2006/relationships/tags" Target="../tags/tag507.xml"/><Relationship Id="rId73" Type="http://schemas.openxmlformats.org/officeDocument/2006/relationships/tags" Target="../tags/tag506.xml"/><Relationship Id="rId72" Type="http://schemas.openxmlformats.org/officeDocument/2006/relationships/tags" Target="../tags/tag505.xml"/><Relationship Id="rId71" Type="http://schemas.openxmlformats.org/officeDocument/2006/relationships/tags" Target="../tags/tag504.xml"/><Relationship Id="rId70" Type="http://schemas.openxmlformats.org/officeDocument/2006/relationships/tags" Target="../tags/tag503.xml"/><Relationship Id="rId7" Type="http://schemas.openxmlformats.org/officeDocument/2006/relationships/tags" Target="../tags/tag440.xml"/><Relationship Id="rId69" Type="http://schemas.openxmlformats.org/officeDocument/2006/relationships/tags" Target="../tags/tag502.xml"/><Relationship Id="rId68" Type="http://schemas.openxmlformats.org/officeDocument/2006/relationships/tags" Target="../tags/tag501.xml"/><Relationship Id="rId67" Type="http://schemas.openxmlformats.org/officeDocument/2006/relationships/tags" Target="../tags/tag500.xml"/><Relationship Id="rId66" Type="http://schemas.openxmlformats.org/officeDocument/2006/relationships/tags" Target="../tags/tag499.xml"/><Relationship Id="rId65" Type="http://schemas.openxmlformats.org/officeDocument/2006/relationships/tags" Target="../tags/tag498.xml"/><Relationship Id="rId64" Type="http://schemas.openxmlformats.org/officeDocument/2006/relationships/tags" Target="../tags/tag497.xml"/><Relationship Id="rId63" Type="http://schemas.openxmlformats.org/officeDocument/2006/relationships/tags" Target="../tags/tag496.xml"/><Relationship Id="rId62" Type="http://schemas.openxmlformats.org/officeDocument/2006/relationships/tags" Target="../tags/tag495.xml"/><Relationship Id="rId61" Type="http://schemas.openxmlformats.org/officeDocument/2006/relationships/tags" Target="../tags/tag494.xml"/><Relationship Id="rId60" Type="http://schemas.openxmlformats.org/officeDocument/2006/relationships/tags" Target="../tags/tag493.xml"/><Relationship Id="rId6" Type="http://schemas.openxmlformats.org/officeDocument/2006/relationships/tags" Target="../tags/tag439.xml"/><Relationship Id="rId59" Type="http://schemas.openxmlformats.org/officeDocument/2006/relationships/tags" Target="../tags/tag492.xml"/><Relationship Id="rId58" Type="http://schemas.openxmlformats.org/officeDocument/2006/relationships/tags" Target="../tags/tag491.xml"/><Relationship Id="rId57" Type="http://schemas.openxmlformats.org/officeDocument/2006/relationships/tags" Target="../tags/tag490.xml"/><Relationship Id="rId56" Type="http://schemas.openxmlformats.org/officeDocument/2006/relationships/tags" Target="../tags/tag489.xml"/><Relationship Id="rId55" Type="http://schemas.openxmlformats.org/officeDocument/2006/relationships/tags" Target="../tags/tag488.xml"/><Relationship Id="rId54" Type="http://schemas.openxmlformats.org/officeDocument/2006/relationships/tags" Target="../tags/tag487.xml"/><Relationship Id="rId53" Type="http://schemas.openxmlformats.org/officeDocument/2006/relationships/tags" Target="../tags/tag486.xml"/><Relationship Id="rId52" Type="http://schemas.openxmlformats.org/officeDocument/2006/relationships/tags" Target="../tags/tag485.xml"/><Relationship Id="rId51" Type="http://schemas.openxmlformats.org/officeDocument/2006/relationships/tags" Target="../tags/tag484.xml"/><Relationship Id="rId50" Type="http://schemas.openxmlformats.org/officeDocument/2006/relationships/tags" Target="../tags/tag483.xml"/><Relationship Id="rId5" Type="http://schemas.openxmlformats.org/officeDocument/2006/relationships/tags" Target="../tags/tag438.xml"/><Relationship Id="rId49" Type="http://schemas.openxmlformats.org/officeDocument/2006/relationships/tags" Target="../tags/tag482.xml"/><Relationship Id="rId48" Type="http://schemas.openxmlformats.org/officeDocument/2006/relationships/tags" Target="../tags/tag481.xml"/><Relationship Id="rId47" Type="http://schemas.openxmlformats.org/officeDocument/2006/relationships/tags" Target="../tags/tag480.xml"/><Relationship Id="rId46" Type="http://schemas.openxmlformats.org/officeDocument/2006/relationships/tags" Target="../tags/tag479.xml"/><Relationship Id="rId45" Type="http://schemas.openxmlformats.org/officeDocument/2006/relationships/tags" Target="../tags/tag478.xml"/><Relationship Id="rId44" Type="http://schemas.openxmlformats.org/officeDocument/2006/relationships/tags" Target="../tags/tag477.xml"/><Relationship Id="rId43" Type="http://schemas.openxmlformats.org/officeDocument/2006/relationships/tags" Target="../tags/tag476.xml"/><Relationship Id="rId42" Type="http://schemas.openxmlformats.org/officeDocument/2006/relationships/tags" Target="../tags/tag475.xml"/><Relationship Id="rId41" Type="http://schemas.openxmlformats.org/officeDocument/2006/relationships/tags" Target="../tags/tag474.xml"/><Relationship Id="rId40" Type="http://schemas.openxmlformats.org/officeDocument/2006/relationships/tags" Target="../tags/tag473.xml"/><Relationship Id="rId4" Type="http://schemas.openxmlformats.org/officeDocument/2006/relationships/tags" Target="../tags/tag437.xml"/><Relationship Id="rId39" Type="http://schemas.openxmlformats.org/officeDocument/2006/relationships/tags" Target="../tags/tag472.xml"/><Relationship Id="rId38" Type="http://schemas.openxmlformats.org/officeDocument/2006/relationships/tags" Target="../tags/tag471.xml"/><Relationship Id="rId37" Type="http://schemas.openxmlformats.org/officeDocument/2006/relationships/tags" Target="../tags/tag470.xml"/><Relationship Id="rId36" Type="http://schemas.openxmlformats.org/officeDocument/2006/relationships/tags" Target="../tags/tag469.xml"/><Relationship Id="rId35" Type="http://schemas.openxmlformats.org/officeDocument/2006/relationships/tags" Target="../tags/tag468.xml"/><Relationship Id="rId34" Type="http://schemas.openxmlformats.org/officeDocument/2006/relationships/tags" Target="../tags/tag467.xml"/><Relationship Id="rId33" Type="http://schemas.openxmlformats.org/officeDocument/2006/relationships/tags" Target="../tags/tag466.xml"/><Relationship Id="rId32" Type="http://schemas.openxmlformats.org/officeDocument/2006/relationships/tags" Target="../tags/tag465.xml"/><Relationship Id="rId31" Type="http://schemas.openxmlformats.org/officeDocument/2006/relationships/tags" Target="../tags/tag464.xml"/><Relationship Id="rId30" Type="http://schemas.openxmlformats.org/officeDocument/2006/relationships/tags" Target="../tags/tag463.xml"/><Relationship Id="rId3" Type="http://schemas.openxmlformats.org/officeDocument/2006/relationships/tags" Target="../tags/tag436.xml"/><Relationship Id="rId29" Type="http://schemas.openxmlformats.org/officeDocument/2006/relationships/tags" Target="../tags/tag462.xml"/><Relationship Id="rId28" Type="http://schemas.openxmlformats.org/officeDocument/2006/relationships/tags" Target="../tags/tag461.xml"/><Relationship Id="rId27" Type="http://schemas.openxmlformats.org/officeDocument/2006/relationships/tags" Target="../tags/tag460.xml"/><Relationship Id="rId26" Type="http://schemas.openxmlformats.org/officeDocument/2006/relationships/tags" Target="../tags/tag459.xml"/><Relationship Id="rId25" Type="http://schemas.openxmlformats.org/officeDocument/2006/relationships/tags" Target="../tags/tag458.xml"/><Relationship Id="rId24" Type="http://schemas.openxmlformats.org/officeDocument/2006/relationships/tags" Target="../tags/tag457.xml"/><Relationship Id="rId23" Type="http://schemas.openxmlformats.org/officeDocument/2006/relationships/tags" Target="../tags/tag456.xml"/><Relationship Id="rId224" Type="http://schemas.openxmlformats.org/officeDocument/2006/relationships/notesSlide" Target="../notesSlides/notesSlide9.xml"/><Relationship Id="rId223" Type="http://schemas.openxmlformats.org/officeDocument/2006/relationships/slideLayout" Target="../slideLayouts/slideLayout7.xml"/><Relationship Id="rId222" Type="http://schemas.openxmlformats.org/officeDocument/2006/relationships/tags" Target="../tags/tag655.xml"/><Relationship Id="rId221" Type="http://schemas.openxmlformats.org/officeDocument/2006/relationships/tags" Target="../tags/tag654.xml"/><Relationship Id="rId220" Type="http://schemas.openxmlformats.org/officeDocument/2006/relationships/tags" Target="../tags/tag653.xml"/><Relationship Id="rId22" Type="http://schemas.openxmlformats.org/officeDocument/2006/relationships/tags" Target="../tags/tag455.xml"/><Relationship Id="rId219" Type="http://schemas.openxmlformats.org/officeDocument/2006/relationships/tags" Target="../tags/tag652.xml"/><Relationship Id="rId218" Type="http://schemas.openxmlformats.org/officeDocument/2006/relationships/tags" Target="../tags/tag651.xml"/><Relationship Id="rId217" Type="http://schemas.openxmlformats.org/officeDocument/2006/relationships/tags" Target="../tags/tag650.xml"/><Relationship Id="rId216" Type="http://schemas.openxmlformats.org/officeDocument/2006/relationships/tags" Target="../tags/tag649.xml"/><Relationship Id="rId215" Type="http://schemas.openxmlformats.org/officeDocument/2006/relationships/tags" Target="../tags/tag648.xml"/><Relationship Id="rId214" Type="http://schemas.openxmlformats.org/officeDocument/2006/relationships/tags" Target="../tags/tag647.xml"/><Relationship Id="rId213" Type="http://schemas.openxmlformats.org/officeDocument/2006/relationships/tags" Target="../tags/tag646.xml"/><Relationship Id="rId212" Type="http://schemas.openxmlformats.org/officeDocument/2006/relationships/tags" Target="../tags/tag645.xml"/><Relationship Id="rId211" Type="http://schemas.openxmlformats.org/officeDocument/2006/relationships/tags" Target="../tags/tag644.xml"/><Relationship Id="rId210" Type="http://schemas.openxmlformats.org/officeDocument/2006/relationships/tags" Target="../tags/tag643.xml"/><Relationship Id="rId21" Type="http://schemas.openxmlformats.org/officeDocument/2006/relationships/tags" Target="../tags/tag454.xml"/><Relationship Id="rId209" Type="http://schemas.openxmlformats.org/officeDocument/2006/relationships/tags" Target="../tags/tag642.xml"/><Relationship Id="rId208" Type="http://schemas.openxmlformats.org/officeDocument/2006/relationships/tags" Target="../tags/tag641.xml"/><Relationship Id="rId207" Type="http://schemas.openxmlformats.org/officeDocument/2006/relationships/tags" Target="../tags/tag640.xml"/><Relationship Id="rId206" Type="http://schemas.openxmlformats.org/officeDocument/2006/relationships/tags" Target="../tags/tag639.xml"/><Relationship Id="rId205" Type="http://schemas.openxmlformats.org/officeDocument/2006/relationships/tags" Target="../tags/tag638.xml"/><Relationship Id="rId204" Type="http://schemas.openxmlformats.org/officeDocument/2006/relationships/tags" Target="../tags/tag637.xml"/><Relationship Id="rId203" Type="http://schemas.openxmlformats.org/officeDocument/2006/relationships/tags" Target="../tags/tag636.xml"/><Relationship Id="rId202" Type="http://schemas.openxmlformats.org/officeDocument/2006/relationships/tags" Target="../tags/tag635.xml"/><Relationship Id="rId201" Type="http://schemas.openxmlformats.org/officeDocument/2006/relationships/tags" Target="../tags/tag634.xml"/><Relationship Id="rId200" Type="http://schemas.openxmlformats.org/officeDocument/2006/relationships/tags" Target="../tags/tag633.xml"/><Relationship Id="rId20" Type="http://schemas.openxmlformats.org/officeDocument/2006/relationships/tags" Target="../tags/tag453.xml"/><Relationship Id="rId2" Type="http://schemas.openxmlformats.org/officeDocument/2006/relationships/tags" Target="../tags/tag435.xml"/><Relationship Id="rId199" Type="http://schemas.openxmlformats.org/officeDocument/2006/relationships/tags" Target="../tags/tag632.xml"/><Relationship Id="rId198" Type="http://schemas.openxmlformats.org/officeDocument/2006/relationships/tags" Target="../tags/tag631.xml"/><Relationship Id="rId197" Type="http://schemas.openxmlformats.org/officeDocument/2006/relationships/tags" Target="../tags/tag630.xml"/><Relationship Id="rId196" Type="http://schemas.openxmlformats.org/officeDocument/2006/relationships/tags" Target="../tags/tag629.xml"/><Relationship Id="rId195" Type="http://schemas.openxmlformats.org/officeDocument/2006/relationships/tags" Target="../tags/tag628.xml"/><Relationship Id="rId194" Type="http://schemas.openxmlformats.org/officeDocument/2006/relationships/tags" Target="../tags/tag627.xml"/><Relationship Id="rId193" Type="http://schemas.openxmlformats.org/officeDocument/2006/relationships/tags" Target="../tags/tag626.xml"/><Relationship Id="rId192" Type="http://schemas.openxmlformats.org/officeDocument/2006/relationships/tags" Target="../tags/tag625.xml"/><Relationship Id="rId191" Type="http://schemas.openxmlformats.org/officeDocument/2006/relationships/tags" Target="../tags/tag624.xml"/><Relationship Id="rId190" Type="http://schemas.openxmlformats.org/officeDocument/2006/relationships/tags" Target="../tags/tag623.xml"/><Relationship Id="rId19" Type="http://schemas.openxmlformats.org/officeDocument/2006/relationships/tags" Target="../tags/tag452.xml"/><Relationship Id="rId189" Type="http://schemas.openxmlformats.org/officeDocument/2006/relationships/tags" Target="../tags/tag622.xml"/><Relationship Id="rId188" Type="http://schemas.openxmlformats.org/officeDocument/2006/relationships/tags" Target="../tags/tag621.xml"/><Relationship Id="rId187" Type="http://schemas.openxmlformats.org/officeDocument/2006/relationships/tags" Target="../tags/tag620.xml"/><Relationship Id="rId186" Type="http://schemas.openxmlformats.org/officeDocument/2006/relationships/tags" Target="../tags/tag619.xml"/><Relationship Id="rId185" Type="http://schemas.openxmlformats.org/officeDocument/2006/relationships/tags" Target="../tags/tag618.xml"/><Relationship Id="rId184" Type="http://schemas.openxmlformats.org/officeDocument/2006/relationships/tags" Target="../tags/tag617.xml"/><Relationship Id="rId183" Type="http://schemas.openxmlformats.org/officeDocument/2006/relationships/tags" Target="../tags/tag616.xml"/><Relationship Id="rId182" Type="http://schemas.openxmlformats.org/officeDocument/2006/relationships/tags" Target="../tags/tag615.xml"/><Relationship Id="rId181" Type="http://schemas.openxmlformats.org/officeDocument/2006/relationships/tags" Target="../tags/tag614.xml"/><Relationship Id="rId180" Type="http://schemas.openxmlformats.org/officeDocument/2006/relationships/tags" Target="../tags/tag613.xml"/><Relationship Id="rId18" Type="http://schemas.openxmlformats.org/officeDocument/2006/relationships/tags" Target="../tags/tag451.xml"/><Relationship Id="rId179" Type="http://schemas.openxmlformats.org/officeDocument/2006/relationships/tags" Target="../tags/tag612.xml"/><Relationship Id="rId178" Type="http://schemas.openxmlformats.org/officeDocument/2006/relationships/tags" Target="../tags/tag611.xml"/><Relationship Id="rId177" Type="http://schemas.openxmlformats.org/officeDocument/2006/relationships/tags" Target="../tags/tag610.xml"/><Relationship Id="rId176" Type="http://schemas.openxmlformats.org/officeDocument/2006/relationships/tags" Target="../tags/tag609.xml"/><Relationship Id="rId175" Type="http://schemas.openxmlformats.org/officeDocument/2006/relationships/tags" Target="../tags/tag608.xml"/><Relationship Id="rId174" Type="http://schemas.openxmlformats.org/officeDocument/2006/relationships/tags" Target="../tags/tag607.xml"/><Relationship Id="rId173" Type="http://schemas.openxmlformats.org/officeDocument/2006/relationships/tags" Target="../tags/tag606.xml"/><Relationship Id="rId172" Type="http://schemas.openxmlformats.org/officeDocument/2006/relationships/tags" Target="../tags/tag605.xml"/><Relationship Id="rId171" Type="http://schemas.openxmlformats.org/officeDocument/2006/relationships/tags" Target="../tags/tag604.xml"/><Relationship Id="rId170" Type="http://schemas.openxmlformats.org/officeDocument/2006/relationships/tags" Target="../tags/tag603.xml"/><Relationship Id="rId17" Type="http://schemas.openxmlformats.org/officeDocument/2006/relationships/tags" Target="../tags/tag450.xml"/><Relationship Id="rId169" Type="http://schemas.openxmlformats.org/officeDocument/2006/relationships/tags" Target="../tags/tag602.xml"/><Relationship Id="rId168" Type="http://schemas.openxmlformats.org/officeDocument/2006/relationships/tags" Target="../tags/tag601.xml"/><Relationship Id="rId167" Type="http://schemas.openxmlformats.org/officeDocument/2006/relationships/tags" Target="../tags/tag600.xml"/><Relationship Id="rId166" Type="http://schemas.openxmlformats.org/officeDocument/2006/relationships/tags" Target="../tags/tag599.xml"/><Relationship Id="rId165" Type="http://schemas.openxmlformats.org/officeDocument/2006/relationships/tags" Target="../tags/tag598.xml"/><Relationship Id="rId164" Type="http://schemas.openxmlformats.org/officeDocument/2006/relationships/tags" Target="../tags/tag597.xml"/><Relationship Id="rId163" Type="http://schemas.openxmlformats.org/officeDocument/2006/relationships/tags" Target="../tags/tag596.xml"/><Relationship Id="rId162" Type="http://schemas.openxmlformats.org/officeDocument/2006/relationships/tags" Target="../tags/tag595.xml"/><Relationship Id="rId161" Type="http://schemas.openxmlformats.org/officeDocument/2006/relationships/tags" Target="../tags/tag594.xml"/><Relationship Id="rId160" Type="http://schemas.openxmlformats.org/officeDocument/2006/relationships/tags" Target="../tags/tag593.xml"/><Relationship Id="rId16" Type="http://schemas.openxmlformats.org/officeDocument/2006/relationships/tags" Target="../tags/tag449.xml"/><Relationship Id="rId159" Type="http://schemas.openxmlformats.org/officeDocument/2006/relationships/tags" Target="../tags/tag592.xml"/><Relationship Id="rId158" Type="http://schemas.openxmlformats.org/officeDocument/2006/relationships/tags" Target="../tags/tag591.xml"/><Relationship Id="rId157" Type="http://schemas.openxmlformats.org/officeDocument/2006/relationships/tags" Target="../tags/tag590.xml"/><Relationship Id="rId156" Type="http://schemas.openxmlformats.org/officeDocument/2006/relationships/tags" Target="../tags/tag589.xml"/><Relationship Id="rId155" Type="http://schemas.openxmlformats.org/officeDocument/2006/relationships/tags" Target="../tags/tag588.xml"/><Relationship Id="rId154" Type="http://schemas.openxmlformats.org/officeDocument/2006/relationships/tags" Target="../tags/tag587.xml"/><Relationship Id="rId153" Type="http://schemas.openxmlformats.org/officeDocument/2006/relationships/tags" Target="../tags/tag586.xml"/><Relationship Id="rId152" Type="http://schemas.openxmlformats.org/officeDocument/2006/relationships/tags" Target="../tags/tag585.xml"/><Relationship Id="rId151" Type="http://schemas.openxmlformats.org/officeDocument/2006/relationships/tags" Target="../tags/tag584.xml"/><Relationship Id="rId150" Type="http://schemas.openxmlformats.org/officeDocument/2006/relationships/tags" Target="../tags/tag583.xml"/><Relationship Id="rId15" Type="http://schemas.openxmlformats.org/officeDocument/2006/relationships/tags" Target="../tags/tag448.xml"/><Relationship Id="rId149" Type="http://schemas.openxmlformats.org/officeDocument/2006/relationships/tags" Target="../tags/tag582.xml"/><Relationship Id="rId148" Type="http://schemas.openxmlformats.org/officeDocument/2006/relationships/tags" Target="../tags/tag581.xml"/><Relationship Id="rId147" Type="http://schemas.openxmlformats.org/officeDocument/2006/relationships/tags" Target="../tags/tag580.xml"/><Relationship Id="rId146" Type="http://schemas.openxmlformats.org/officeDocument/2006/relationships/tags" Target="../tags/tag579.xml"/><Relationship Id="rId145" Type="http://schemas.openxmlformats.org/officeDocument/2006/relationships/tags" Target="../tags/tag578.xml"/><Relationship Id="rId144" Type="http://schemas.openxmlformats.org/officeDocument/2006/relationships/tags" Target="../tags/tag577.xml"/><Relationship Id="rId143" Type="http://schemas.openxmlformats.org/officeDocument/2006/relationships/tags" Target="../tags/tag576.xml"/><Relationship Id="rId142" Type="http://schemas.openxmlformats.org/officeDocument/2006/relationships/tags" Target="../tags/tag575.xml"/><Relationship Id="rId141" Type="http://schemas.openxmlformats.org/officeDocument/2006/relationships/tags" Target="../tags/tag574.xml"/><Relationship Id="rId140" Type="http://schemas.openxmlformats.org/officeDocument/2006/relationships/tags" Target="../tags/tag573.xml"/><Relationship Id="rId14" Type="http://schemas.openxmlformats.org/officeDocument/2006/relationships/tags" Target="../tags/tag447.xml"/><Relationship Id="rId139" Type="http://schemas.openxmlformats.org/officeDocument/2006/relationships/tags" Target="../tags/tag572.xml"/><Relationship Id="rId138" Type="http://schemas.openxmlformats.org/officeDocument/2006/relationships/tags" Target="../tags/tag571.xml"/><Relationship Id="rId137" Type="http://schemas.openxmlformats.org/officeDocument/2006/relationships/tags" Target="../tags/tag570.xml"/><Relationship Id="rId136" Type="http://schemas.openxmlformats.org/officeDocument/2006/relationships/tags" Target="../tags/tag569.xml"/><Relationship Id="rId135" Type="http://schemas.openxmlformats.org/officeDocument/2006/relationships/tags" Target="../tags/tag568.xml"/><Relationship Id="rId134" Type="http://schemas.openxmlformats.org/officeDocument/2006/relationships/tags" Target="../tags/tag567.xml"/><Relationship Id="rId133" Type="http://schemas.openxmlformats.org/officeDocument/2006/relationships/tags" Target="../tags/tag566.xml"/><Relationship Id="rId132" Type="http://schemas.openxmlformats.org/officeDocument/2006/relationships/tags" Target="../tags/tag565.xml"/><Relationship Id="rId131" Type="http://schemas.openxmlformats.org/officeDocument/2006/relationships/tags" Target="../tags/tag564.xml"/><Relationship Id="rId130" Type="http://schemas.openxmlformats.org/officeDocument/2006/relationships/tags" Target="../tags/tag563.xml"/><Relationship Id="rId13" Type="http://schemas.openxmlformats.org/officeDocument/2006/relationships/tags" Target="../tags/tag446.xml"/><Relationship Id="rId129" Type="http://schemas.openxmlformats.org/officeDocument/2006/relationships/tags" Target="../tags/tag562.xml"/><Relationship Id="rId128" Type="http://schemas.openxmlformats.org/officeDocument/2006/relationships/tags" Target="../tags/tag561.xml"/><Relationship Id="rId127" Type="http://schemas.openxmlformats.org/officeDocument/2006/relationships/tags" Target="../tags/tag560.xml"/><Relationship Id="rId126" Type="http://schemas.openxmlformats.org/officeDocument/2006/relationships/tags" Target="../tags/tag559.xml"/><Relationship Id="rId125" Type="http://schemas.openxmlformats.org/officeDocument/2006/relationships/tags" Target="../tags/tag558.xml"/><Relationship Id="rId124" Type="http://schemas.openxmlformats.org/officeDocument/2006/relationships/tags" Target="../tags/tag557.xml"/><Relationship Id="rId123" Type="http://schemas.openxmlformats.org/officeDocument/2006/relationships/tags" Target="../tags/tag556.xml"/><Relationship Id="rId122" Type="http://schemas.openxmlformats.org/officeDocument/2006/relationships/tags" Target="../tags/tag555.xml"/><Relationship Id="rId121" Type="http://schemas.openxmlformats.org/officeDocument/2006/relationships/tags" Target="../tags/tag554.xml"/><Relationship Id="rId120" Type="http://schemas.openxmlformats.org/officeDocument/2006/relationships/tags" Target="../tags/tag553.xml"/><Relationship Id="rId12" Type="http://schemas.openxmlformats.org/officeDocument/2006/relationships/tags" Target="../tags/tag445.xml"/><Relationship Id="rId119" Type="http://schemas.openxmlformats.org/officeDocument/2006/relationships/tags" Target="../tags/tag552.xml"/><Relationship Id="rId118" Type="http://schemas.openxmlformats.org/officeDocument/2006/relationships/tags" Target="../tags/tag551.xml"/><Relationship Id="rId117" Type="http://schemas.openxmlformats.org/officeDocument/2006/relationships/tags" Target="../tags/tag550.xml"/><Relationship Id="rId116" Type="http://schemas.openxmlformats.org/officeDocument/2006/relationships/tags" Target="../tags/tag549.xml"/><Relationship Id="rId115" Type="http://schemas.openxmlformats.org/officeDocument/2006/relationships/tags" Target="../tags/tag548.xml"/><Relationship Id="rId114" Type="http://schemas.openxmlformats.org/officeDocument/2006/relationships/tags" Target="../tags/tag547.xml"/><Relationship Id="rId113" Type="http://schemas.openxmlformats.org/officeDocument/2006/relationships/tags" Target="../tags/tag546.xml"/><Relationship Id="rId112" Type="http://schemas.openxmlformats.org/officeDocument/2006/relationships/tags" Target="../tags/tag545.xml"/><Relationship Id="rId111" Type="http://schemas.openxmlformats.org/officeDocument/2006/relationships/tags" Target="../tags/tag544.xml"/><Relationship Id="rId110" Type="http://schemas.openxmlformats.org/officeDocument/2006/relationships/tags" Target="../tags/tag543.xml"/><Relationship Id="rId11" Type="http://schemas.openxmlformats.org/officeDocument/2006/relationships/tags" Target="../tags/tag444.xml"/><Relationship Id="rId109" Type="http://schemas.openxmlformats.org/officeDocument/2006/relationships/tags" Target="../tags/tag542.xml"/><Relationship Id="rId108" Type="http://schemas.openxmlformats.org/officeDocument/2006/relationships/tags" Target="../tags/tag541.xml"/><Relationship Id="rId107" Type="http://schemas.openxmlformats.org/officeDocument/2006/relationships/tags" Target="../tags/tag540.xml"/><Relationship Id="rId106" Type="http://schemas.openxmlformats.org/officeDocument/2006/relationships/tags" Target="../tags/tag539.xml"/><Relationship Id="rId105" Type="http://schemas.openxmlformats.org/officeDocument/2006/relationships/tags" Target="../tags/tag538.xml"/><Relationship Id="rId104" Type="http://schemas.openxmlformats.org/officeDocument/2006/relationships/tags" Target="../tags/tag537.xml"/><Relationship Id="rId103" Type="http://schemas.openxmlformats.org/officeDocument/2006/relationships/tags" Target="../tags/tag536.xml"/><Relationship Id="rId102" Type="http://schemas.openxmlformats.org/officeDocument/2006/relationships/tags" Target="../tags/tag535.xml"/><Relationship Id="rId101" Type="http://schemas.openxmlformats.org/officeDocument/2006/relationships/tags" Target="../tags/tag534.xml"/><Relationship Id="rId100" Type="http://schemas.openxmlformats.org/officeDocument/2006/relationships/tags" Target="../tags/tag533.xml"/><Relationship Id="rId10" Type="http://schemas.openxmlformats.org/officeDocument/2006/relationships/tags" Target="../tags/tag443.xml"/><Relationship Id="rId1" Type="http://schemas.openxmlformats.org/officeDocument/2006/relationships/tags" Target="../tags/tag434.xml"/></Relationships>
</file>

<file path=ppt/slides/_rels/slide14.xml.rels><?xml version="1.0" encoding="UTF-8" standalone="yes"?>
<Relationships xmlns="http://schemas.openxmlformats.org/package/2006/relationships"><Relationship Id="rId99" Type="http://schemas.openxmlformats.org/officeDocument/2006/relationships/tags" Target="../tags/tag754.xml"/><Relationship Id="rId98" Type="http://schemas.openxmlformats.org/officeDocument/2006/relationships/tags" Target="../tags/tag753.xml"/><Relationship Id="rId97" Type="http://schemas.openxmlformats.org/officeDocument/2006/relationships/tags" Target="../tags/tag752.xml"/><Relationship Id="rId96" Type="http://schemas.openxmlformats.org/officeDocument/2006/relationships/tags" Target="../tags/tag751.xml"/><Relationship Id="rId95" Type="http://schemas.openxmlformats.org/officeDocument/2006/relationships/tags" Target="../tags/tag750.xml"/><Relationship Id="rId94" Type="http://schemas.openxmlformats.org/officeDocument/2006/relationships/tags" Target="../tags/tag749.xml"/><Relationship Id="rId93" Type="http://schemas.openxmlformats.org/officeDocument/2006/relationships/tags" Target="../tags/tag748.xml"/><Relationship Id="rId92" Type="http://schemas.openxmlformats.org/officeDocument/2006/relationships/tags" Target="../tags/tag747.xml"/><Relationship Id="rId91" Type="http://schemas.openxmlformats.org/officeDocument/2006/relationships/tags" Target="../tags/tag746.xml"/><Relationship Id="rId90" Type="http://schemas.openxmlformats.org/officeDocument/2006/relationships/tags" Target="../tags/tag745.xml"/><Relationship Id="rId9" Type="http://schemas.openxmlformats.org/officeDocument/2006/relationships/tags" Target="../tags/tag664.xml"/><Relationship Id="rId89" Type="http://schemas.openxmlformats.org/officeDocument/2006/relationships/tags" Target="../tags/tag744.xml"/><Relationship Id="rId88" Type="http://schemas.openxmlformats.org/officeDocument/2006/relationships/tags" Target="../tags/tag743.xml"/><Relationship Id="rId87" Type="http://schemas.openxmlformats.org/officeDocument/2006/relationships/tags" Target="../tags/tag742.xml"/><Relationship Id="rId86" Type="http://schemas.openxmlformats.org/officeDocument/2006/relationships/tags" Target="../tags/tag741.xml"/><Relationship Id="rId85" Type="http://schemas.openxmlformats.org/officeDocument/2006/relationships/tags" Target="../tags/tag740.xml"/><Relationship Id="rId84" Type="http://schemas.openxmlformats.org/officeDocument/2006/relationships/tags" Target="../tags/tag739.xml"/><Relationship Id="rId83" Type="http://schemas.openxmlformats.org/officeDocument/2006/relationships/tags" Target="../tags/tag738.xml"/><Relationship Id="rId82" Type="http://schemas.openxmlformats.org/officeDocument/2006/relationships/tags" Target="../tags/tag737.xml"/><Relationship Id="rId81" Type="http://schemas.openxmlformats.org/officeDocument/2006/relationships/tags" Target="../tags/tag736.xml"/><Relationship Id="rId80" Type="http://schemas.openxmlformats.org/officeDocument/2006/relationships/tags" Target="../tags/tag735.xml"/><Relationship Id="rId8" Type="http://schemas.openxmlformats.org/officeDocument/2006/relationships/tags" Target="../tags/tag663.xml"/><Relationship Id="rId79" Type="http://schemas.openxmlformats.org/officeDocument/2006/relationships/tags" Target="../tags/tag734.xml"/><Relationship Id="rId78" Type="http://schemas.openxmlformats.org/officeDocument/2006/relationships/tags" Target="../tags/tag733.xml"/><Relationship Id="rId77" Type="http://schemas.openxmlformats.org/officeDocument/2006/relationships/tags" Target="../tags/tag732.xml"/><Relationship Id="rId76" Type="http://schemas.openxmlformats.org/officeDocument/2006/relationships/tags" Target="../tags/tag731.xml"/><Relationship Id="rId75" Type="http://schemas.openxmlformats.org/officeDocument/2006/relationships/tags" Target="../tags/tag730.xml"/><Relationship Id="rId74" Type="http://schemas.openxmlformats.org/officeDocument/2006/relationships/tags" Target="../tags/tag729.xml"/><Relationship Id="rId73" Type="http://schemas.openxmlformats.org/officeDocument/2006/relationships/tags" Target="../tags/tag728.xml"/><Relationship Id="rId72" Type="http://schemas.openxmlformats.org/officeDocument/2006/relationships/tags" Target="../tags/tag727.xml"/><Relationship Id="rId71" Type="http://schemas.openxmlformats.org/officeDocument/2006/relationships/tags" Target="../tags/tag726.xml"/><Relationship Id="rId70" Type="http://schemas.openxmlformats.org/officeDocument/2006/relationships/tags" Target="../tags/tag725.xml"/><Relationship Id="rId7" Type="http://schemas.openxmlformats.org/officeDocument/2006/relationships/tags" Target="../tags/tag662.xml"/><Relationship Id="rId69" Type="http://schemas.openxmlformats.org/officeDocument/2006/relationships/tags" Target="../tags/tag724.xml"/><Relationship Id="rId68" Type="http://schemas.openxmlformats.org/officeDocument/2006/relationships/tags" Target="../tags/tag723.xml"/><Relationship Id="rId67" Type="http://schemas.openxmlformats.org/officeDocument/2006/relationships/tags" Target="../tags/tag722.xml"/><Relationship Id="rId66" Type="http://schemas.openxmlformats.org/officeDocument/2006/relationships/tags" Target="../tags/tag721.xml"/><Relationship Id="rId65" Type="http://schemas.openxmlformats.org/officeDocument/2006/relationships/tags" Target="../tags/tag720.xml"/><Relationship Id="rId64" Type="http://schemas.openxmlformats.org/officeDocument/2006/relationships/tags" Target="../tags/tag719.xml"/><Relationship Id="rId63" Type="http://schemas.openxmlformats.org/officeDocument/2006/relationships/tags" Target="../tags/tag718.xml"/><Relationship Id="rId62" Type="http://schemas.openxmlformats.org/officeDocument/2006/relationships/tags" Target="../tags/tag717.xml"/><Relationship Id="rId61" Type="http://schemas.openxmlformats.org/officeDocument/2006/relationships/tags" Target="../tags/tag716.xml"/><Relationship Id="rId60" Type="http://schemas.openxmlformats.org/officeDocument/2006/relationships/tags" Target="../tags/tag715.xml"/><Relationship Id="rId6" Type="http://schemas.openxmlformats.org/officeDocument/2006/relationships/tags" Target="../tags/tag661.xml"/><Relationship Id="rId59" Type="http://schemas.openxmlformats.org/officeDocument/2006/relationships/tags" Target="../tags/tag714.xml"/><Relationship Id="rId58" Type="http://schemas.openxmlformats.org/officeDocument/2006/relationships/tags" Target="../tags/tag713.xml"/><Relationship Id="rId57" Type="http://schemas.openxmlformats.org/officeDocument/2006/relationships/tags" Target="../tags/tag712.xml"/><Relationship Id="rId56" Type="http://schemas.openxmlformats.org/officeDocument/2006/relationships/tags" Target="../tags/tag711.xml"/><Relationship Id="rId55" Type="http://schemas.openxmlformats.org/officeDocument/2006/relationships/tags" Target="../tags/tag710.xml"/><Relationship Id="rId54" Type="http://schemas.openxmlformats.org/officeDocument/2006/relationships/tags" Target="../tags/tag709.xml"/><Relationship Id="rId53" Type="http://schemas.openxmlformats.org/officeDocument/2006/relationships/tags" Target="../tags/tag708.xml"/><Relationship Id="rId52" Type="http://schemas.openxmlformats.org/officeDocument/2006/relationships/tags" Target="../tags/tag707.xml"/><Relationship Id="rId51" Type="http://schemas.openxmlformats.org/officeDocument/2006/relationships/tags" Target="../tags/tag706.xml"/><Relationship Id="rId50" Type="http://schemas.openxmlformats.org/officeDocument/2006/relationships/tags" Target="../tags/tag705.xml"/><Relationship Id="rId5" Type="http://schemas.openxmlformats.org/officeDocument/2006/relationships/tags" Target="../tags/tag660.xml"/><Relationship Id="rId49" Type="http://schemas.openxmlformats.org/officeDocument/2006/relationships/tags" Target="../tags/tag704.xml"/><Relationship Id="rId48" Type="http://schemas.openxmlformats.org/officeDocument/2006/relationships/tags" Target="../tags/tag703.xml"/><Relationship Id="rId47" Type="http://schemas.openxmlformats.org/officeDocument/2006/relationships/tags" Target="../tags/tag702.xml"/><Relationship Id="rId46" Type="http://schemas.openxmlformats.org/officeDocument/2006/relationships/tags" Target="../tags/tag701.xml"/><Relationship Id="rId45" Type="http://schemas.openxmlformats.org/officeDocument/2006/relationships/tags" Target="../tags/tag700.xml"/><Relationship Id="rId44" Type="http://schemas.openxmlformats.org/officeDocument/2006/relationships/tags" Target="../tags/tag699.xml"/><Relationship Id="rId43" Type="http://schemas.openxmlformats.org/officeDocument/2006/relationships/tags" Target="../tags/tag698.xml"/><Relationship Id="rId42" Type="http://schemas.openxmlformats.org/officeDocument/2006/relationships/tags" Target="../tags/tag697.xml"/><Relationship Id="rId41" Type="http://schemas.openxmlformats.org/officeDocument/2006/relationships/tags" Target="../tags/tag696.xml"/><Relationship Id="rId40" Type="http://schemas.openxmlformats.org/officeDocument/2006/relationships/tags" Target="../tags/tag695.xml"/><Relationship Id="rId4" Type="http://schemas.openxmlformats.org/officeDocument/2006/relationships/tags" Target="../tags/tag659.xml"/><Relationship Id="rId39" Type="http://schemas.openxmlformats.org/officeDocument/2006/relationships/tags" Target="../tags/tag694.xml"/><Relationship Id="rId38" Type="http://schemas.openxmlformats.org/officeDocument/2006/relationships/tags" Target="../tags/tag693.xml"/><Relationship Id="rId37" Type="http://schemas.openxmlformats.org/officeDocument/2006/relationships/tags" Target="../tags/tag692.xml"/><Relationship Id="rId36" Type="http://schemas.openxmlformats.org/officeDocument/2006/relationships/tags" Target="../tags/tag691.xml"/><Relationship Id="rId35" Type="http://schemas.openxmlformats.org/officeDocument/2006/relationships/tags" Target="../tags/tag690.xml"/><Relationship Id="rId34" Type="http://schemas.openxmlformats.org/officeDocument/2006/relationships/tags" Target="../tags/tag689.xml"/><Relationship Id="rId33" Type="http://schemas.openxmlformats.org/officeDocument/2006/relationships/tags" Target="../tags/tag688.xml"/><Relationship Id="rId32" Type="http://schemas.openxmlformats.org/officeDocument/2006/relationships/tags" Target="../tags/tag687.xml"/><Relationship Id="rId31" Type="http://schemas.openxmlformats.org/officeDocument/2006/relationships/tags" Target="../tags/tag686.xml"/><Relationship Id="rId30" Type="http://schemas.openxmlformats.org/officeDocument/2006/relationships/tags" Target="../tags/tag685.xml"/><Relationship Id="rId3" Type="http://schemas.openxmlformats.org/officeDocument/2006/relationships/tags" Target="../tags/tag658.xml"/><Relationship Id="rId29" Type="http://schemas.openxmlformats.org/officeDocument/2006/relationships/tags" Target="../tags/tag684.xml"/><Relationship Id="rId28" Type="http://schemas.openxmlformats.org/officeDocument/2006/relationships/tags" Target="../tags/tag683.xml"/><Relationship Id="rId27" Type="http://schemas.openxmlformats.org/officeDocument/2006/relationships/tags" Target="../tags/tag682.xml"/><Relationship Id="rId266" Type="http://schemas.openxmlformats.org/officeDocument/2006/relationships/notesSlide" Target="../notesSlides/notesSlide10.xml"/><Relationship Id="rId265" Type="http://schemas.openxmlformats.org/officeDocument/2006/relationships/slideLayout" Target="../slideLayouts/slideLayout7.xml"/><Relationship Id="rId264" Type="http://schemas.openxmlformats.org/officeDocument/2006/relationships/tags" Target="../tags/tag919.xml"/><Relationship Id="rId263" Type="http://schemas.openxmlformats.org/officeDocument/2006/relationships/tags" Target="../tags/tag918.xml"/><Relationship Id="rId262" Type="http://schemas.openxmlformats.org/officeDocument/2006/relationships/tags" Target="../tags/tag917.xml"/><Relationship Id="rId261" Type="http://schemas.openxmlformats.org/officeDocument/2006/relationships/tags" Target="../tags/tag916.xml"/><Relationship Id="rId260" Type="http://schemas.openxmlformats.org/officeDocument/2006/relationships/tags" Target="../tags/tag915.xml"/><Relationship Id="rId26" Type="http://schemas.openxmlformats.org/officeDocument/2006/relationships/tags" Target="../tags/tag681.xml"/><Relationship Id="rId259" Type="http://schemas.openxmlformats.org/officeDocument/2006/relationships/tags" Target="../tags/tag914.xml"/><Relationship Id="rId258" Type="http://schemas.openxmlformats.org/officeDocument/2006/relationships/tags" Target="../tags/tag913.xml"/><Relationship Id="rId257" Type="http://schemas.openxmlformats.org/officeDocument/2006/relationships/tags" Target="../tags/tag912.xml"/><Relationship Id="rId256" Type="http://schemas.openxmlformats.org/officeDocument/2006/relationships/tags" Target="../tags/tag911.xml"/><Relationship Id="rId255" Type="http://schemas.openxmlformats.org/officeDocument/2006/relationships/tags" Target="../tags/tag910.xml"/><Relationship Id="rId254" Type="http://schemas.openxmlformats.org/officeDocument/2006/relationships/tags" Target="../tags/tag909.xml"/><Relationship Id="rId253" Type="http://schemas.openxmlformats.org/officeDocument/2006/relationships/tags" Target="../tags/tag908.xml"/><Relationship Id="rId252" Type="http://schemas.openxmlformats.org/officeDocument/2006/relationships/tags" Target="../tags/tag907.xml"/><Relationship Id="rId251" Type="http://schemas.openxmlformats.org/officeDocument/2006/relationships/tags" Target="../tags/tag906.xml"/><Relationship Id="rId250" Type="http://schemas.openxmlformats.org/officeDocument/2006/relationships/tags" Target="../tags/tag905.xml"/><Relationship Id="rId25" Type="http://schemas.openxmlformats.org/officeDocument/2006/relationships/tags" Target="../tags/tag680.xml"/><Relationship Id="rId249" Type="http://schemas.openxmlformats.org/officeDocument/2006/relationships/tags" Target="../tags/tag904.xml"/><Relationship Id="rId248" Type="http://schemas.openxmlformats.org/officeDocument/2006/relationships/tags" Target="../tags/tag903.xml"/><Relationship Id="rId247" Type="http://schemas.openxmlformats.org/officeDocument/2006/relationships/tags" Target="../tags/tag902.xml"/><Relationship Id="rId246" Type="http://schemas.openxmlformats.org/officeDocument/2006/relationships/tags" Target="../tags/tag901.xml"/><Relationship Id="rId245" Type="http://schemas.openxmlformats.org/officeDocument/2006/relationships/tags" Target="../tags/tag900.xml"/><Relationship Id="rId244" Type="http://schemas.openxmlformats.org/officeDocument/2006/relationships/tags" Target="../tags/tag899.xml"/><Relationship Id="rId243" Type="http://schemas.openxmlformats.org/officeDocument/2006/relationships/tags" Target="../tags/tag898.xml"/><Relationship Id="rId242" Type="http://schemas.openxmlformats.org/officeDocument/2006/relationships/tags" Target="../tags/tag897.xml"/><Relationship Id="rId241" Type="http://schemas.openxmlformats.org/officeDocument/2006/relationships/tags" Target="../tags/tag896.xml"/><Relationship Id="rId240" Type="http://schemas.openxmlformats.org/officeDocument/2006/relationships/tags" Target="../tags/tag895.xml"/><Relationship Id="rId24" Type="http://schemas.openxmlformats.org/officeDocument/2006/relationships/tags" Target="../tags/tag679.xml"/><Relationship Id="rId239" Type="http://schemas.openxmlformats.org/officeDocument/2006/relationships/tags" Target="../tags/tag894.xml"/><Relationship Id="rId238" Type="http://schemas.openxmlformats.org/officeDocument/2006/relationships/tags" Target="../tags/tag893.xml"/><Relationship Id="rId237" Type="http://schemas.openxmlformats.org/officeDocument/2006/relationships/tags" Target="../tags/tag892.xml"/><Relationship Id="rId236" Type="http://schemas.openxmlformats.org/officeDocument/2006/relationships/tags" Target="../tags/tag891.xml"/><Relationship Id="rId235" Type="http://schemas.openxmlformats.org/officeDocument/2006/relationships/tags" Target="../tags/tag890.xml"/><Relationship Id="rId234" Type="http://schemas.openxmlformats.org/officeDocument/2006/relationships/tags" Target="../tags/tag889.xml"/><Relationship Id="rId233" Type="http://schemas.openxmlformats.org/officeDocument/2006/relationships/tags" Target="../tags/tag888.xml"/><Relationship Id="rId232" Type="http://schemas.openxmlformats.org/officeDocument/2006/relationships/tags" Target="../tags/tag887.xml"/><Relationship Id="rId231" Type="http://schemas.openxmlformats.org/officeDocument/2006/relationships/tags" Target="../tags/tag886.xml"/><Relationship Id="rId230" Type="http://schemas.openxmlformats.org/officeDocument/2006/relationships/tags" Target="../tags/tag885.xml"/><Relationship Id="rId23" Type="http://schemas.openxmlformats.org/officeDocument/2006/relationships/tags" Target="../tags/tag678.xml"/><Relationship Id="rId229" Type="http://schemas.openxmlformats.org/officeDocument/2006/relationships/tags" Target="../tags/tag884.xml"/><Relationship Id="rId228" Type="http://schemas.openxmlformats.org/officeDocument/2006/relationships/tags" Target="../tags/tag883.xml"/><Relationship Id="rId227" Type="http://schemas.openxmlformats.org/officeDocument/2006/relationships/tags" Target="../tags/tag882.xml"/><Relationship Id="rId226" Type="http://schemas.openxmlformats.org/officeDocument/2006/relationships/tags" Target="../tags/tag881.xml"/><Relationship Id="rId225" Type="http://schemas.openxmlformats.org/officeDocument/2006/relationships/tags" Target="../tags/tag880.xml"/><Relationship Id="rId224" Type="http://schemas.openxmlformats.org/officeDocument/2006/relationships/tags" Target="../tags/tag879.xml"/><Relationship Id="rId223" Type="http://schemas.openxmlformats.org/officeDocument/2006/relationships/tags" Target="../tags/tag878.xml"/><Relationship Id="rId222" Type="http://schemas.openxmlformats.org/officeDocument/2006/relationships/tags" Target="../tags/tag877.xml"/><Relationship Id="rId221" Type="http://schemas.openxmlformats.org/officeDocument/2006/relationships/tags" Target="../tags/tag876.xml"/><Relationship Id="rId220" Type="http://schemas.openxmlformats.org/officeDocument/2006/relationships/tags" Target="../tags/tag875.xml"/><Relationship Id="rId22" Type="http://schemas.openxmlformats.org/officeDocument/2006/relationships/tags" Target="../tags/tag677.xml"/><Relationship Id="rId219" Type="http://schemas.openxmlformats.org/officeDocument/2006/relationships/tags" Target="../tags/tag874.xml"/><Relationship Id="rId218" Type="http://schemas.openxmlformats.org/officeDocument/2006/relationships/tags" Target="../tags/tag873.xml"/><Relationship Id="rId217" Type="http://schemas.openxmlformats.org/officeDocument/2006/relationships/tags" Target="../tags/tag872.xml"/><Relationship Id="rId216" Type="http://schemas.openxmlformats.org/officeDocument/2006/relationships/tags" Target="../tags/tag871.xml"/><Relationship Id="rId215" Type="http://schemas.openxmlformats.org/officeDocument/2006/relationships/tags" Target="../tags/tag870.xml"/><Relationship Id="rId214" Type="http://schemas.openxmlformats.org/officeDocument/2006/relationships/tags" Target="../tags/tag869.xml"/><Relationship Id="rId213" Type="http://schemas.openxmlformats.org/officeDocument/2006/relationships/tags" Target="../tags/tag868.xml"/><Relationship Id="rId212" Type="http://schemas.openxmlformats.org/officeDocument/2006/relationships/tags" Target="../tags/tag867.xml"/><Relationship Id="rId211" Type="http://schemas.openxmlformats.org/officeDocument/2006/relationships/tags" Target="../tags/tag866.xml"/><Relationship Id="rId210" Type="http://schemas.openxmlformats.org/officeDocument/2006/relationships/tags" Target="../tags/tag865.xml"/><Relationship Id="rId21" Type="http://schemas.openxmlformats.org/officeDocument/2006/relationships/tags" Target="../tags/tag676.xml"/><Relationship Id="rId209" Type="http://schemas.openxmlformats.org/officeDocument/2006/relationships/tags" Target="../tags/tag864.xml"/><Relationship Id="rId208" Type="http://schemas.openxmlformats.org/officeDocument/2006/relationships/tags" Target="../tags/tag863.xml"/><Relationship Id="rId207" Type="http://schemas.openxmlformats.org/officeDocument/2006/relationships/tags" Target="../tags/tag862.xml"/><Relationship Id="rId206" Type="http://schemas.openxmlformats.org/officeDocument/2006/relationships/tags" Target="../tags/tag861.xml"/><Relationship Id="rId205" Type="http://schemas.openxmlformats.org/officeDocument/2006/relationships/tags" Target="../tags/tag860.xml"/><Relationship Id="rId204" Type="http://schemas.openxmlformats.org/officeDocument/2006/relationships/tags" Target="../tags/tag859.xml"/><Relationship Id="rId203" Type="http://schemas.openxmlformats.org/officeDocument/2006/relationships/tags" Target="../tags/tag858.xml"/><Relationship Id="rId202" Type="http://schemas.openxmlformats.org/officeDocument/2006/relationships/tags" Target="../tags/tag857.xml"/><Relationship Id="rId201" Type="http://schemas.openxmlformats.org/officeDocument/2006/relationships/tags" Target="../tags/tag856.xml"/><Relationship Id="rId200" Type="http://schemas.openxmlformats.org/officeDocument/2006/relationships/tags" Target="../tags/tag855.xml"/><Relationship Id="rId20" Type="http://schemas.openxmlformats.org/officeDocument/2006/relationships/tags" Target="../tags/tag675.xml"/><Relationship Id="rId2" Type="http://schemas.openxmlformats.org/officeDocument/2006/relationships/tags" Target="../tags/tag657.xml"/><Relationship Id="rId199" Type="http://schemas.openxmlformats.org/officeDocument/2006/relationships/tags" Target="../tags/tag854.xml"/><Relationship Id="rId198" Type="http://schemas.openxmlformats.org/officeDocument/2006/relationships/tags" Target="../tags/tag853.xml"/><Relationship Id="rId197" Type="http://schemas.openxmlformats.org/officeDocument/2006/relationships/tags" Target="../tags/tag852.xml"/><Relationship Id="rId196" Type="http://schemas.openxmlformats.org/officeDocument/2006/relationships/tags" Target="../tags/tag851.xml"/><Relationship Id="rId195" Type="http://schemas.openxmlformats.org/officeDocument/2006/relationships/tags" Target="../tags/tag850.xml"/><Relationship Id="rId194" Type="http://schemas.openxmlformats.org/officeDocument/2006/relationships/tags" Target="../tags/tag849.xml"/><Relationship Id="rId193" Type="http://schemas.openxmlformats.org/officeDocument/2006/relationships/tags" Target="../tags/tag848.xml"/><Relationship Id="rId192" Type="http://schemas.openxmlformats.org/officeDocument/2006/relationships/tags" Target="../tags/tag847.xml"/><Relationship Id="rId191" Type="http://schemas.openxmlformats.org/officeDocument/2006/relationships/tags" Target="../tags/tag846.xml"/><Relationship Id="rId190" Type="http://schemas.openxmlformats.org/officeDocument/2006/relationships/tags" Target="../tags/tag845.xml"/><Relationship Id="rId19" Type="http://schemas.openxmlformats.org/officeDocument/2006/relationships/tags" Target="../tags/tag674.xml"/><Relationship Id="rId189" Type="http://schemas.openxmlformats.org/officeDocument/2006/relationships/tags" Target="../tags/tag844.xml"/><Relationship Id="rId188" Type="http://schemas.openxmlformats.org/officeDocument/2006/relationships/tags" Target="../tags/tag843.xml"/><Relationship Id="rId187" Type="http://schemas.openxmlformats.org/officeDocument/2006/relationships/tags" Target="../tags/tag842.xml"/><Relationship Id="rId186" Type="http://schemas.openxmlformats.org/officeDocument/2006/relationships/tags" Target="../tags/tag841.xml"/><Relationship Id="rId185" Type="http://schemas.openxmlformats.org/officeDocument/2006/relationships/tags" Target="../tags/tag840.xml"/><Relationship Id="rId184" Type="http://schemas.openxmlformats.org/officeDocument/2006/relationships/tags" Target="../tags/tag839.xml"/><Relationship Id="rId183" Type="http://schemas.openxmlformats.org/officeDocument/2006/relationships/tags" Target="../tags/tag838.xml"/><Relationship Id="rId182" Type="http://schemas.openxmlformats.org/officeDocument/2006/relationships/tags" Target="../tags/tag837.xml"/><Relationship Id="rId181" Type="http://schemas.openxmlformats.org/officeDocument/2006/relationships/tags" Target="../tags/tag836.xml"/><Relationship Id="rId180" Type="http://schemas.openxmlformats.org/officeDocument/2006/relationships/tags" Target="../tags/tag835.xml"/><Relationship Id="rId18" Type="http://schemas.openxmlformats.org/officeDocument/2006/relationships/tags" Target="../tags/tag673.xml"/><Relationship Id="rId179" Type="http://schemas.openxmlformats.org/officeDocument/2006/relationships/tags" Target="../tags/tag834.xml"/><Relationship Id="rId178" Type="http://schemas.openxmlformats.org/officeDocument/2006/relationships/tags" Target="../tags/tag833.xml"/><Relationship Id="rId177" Type="http://schemas.openxmlformats.org/officeDocument/2006/relationships/tags" Target="../tags/tag832.xml"/><Relationship Id="rId176" Type="http://schemas.openxmlformats.org/officeDocument/2006/relationships/tags" Target="../tags/tag831.xml"/><Relationship Id="rId175" Type="http://schemas.openxmlformats.org/officeDocument/2006/relationships/tags" Target="../tags/tag830.xml"/><Relationship Id="rId174" Type="http://schemas.openxmlformats.org/officeDocument/2006/relationships/tags" Target="../tags/tag829.xml"/><Relationship Id="rId173" Type="http://schemas.openxmlformats.org/officeDocument/2006/relationships/tags" Target="../tags/tag828.xml"/><Relationship Id="rId172" Type="http://schemas.openxmlformats.org/officeDocument/2006/relationships/tags" Target="../tags/tag827.xml"/><Relationship Id="rId171" Type="http://schemas.openxmlformats.org/officeDocument/2006/relationships/tags" Target="../tags/tag826.xml"/><Relationship Id="rId170" Type="http://schemas.openxmlformats.org/officeDocument/2006/relationships/tags" Target="../tags/tag825.xml"/><Relationship Id="rId17" Type="http://schemas.openxmlformats.org/officeDocument/2006/relationships/tags" Target="../tags/tag672.xml"/><Relationship Id="rId169" Type="http://schemas.openxmlformats.org/officeDocument/2006/relationships/tags" Target="../tags/tag824.xml"/><Relationship Id="rId168" Type="http://schemas.openxmlformats.org/officeDocument/2006/relationships/tags" Target="../tags/tag823.xml"/><Relationship Id="rId167" Type="http://schemas.openxmlformats.org/officeDocument/2006/relationships/tags" Target="../tags/tag822.xml"/><Relationship Id="rId166" Type="http://schemas.openxmlformats.org/officeDocument/2006/relationships/tags" Target="../tags/tag821.xml"/><Relationship Id="rId165" Type="http://schemas.openxmlformats.org/officeDocument/2006/relationships/tags" Target="../tags/tag820.xml"/><Relationship Id="rId164" Type="http://schemas.openxmlformats.org/officeDocument/2006/relationships/tags" Target="../tags/tag819.xml"/><Relationship Id="rId163" Type="http://schemas.openxmlformats.org/officeDocument/2006/relationships/tags" Target="../tags/tag818.xml"/><Relationship Id="rId162" Type="http://schemas.openxmlformats.org/officeDocument/2006/relationships/tags" Target="../tags/tag817.xml"/><Relationship Id="rId161" Type="http://schemas.openxmlformats.org/officeDocument/2006/relationships/tags" Target="../tags/tag816.xml"/><Relationship Id="rId160" Type="http://schemas.openxmlformats.org/officeDocument/2006/relationships/tags" Target="../tags/tag815.xml"/><Relationship Id="rId16" Type="http://schemas.openxmlformats.org/officeDocument/2006/relationships/tags" Target="../tags/tag671.xml"/><Relationship Id="rId159" Type="http://schemas.openxmlformats.org/officeDocument/2006/relationships/tags" Target="../tags/tag814.xml"/><Relationship Id="rId158" Type="http://schemas.openxmlformats.org/officeDocument/2006/relationships/tags" Target="../tags/tag813.xml"/><Relationship Id="rId157" Type="http://schemas.openxmlformats.org/officeDocument/2006/relationships/tags" Target="../tags/tag812.xml"/><Relationship Id="rId156" Type="http://schemas.openxmlformats.org/officeDocument/2006/relationships/tags" Target="../tags/tag811.xml"/><Relationship Id="rId155" Type="http://schemas.openxmlformats.org/officeDocument/2006/relationships/tags" Target="../tags/tag810.xml"/><Relationship Id="rId154" Type="http://schemas.openxmlformats.org/officeDocument/2006/relationships/tags" Target="../tags/tag809.xml"/><Relationship Id="rId153" Type="http://schemas.openxmlformats.org/officeDocument/2006/relationships/tags" Target="../tags/tag808.xml"/><Relationship Id="rId152" Type="http://schemas.openxmlformats.org/officeDocument/2006/relationships/tags" Target="../tags/tag807.xml"/><Relationship Id="rId151" Type="http://schemas.openxmlformats.org/officeDocument/2006/relationships/tags" Target="../tags/tag806.xml"/><Relationship Id="rId150" Type="http://schemas.openxmlformats.org/officeDocument/2006/relationships/tags" Target="../tags/tag805.xml"/><Relationship Id="rId15" Type="http://schemas.openxmlformats.org/officeDocument/2006/relationships/tags" Target="../tags/tag670.xml"/><Relationship Id="rId149" Type="http://schemas.openxmlformats.org/officeDocument/2006/relationships/tags" Target="../tags/tag804.xml"/><Relationship Id="rId148" Type="http://schemas.openxmlformats.org/officeDocument/2006/relationships/tags" Target="../tags/tag803.xml"/><Relationship Id="rId147" Type="http://schemas.openxmlformats.org/officeDocument/2006/relationships/tags" Target="../tags/tag802.xml"/><Relationship Id="rId146" Type="http://schemas.openxmlformats.org/officeDocument/2006/relationships/tags" Target="../tags/tag801.xml"/><Relationship Id="rId145" Type="http://schemas.openxmlformats.org/officeDocument/2006/relationships/tags" Target="../tags/tag800.xml"/><Relationship Id="rId144" Type="http://schemas.openxmlformats.org/officeDocument/2006/relationships/tags" Target="../tags/tag799.xml"/><Relationship Id="rId143" Type="http://schemas.openxmlformats.org/officeDocument/2006/relationships/tags" Target="../tags/tag798.xml"/><Relationship Id="rId142" Type="http://schemas.openxmlformats.org/officeDocument/2006/relationships/tags" Target="../tags/tag797.xml"/><Relationship Id="rId141" Type="http://schemas.openxmlformats.org/officeDocument/2006/relationships/tags" Target="../tags/tag796.xml"/><Relationship Id="rId140" Type="http://schemas.openxmlformats.org/officeDocument/2006/relationships/tags" Target="../tags/tag795.xml"/><Relationship Id="rId14" Type="http://schemas.openxmlformats.org/officeDocument/2006/relationships/tags" Target="../tags/tag669.xml"/><Relationship Id="rId139" Type="http://schemas.openxmlformats.org/officeDocument/2006/relationships/tags" Target="../tags/tag794.xml"/><Relationship Id="rId138" Type="http://schemas.openxmlformats.org/officeDocument/2006/relationships/tags" Target="../tags/tag793.xml"/><Relationship Id="rId137" Type="http://schemas.openxmlformats.org/officeDocument/2006/relationships/tags" Target="../tags/tag792.xml"/><Relationship Id="rId136" Type="http://schemas.openxmlformats.org/officeDocument/2006/relationships/tags" Target="../tags/tag791.xml"/><Relationship Id="rId135" Type="http://schemas.openxmlformats.org/officeDocument/2006/relationships/tags" Target="../tags/tag790.xml"/><Relationship Id="rId134" Type="http://schemas.openxmlformats.org/officeDocument/2006/relationships/tags" Target="../tags/tag789.xml"/><Relationship Id="rId133" Type="http://schemas.openxmlformats.org/officeDocument/2006/relationships/tags" Target="../tags/tag788.xml"/><Relationship Id="rId132" Type="http://schemas.openxmlformats.org/officeDocument/2006/relationships/tags" Target="../tags/tag787.xml"/><Relationship Id="rId131" Type="http://schemas.openxmlformats.org/officeDocument/2006/relationships/tags" Target="../tags/tag786.xml"/><Relationship Id="rId130" Type="http://schemas.openxmlformats.org/officeDocument/2006/relationships/tags" Target="../tags/tag785.xml"/><Relationship Id="rId13" Type="http://schemas.openxmlformats.org/officeDocument/2006/relationships/tags" Target="../tags/tag668.xml"/><Relationship Id="rId129" Type="http://schemas.openxmlformats.org/officeDocument/2006/relationships/tags" Target="../tags/tag784.xml"/><Relationship Id="rId128" Type="http://schemas.openxmlformats.org/officeDocument/2006/relationships/tags" Target="../tags/tag783.xml"/><Relationship Id="rId127" Type="http://schemas.openxmlformats.org/officeDocument/2006/relationships/tags" Target="../tags/tag782.xml"/><Relationship Id="rId126" Type="http://schemas.openxmlformats.org/officeDocument/2006/relationships/tags" Target="../tags/tag781.xml"/><Relationship Id="rId125" Type="http://schemas.openxmlformats.org/officeDocument/2006/relationships/tags" Target="../tags/tag780.xml"/><Relationship Id="rId124" Type="http://schemas.openxmlformats.org/officeDocument/2006/relationships/tags" Target="../tags/tag779.xml"/><Relationship Id="rId123" Type="http://schemas.openxmlformats.org/officeDocument/2006/relationships/tags" Target="../tags/tag778.xml"/><Relationship Id="rId122" Type="http://schemas.openxmlformats.org/officeDocument/2006/relationships/tags" Target="../tags/tag777.xml"/><Relationship Id="rId121" Type="http://schemas.openxmlformats.org/officeDocument/2006/relationships/tags" Target="../tags/tag776.xml"/><Relationship Id="rId120" Type="http://schemas.openxmlformats.org/officeDocument/2006/relationships/tags" Target="../tags/tag775.xml"/><Relationship Id="rId12" Type="http://schemas.openxmlformats.org/officeDocument/2006/relationships/tags" Target="../tags/tag667.xml"/><Relationship Id="rId119" Type="http://schemas.openxmlformats.org/officeDocument/2006/relationships/tags" Target="../tags/tag774.xml"/><Relationship Id="rId118" Type="http://schemas.openxmlformats.org/officeDocument/2006/relationships/tags" Target="../tags/tag773.xml"/><Relationship Id="rId117" Type="http://schemas.openxmlformats.org/officeDocument/2006/relationships/tags" Target="../tags/tag772.xml"/><Relationship Id="rId116" Type="http://schemas.openxmlformats.org/officeDocument/2006/relationships/tags" Target="../tags/tag771.xml"/><Relationship Id="rId115" Type="http://schemas.openxmlformats.org/officeDocument/2006/relationships/tags" Target="../tags/tag770.xml"/><Relationship Id="rId114" Type="http://schemas.openxmlformats.org/officeDocument/2006/relationships/tags" Target="../tags/tag769.xml"/><Relationship Id="rId113" Type="http://schemas.openxmlformats.org/officeDocument/2006/relationships/tags" Target="../tags/tag768.xml"/><Relationship Id="rId112" Type="http://schemas.openxmlformats.org/officeDocument/2006/relationships/tags" Target="../tags/tag767.xml"/><Relationship Id="rId111" Type="http://schemas.openxmlformats.org/officeDocument/2006/relationships/tags" Target="../tags/tag766.xml"/><Relationship Id="rId110" Type="http://schemas.openxmlformats.org/officeDocument/2006/relationships/tags" Target="../tags/tag765.xml"/><Relationship Id="rId11" Type="http://schemas.openxmlformats.org/officeDocument/2006/relationships/tags" Target="../tags/tag666.xml"/><Relationship Id="rId109" Type="http://schemas.openxmlformats.org/officeDocument/2006/relationships/tags" Target="../tags/tag764.xml"/><Relationship Id="rId108" Type="http://schemas.openxmlformats.org/officeDocument/2006/relationships/tags" Target="../tags/tag763.xml"/><Relationship Id="rId107" Type="http://schemas.openxmlformats.org/officeDocument/2006/relationships/tags" Target="../tags/tag762.xml"/><Relationship Id="rId106" Type="http://schemas.openxmlformats.org/officeDocument/2006/relationships/tags" Target="../tags/tag761.xml"/><Relationship Id="rId105" Type="http://schemas.openxmlformats.org/officeDocument/2006/relationships/tags" Target="../tags/tag760.xml"/><Relationship Id="rId104" Type="http://schemas.openxmlformats.org/officeDocument/2006/relationships/tags" Target="../tags/tag759.xml"/><Relationship Id="rId103" Type="http://schemas.openxmlformats.org/officeDocument/2006/relationships/tags" Target="../tags/tag758.xml"/><Relationship Id="rId102" Type="http://schemas.openxmlformats.org/officeDocument/2006/relationships/tags" Target="../tags/tag757.xml"/><Relationship Id="rId101" Type="http://schemas.openxmlformats.org/officeDocument/2006/relationships/tags" Target="../tags/tag756.xml"/><Relationship Id="rId100" Type="http://schemas.openxmlformats.org/officeDocument/2006/relationships/tags" Target="../tags/tag755.xml"/><Relationship Id="rId10" Type="http://schemas.openxmlformats.org/officeDocument/2006/relationships/tags" Target="../tags/tag665.xml"/><Relationship Id="rId1" Type="http://schemas.openxmlformats.org/officeDocument/2006/relationships/tags" Target="../tags/tag656.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3.xml"/><Relationship Id="rId4" Type="http://schemas.openxmlformats.org/officeDocument/2006/relationships/tags" Target="../tags/tag923.xml"/><Relationship Id="rId3" Type="http://schemas.openxmlformats.org/officeDocument/2006/relationships/tags" Target="../tags/tag922.xml"/><Relationship Id="rId2" Type="http://schemas.openxmlformats.org/officeDocument/2006/relationships/tags" Target="../tags/tag921.xml"/><Relationship Id="rId1" Type="http://schemas.openxmlformats.org/officeDocument/2006/relationships/tags" Target="../tags/tag920.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931.xml"/><Relationship Id="rId7" Type="http://schemas.openxmlformats.org/officeDocument/2006/relationships/tags" Target="../tags/tag930.xml"/><Relationship Id="rId6" Type="http://schemas.openxmlformats.org/officeDocument/2006/relationships/tags" Target="../tags/tag929.xml"/><Relationship Id="rId5" Type="http://schemas.openxmlformats.org/officeDocument/2006/relationships/tags" Target="../tags/tag928.xml"/><Relationship Id="rId4" Type="http://schemas.openxmlformats.org/officeDocument/2006/relationships/tags" Target="../tags/tag927.xml"/><Relationship Id="rId3" Type="http://schemas.openxmlformats.org/officeDocument/2006/relationships/tags" Target="../tags/tag926.xml"/><Relationship Id="rId2" Type="http://schemas.openxmlformats.org/officeDocument/2006/relationships/tags" Target="../tags/tag925.xml"/><Relationship Id="rId10" Type="http://schemas.openxmlformats.org/officeDocument/2006/relationships/notesSlide" Target="../notesSlides/notesSlide12.xml"/><Relationship Id="rId1" Type="http://schemas.openxmlformats.org/officeDocument/2006/relationships/tags" Target="../tags/tag924.xml"/></Relationships>
</file>

<file path=ppt/slides/_rels/slide17.xml.rels><?xml version="1.0" encoding="UTF-8" standalone="yes"?>
<Relationships xmlns="http://schemas.openxmlformats.org/package/2006/relationships"><Relationship Id="rId9" Type="http://schemas.openxmlformats.org/officeDocument/2006/relationships/tags" Target="../tags/tag940.xml"/><Relationship Id="rId8" Type="http://schemas.openxmlformats.org/officeDocument/2006/relationships/tags" Target="../tags/tag939.xml"/><Relationship Id="rId7" Type="http://schemas.openxmlformats.org/officeDocument/2006/relationships/tags" Target="../tags/tag938.xml"/><Relationship Id="rId6" Type="http://schemas.openxmlformats.org/officeDocument/2006/relationships/tags" Target="../tags/tag937.xml"/><Relationship Id="rId5" Type="http://schemas.openxmlformats.org/officeDocument/2006/relationships/tags" Target="../tags/tag936.xml"/><Relationship Id="rId4" Type="http://schemas.openxmlformats.org/officeDocument/2006/relationships/tags" Target="../tags/tag935.xml"/><Relationship Id="rId3" Type="http://schemas.openxmlformats.org/officeDocument/2006/relationships/tags" Target="../tags/tag934.xml"/><Relationship Id="rId2" Type="http://schemas.openxmlformats.org/officeDocument/2006/relationships/tags" Target="../tags/tag933.xml"/><Relationship Id="rId16" Type="http://schemas.openxmlformats.org/officeDocument/2006/relationships/notesSlide" Target="../notesSlides/notesSlide13.xml"/><Relationship Id="rId15" Type="http://schemas.openxmlformats.org/officeDocument/2006/relationships/slideLayout" Target="../slideLayouts/slideLayout2.xml"/><Relationship Id="rId14" Type="http://schemas.openxmlformats.org/officeDocument/2006/relationships/tags" Target="../tags/tag945.xml"/><Relationship Id="rId13" Type="http://schemas.openxmlformats.org/officeDocument/2006/relationships/tags" Target="../tags/tag944.xml"/><Relationship Id="rId12" Type="http://schemas.openxmlformats.org/officeDocument/2006/relationships/tags" Target="../tags/tag943.xml"/><Relationship Id="rId11" Type="http://schemas.openxmlformats.org/officeDocument/2006/relationships/tags" Target="../tags/tag942.xml"/><Relationship Id="rId10" Type="http://schemas.openxmlformats.org/officeDocument/2006/relationships/tags" Target="../tags/tag941.xml"/><Relationship Id="rId1" Type="http://schemas.openxmlformats.org/officeDocument/2006/relationships/tags" Target="../tags/tag932.xml"/></Relationships>
</file>

<file path=ppt/slides/_rels/slide18.xml.rels><?xml version="1.0" encoding="UTF-8" standalone="yes"?>
<Relationships xmlns="http://schemas.openxmlformats.org/package/2006/relationships"><Relationship Id="rId9" Type="http://schemas.openxmlformats.org/officeDocument/2006/relationships/tags" Target="../tags/tag954.xml"/><Relationship Id="rId8" Type="http://schemas.openxmlformats.org/officeDocument/2006/relationships/tags" Target="../tags/tag953.xml"/><Relationship Id="rId7" Type="http://schemas.openxmlformats.org/officeDocument/2006/relationships/tags" Target="../tags/tag952.xml"/><Relationship Id="rId6" Type="http://schemas.openxmlformats.org/officeDocument/2006/relationships/tags" Target="../tags/tag951.xml"/><Relationship Id="rId5" Type="http://schemas.openxmlformats.org/officeDocument/2006/relationships/tags" Target="../tags/tag950.xml"/><Relationship Id="rId4" Type="http://schemas.openxmlformats.org/officeDocument/2006/relationships/tags" Target="../tags/tag949.xml"/><Relationship Id="rId3" Type="http://schemas.openxmlformats.org/officeDocument/2006/relationships/tags" Target="../tags/tag948.xml"/><Relationship Id="rId22" Type="http://schemas.openxmlformats.org/officeDocument/2006/relationships/notesSlide" Target="../notesSlides/notesSlide14.xml"/><Relationship Id="rId21" Type="http://schemas.openxmlformats.org/officeDocument/2006/relationships/slideLayout" Target="../slideLayouts/slideLayout2.xml"/><Relationship Id="rId20" Type="http://schemas.openxmlformats.org/officeDocument/2006/relationships/tags" Target="../tags/tag965.xml"/><Relationship Id="rId2" Type="http://schemas.openxmlformats.org/officeDocument/2006/relationships/tags" Target="../tags/tag947.xml"/><Relationship Id="rId19" Type="http://schemas.openxmlformats.org/officeDocument/2006/relationships/tags" Target="../tags/tag964.xml"/><Relationship Id="rId18" Type="http://schemas.openxmlformats.org/officeDocument/2006/relationships/tags" Target="../tags/tag963.xml"/><Relationship Id="rId17" Type="http://schemas.openxmlformats.org/officeDocument/2006/relationships/tags" Target="../tags/tag962.xml"/><Relationship Id="rId16" Type="http://schemas.openxmlformats.org/officeDocument/2006/relationships/tags" Target="../tags/tag961.xml"/><Relationship Id="rId15" Type="http://schemas.openxmlformats.org/officeDocument/2006/relationships/tags" Target="../tags/tag960.xml"/><Relationship Id="rId14" Type="http://schemas.openxmlformats.org/officeDocument/2006/relationships/tags" Target="../tags/tag959.xml"/><Relationship Id="rId13" Type="http://schemas.openxmlformats.org/officeDocument/2006/relationships/tags" Target="../tags/tag958.xml"/><Relationship Id="rId12" Type="http://schemas.openxmlformats.org/officeDocument/2006/relationships/tags" Target="../tags/tag957.xml"/><Relationship Id="rId11" Type="http://schemas.openxmlformats.org/officeDocument/2006/relationships/tags" Target="../tags/tag956.xml"/><Relationship Id="rId10" Type="http://schemas.openxmlformats.org/officeDocument/2006/relationships/tags" Target="../tags/tag955.xml"/><Relationship Id="rId1" Type="http://schemas.openxmlformats.org/officeDocument/2006/relationships/tags" Target="../tags/tag946.xml"/></Relationships>
</file>

<file path=ppt/slides/_rels/slide19.xml.rels><?xml version="1.0" encoding="UTF-8" standalone="yes"?>
<Relationships xmlns="http://schemas.openxmlformats.org/package/2006/relationships"><Relationship Id="rId9" Type="http://schemas.openxmlformats.org/officeDocument/2006/relationships/tags" Target="../tags/tag974.xml"/><Relationship Id="rId8" Type="http://schemas.openxmlformats.org/officeDocument/2006/relationships/tags" Target="../tags/tag973.xml"/><Relationship Id="rId7" Type="http://schemas.openxmlformats.org/officeDocument/2006/relationships/tags" Target="../tags/tag972.xml"/><Relationship Id="rId6" Type="http://schemas.openxmlformats.org/officeDocument/2006/relationships/tags" Target="../tags/tag971.xml"/><Relationship Id="rId5" Type="http://schemas.openxmlformats.org/officeDocument/2006/relationships/tags" Target="../tags/tag970.xml"/><Relationship Id="rId40" Type="http://schemas.openxmlformats.org/officeDocument/2006/relationships/notesSlide" Target="../notesSlides/notesSlide15.xml"/><Relationship Id="rId4" Type="http://schemas.openxmlformats.org/officeDocument/2006/relationships/tags" Target="../tags/tag969.xml"/><Relationship Id="rId39" Type="http://schemas.openxmlformats.org/officeDocument/2006/relationships/slideLayout" Target="../slideLayouts/slideLayout2.xml"/><Relationship Id="rId38" Type="http://schemas.openxmlformats.org/officeDocument/2006/relationships/tags" Target="../tags/tag1003.xml"/><Relationship Id="rId37" Type="http://schemas.openxmlformats.org/officeDocument/2006/relationships/tags" Target="../tags/tag1002.xml"/><Relationship Id="rId36" Type="http://schemas.openxmlformats.org/officeDocument/2006/relationships/tags" Target="../tags/tag1001.xml"/><Relationship Id="rId35" Type="http://schemas.openxmlformats.org/officeDocument/2006/relationships/tags" Target="../tags/tag1000.xml"/><Relationship Id="rId34" Type="http://schemas.openxmlformats.org/officeDocument/2006/relationships/tags" Target="../tags/tag999.xml"/><Relationship Id="rId33" Type="http://schemas.openxmlformats.org/officeDocument/2006/relationships/tags" Target="../tags/tag998.xml"/><Relationship Id="rId32" Type="http://schemas.openxmlformats.org/officeDocument/2006/relationships/tags" Target="../tags/tag997.xml"/><Relationship Id="rId31" Type="http://schemas.openxmlformats.org/officeDocument/2006/relationships/tags" Target="../tags/tag996.xml"/><Relationship Id="rId30" Type="http://schemas.openxmlformats.org/officeDocument/2006/relationships/tags" Target="../tags/tag995.xml"/><Relationship Id="rId3" Type="http://schemas.openxmlformats.org/officeDocument/2006/relationships/tags" Target="../tags/tag968.xml"/><Relationship Id="rId29" Type="http://schemas.openxmlformats.org/officeDocument/2006/relationships/tags" Target="../tags/tag994.xml"/><Relationship Id="rId28" Type="http://schemas.openxmlformats.org/officeDocument/2006/relationships/tags" Target="../tags/tag993.xml"/><Relationship Id="rId27" Type="http://schemas.openxmlformats.org/officeDocument/2006/relationships/tags" Target="../tags/tag992.xml"/><Relationship Id="rId26" Type="http://schemas.openxmlformats.org/officeDocument/2006/relationships/tags" Target="../tags/tag991.xml"/><Relationship Id="rId25" Type="http://schemas.openxmlformats.org/officeDocument/2006/relationships/tags" Target="../tags/tag990.xml"/><Relationship Id="rId24" Type="http://schemas.openxmlformats.org/officeDocument/2006/relationships/tags" Target="../tags/tag989.xml"/><Relationship Id="rId23" Type="http://schemas.openxmlformats.org/officeDocument/2006/relationships/tags" Target="../tags/tag988.xml"/><Relationship Id="rId22" Type="http://schemas.openxmlformats.org/officeDocument/2006/relationships/tags" Target="../tags/tag987.xml"/><Relationship Id="rId21" Type="http://schemas.openxmlformats.org/officeDocument/2006/relationships/tags" Target="../tags/tag986.xml"/><Relationship Id="rId20" Type="http://schemas.openxmlformats.org/officeDocument/2006/relationships/tags" Target="../tags/tag985.xml"/><Relationship Id="rId2" Type="http://schemas.openxmlformats.org/officeDocument/2006/relationships/tags" Target="../tags/tag967.xml"/><Relationship Id="rId19" Type="http://schemas.openxmlformats.org/officeDocument/2006/relationships/tags" Target="../tags/tag984.xml"/><Relationship Id="rId18" Type="http://schemas.openxmlformats.org/officeDocument/2006/relationships/tags" Target="../tags/tag983.xml"/><Relationship Id="rId17" Type="http://schemas.openxmlformats.org/officeDocument/2006/relationships/tags" Target="../tags/tag982.xml"/><Relationship Id="rId16" Type="http://schemas.openxmlformats.org/officeDocument/2006/relationships/tags" Target="../tags/tag981.xml"/><Relationship Id="rId15" Type="http://schemas.openxmlformats.org/officeDocument/2006/relationships/tags" Target="../tags/tag980.xml"/><Relationship Id="rId14" Type="http://schemas.openxmlformats.org/officeDocument/2006/relationships/tags" Target="../tags/tag979.xml"/><Relationship Id="rId13" Type="http://schemas.openxmlformats.org/officeDocument/2006/relationships/tags" Target="../tags/tag978.xml"/><Relationship Id="rId12" Type="http://schemas.openxmlformats.org/officeDocument/2006/relationships/tags" Target="../tags/tag977.xml"/><Relationship Id="rId11" Type="http://schemas.openxmlformats.org/officeDocument/2006/relationships/tags" Target="../tags/tag976.xml"/><Relationship Id="rId10" Type="http://schemas.openxmlformats.org/officeDocument/2006/relationships/tags" Target="../tags/tag975.xml"/><Relationship Id="rId1" Type="http://schemas.openxmlformats.org/officeDocument/2006/relationships/tags" Target="../tags/tag966.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9" Type="http://schemas.openxmlformats.org/officeDocument/2006/relationships/tags" Target="../tags/tag1012.xml"/><Relationship Id="rId8" Type="http://schemas.openxmlformats.org/officeDocument/2006/relationships/tags" Target="../tags/tag1011.xml"/><Relationship Id="rId7" Type="http://schemas.openxmlformats.org/officeDocument/2006/relationships/tags" Target="../tags/tag1010.xml"/><Relationship Id="rId6" Type="http://schemas.openxmlformats.org/officeDocument/2006/relationships/tags" Target="../tags/tag1009.xml"/><Relationship Id="rId53" Type="http://schemas.openxmlformats.org/officeDocument/2006/relationships/notesSlide" Target="../notesSlides/notesSlide16.xml"/><Relationship Id="rId52" Type="http://schemas.openxmlformats.org/officeDocument/2006/relationships/slideLayout" Target="../slideLayouts/slideLayout2.xml"/><Relationship Id="rId51" Type="http://schemas.openxmlformats.org/officeDocument/2006/relationships/tags" Target="../tags/tag1054.xml"/><Relationship Id="rId50" Type="http://schemas.openxmlformats.org/officeDocument/2006/relationships/tags" Target="../tags/tag1053.xml"/><Relationship Id="rId5" Type="http://schemas.openxmlformats.org/officeDocument/2006/relationships/tags" Target="../tags/tag1008.xml"/><Relationship Id="rId49" Type="http://schemas.openxmlformats.org/officeDocument/2006/relationships/tags" Target="../tags/tag1052.xml"/><Relationship Id="rId48" Type="http://schemas.openxmlformats.org/officeDocument/2006/relationships/tags" Target="../tags/tag1051.xml"/><Relationship Id="rId47" Type="http://schemas.openxmlformats.org/officeDocument/2006/relationships/tags" Target="../tags/tag1050.xml"/><Relationship Id="rId46" Type="http://schemas.openxmlformats.org/officeDocument/2006/relationships/tags" Target="../tags/tag1049.xml"/><Relationship Id="rId45" Type="http://schemas.openxmlformats.org/officeDocument/2006/relationships/tags" Target="../tags/tag1048.xml"/><Relationship Id="rId44" Type="http://schemas.openxmlformats.org/officeDocument/2006/relationships/tags" Target="../tags/tag1047.xml"/><Relationship Id="rId43" Type="http://schemas.openxmlformats.org/officeDocument/2006/relationships/tags" Target="../tags/tag1046.xml"/><Relationship Id="rId42" Type="http://schemas.openxmlformats.org/officeDocument/2006/relationships/tags" Target="../tags/tag1045.xml"/><Relationship Id="rId41" Type="http://schemas.openxmlformats.org/officeDocument/2006/relationships/tags" Target="../tags/tag1044.xml"/><Relationship Id="rId40" Type="http://schemas.openxmlformats.org/officeDocument/2006/relationships/tags" Target="../tags/tag1043.xml"/><Relationship Id="rId4" Type="http://schemas.openxmlformats.org/officeDocument/2006/relationships/tags" Target="../tags/tag1007.xml"/><Relationship Id="rId39" Type="http://schemas.openxmlformats.org/officeDocument/2006/relationships/tags" Target="../tags/tag1042.xml"/><Relationship Id="rId38" Type="http://schemas.openxmlformats.org/officeDocument/2006/relationships/tags" Target="../tags/tag1041.xml"/><Relationship Id="rId37" Type="http://schemas.openxmlformats.org/officeDocument/2006/relationships/tags" Target="../tags/tag1040.xml"/><Relationship Id="rId36" Type="http://schemas.openxmlformats.org/officeDocument/2006/relationships/tags" Target="../tags/tag1039.xml"/><Relationship Id="rId35" Type="http://schemas.openxmlformats.org/officeDocument/2006/relationships/tags" Target="../tags/tag1038.xml"/><Relationship Id="rId34" Type="http://schemas.openxmlformats.org/officeDocument/2006/relationships/tags" Target="../tags/tag1037.xml"/><Relationship Id="rId33" Type="http://schemas.openxmlformats.org/officeDocument/2006/relationships/tags" Target="../tags/tag1036.xml"/><Relationship Id="rId32" Type="http://schemas.openxmlformats.org/officeDocument/2006/relationships/tags" Target="../tags/tag1035.xml"/><Relationship Id="rId31" Type="http://schemas.openxmlformats.org/officeDocument/2006/relationships/tags" Target="../tags/tag1034.xml"/><Relationship Id="rId30" Type="http://schemas.openxmlformats.org/officeDocument/2006/relationships/tags" Target="../tags/tag1033.xml"/><Relationship Id="rId3" Type="http://schemas.openxmlformats.org/officeDocument/2006/relationships/tags" Target="../tags/tag1006.xml"/><Relationship Id="rId29" Type="http://schemas.openxmlformats.org/officeDocument/2006/relationships/tags" Target="../tags/tag1032.xml"/><Relationship Id="rId28" Type="http://schemas.openxmlformats.org/officeDocument/2006/relationships/tags" Target="../tags/tag1031.xml"/><Relationship Id="rId27" Type="http://schemas.openxmlformats.org/officeDocument/2006/relationships/tags" Target="../tags/tag1030.xml"/><Relationship Id="rId26" Type="http://schemas.openxmlformats.org/officeDocument/2006/relationships/tags" Target="../tags/tag1029.xml"/><Relationship Id="rId25" Type="http://schemas.openxmlformats.org/officeDocument/2006/relationships/tags" Target="../tags/tag1028.xml"/><Relationship Id="rId24" Type="http://schemas.openxmlformats.org/officeDocument/2006/relationships/tags" Target="../tags/tag1027.xml"/><Relationship Id="rId23" Type="http://schemas.openxmlformats.org/officeDocument/2006/relationships/tags" Target="../tags/tag1026.xml"/><Relationship Id="rId22" Type="http://schemas.openxmlformats.org/officeDocument/2006/relationships/tags" Target="../tags/tag1025.xml"/><Relationship Id="rId21" Type="http://schemas.openxmlformats.org/officeDocument/2006/relationships/tags" Target="../tags/tag1024.xml"/><Relationship Id="rId20" Type="http://schemas.openxmlformats.org/officeDocument/2006/relationships/tags" Target="../tags/tag1023.xml"/><Relationship Id="rId2" Type="http://schemas.openxmlformats.org/officeDocument/2006/relationships/tags" Target="../tags/tag1005.xml"/><Relationship Id="rId19" Type="http://schemas.openxmlformats.org/officeDocument/2006/relationships/tags" Target="../tags/tag1022.xml"/><Relationship Id="rId18" Type="http://schemas.openxmlformats.org/officeDocument/2006/relationships/tags" Target="../tags/tag1021.xml"/><Relationship Id="rId17" Type="http://schemas.openxmlformats.org/officeDocument/2006/relationships/tags" Target="../tags/tag1020.xml"/><Relationship Id="rId16" Type="http://schemas.openxmlformats.org/officeDocument/2006/relationships/tags" Target="../tags/tag1019.xml"/><Relationship Id="rId15" Type="http://schemas.openxmlformats.org/officeDocument/2006/relationships/tags" Target="../tags/tag1018.xml"/><Relationship Id="rId14" Type="http://schemas.openxmlformats.org/officeDocument/2006/relationships/tags" Target="../tags/tag1017.xml"/><Relationship Id="rId13" Type="http://schemas.openxmlformats.org/officeDocument/2006/relationships/tags" Target="../tags/tag1016.xml"/><Relationship Id="rId12" Type="http://schemas.openxmlformats.org/officeDocument/2006/relationships/tags" Target="../tags/tag1015.xml"/><Relationship Id="rId11" Type="http://schemas.openxmlformats.org/officeDocument/2006/relationships/tags" Target="../tags/tag1014.xml"/><Relationship Id="rId10" Type="http://schemas.openxmlformats.org/officeDocument/2006/relationships/tags" Target="../tags/tag1013.xml"/><Relationship Id="rId1" Type="http://schemas.openxmlformats.org/officeDocument/2006/relationships/tags" Target="../tags/tag1004.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8.xml"/><Relationship Id="rId5" Type="http://schemas.openxmlformats.org/officeDocument/2006/relationships/tags" Target="../tags/tag1058.xml"/><Relationship Id="rId4" Type="http://schemas.openxmlformats.org/officeDocument/2006/relationships/tags" Target="../tags/tag1057.xml"/><Relationship Id="rId3" Type="http://schemas.openxmlformats.org/officeDocument/2006/relationships/image" Target="../media/image11.jpeg"/><Relationship Id="rId2" Type="http://schemas.openxmlformats.org/officeDocument/2006/relationships/tags" Target="../tags/tag1056.xml"/><Relationship Id="rId1" Type="http://schemas.openxmlformats.org/officeDocument/2006/relationships/tags" Target="../tags/tag1055.xml"/></Relationships>
</file>

<file path=ppt/slides/_rels/slide22.xml.rels><?xml version="1.0" encoding="UTF-8" standalone="yes"?>
<Relationships xmlns="http://schemas.openxmlformats.org/package/2006/relationships"><Relationship Id="rId9" Type="http://schemas.openxmlformats.org/officeDocument/2006/relationships/tags" Target="../tags/tag1067.xml"/><Relationship Id="rId8" Type="http://schemas.openxmlformats.org/officeDocument/2006/relationships/tags" Target="../tags/tag1066.xml"/><Relationship Id="rId7" Type="http://schemas.openxmlformats.org/officeDocument/2006/relationships/tags" Target="../tags/tag1065.xml"/><Relationship Id="rId6" Type="http://schemas.openxmlformats.org/officeDocument/2006/relationships/tags" Target="../tags/tag1064.xml"/><Relationship Id="rId5" Type="http://schemas.openxmlformats.org/officeDocument/2006/relationships/tags" Target="../tags/tag1063.xml"/><Relationship Id="rId4" Type="http://schemas.openxmlformats.org/officeDocument/2006/relationships/tags" Target="../tags/tag1062.xml"/><Relationship Id="rId3" Type="http://schemas.openxmlformats.org/officeDocument/2006/relationships/tags" Target="../tags/tag1061.xml"/><Relationship Id="rId2" Type="http://schemas.openxmlformats.org/officeDocument/2006/relationships/tags" Target="../tags/tag1060.xml"/><Relationship Id="rId12" Type="http://schemas.openxmlformats.org/officeDocument/2006/relationships/notesSlide" Target="../notesSlides/notesSlide18.xml"/><Relationship Id="rId11" Type="http://schemas.openxmlformats.org/officeDocument/2006/relationships/slideLayout" Target="../slideLayouts/slideLayout2.xml"/><Relationship Id="rId10" Type="http://schemas.openxmlformats.org/officeDocument/2006/relationships/tags" Target="../tags/tag1068.xml"/><Relationship Id="rId1" Type="http://schemas.openxmlformats.org/officeDocument/2006/relationships/tags" Target="../tags/tag1059.xml"/></Relationships>
</file>

<file path=ppt/slides/_rels/slide23.xml.rels><?xml version="1.0" encoding="UTF-8" standalone="yes"?>
<Relationships xmlns="http://schemas.openxmlformats.org/package/2006/relationships"><Relationship Id="rId9" Type="http://schemas.openxmlformats.org/officeDocument/2006/relationships/tags" Target="../tags/tag1077.xml"/><Relationship Id="rId8" Type="http://schemas.openxmlformats.org/officeDocument/2006/relationships/tags" Target="../tags/tag1076.xml"/><Relationship Id="rId7" Type="http://schemas.openxmlformats.org/officeDocument/2006/relationships/tags" Target="../tags/tag1075.xml"/><Relationship Id="rId6" Type="http://schemas.openxmlformats.org/officeDocument/2006/relationships/tags" Target="../tags/tag1074.xml"/><Relationship Id="rId5" Type="http://schemas.openxmlformats.org/officeDocument/2006/relationships/tags" Target="../tags/tag1073.xml"/><Relationship Id="rId4" Type="http://schemas.openxmlformats.org/officeDocument/2006/relationships/tags" Target="../tags/tag1072.xml"/><Relationship Id="rId3" Type="http://schemas.openxmlformats.org/officeDocument/2006/relationships/tags" Target="../tags/tag1071.xml"/><Relationship Id="rId2" Type="http://schemas.openxmlformats.org/officeDocument/2006/relationships/tags" Target="../tags/tag1070.xml"/><Relationship Id="rId18" Type="http://schemas.openxmlformats.org/officeDocument/2006/relationships/notesSlide" Target="../notesSlides/notesSlide19.xml"/><Relationship Id="rId17" Type="http://schemas.openxmlformats.org/officeDocument/2006/relationships/slideLayout" Target="../slideLayouts/slideLayout2.xml"/><Relationship Id="rId16" Type="http://schemas.openxmlformats.org/officeDocument/2006/relationships/tags" Target="../tags/tag1084.xml"/><Relationship Id="rId15" Type="http://schemas.openxmlformats.org/officeDocument/2006/relationships/tags" Target="../tags/tag1083.xml"/><Relationship Id="rId14" Type="http://schemas.openxmlformats.org/officeDocument/2006/relationships/tags" Target="../tags/tag1082.xml"/><Relationship Id="rId13" Type="http://schemas.openxmlformats.org/officeDocument/2006/relationships/tags" Target="../tags/tag1081.xml"/><Relationship Id="rId12" Type="http://schemas.openxmlformats.org/officeDocument/2006/relationships/tags" Target="../tags/tag1080.xml"/><Relationship Id="rId11" Type="http://schemas.openxmlformats.org/officeDocument/2006/relationships/tags" Target="../tags/tag1079.xml"/><Relationship Id="rId10" Type="http://schemas.openxmlformats.org/officeDocument/2006/relationships/tags" Target="../tags/tag1078.xml"/><Relationship Id="rId1" Type="http://schemas.openxmlformats.org/officeDocument/2006/relationships/tags" Target="../tags/tag1069.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6.xml"/><Relationship Id="rId2" Type="http://schemas.openxmlformats.org/officeDocument/2006/relationships/tags" Target="../tags/tag1086.xml"/><Relationship Id="rId1" Type="http://schemas.openxmlformats.org/officeDocument/2006/relationships/tags" Target="../tags/tag1085.xml"/></Relationships>
</file>

<file path=ppt/slides/_rels/slide3.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 Id="rId3" Type="http://schemas.openxmlformats.org/officeDocument/2006/relationships/oleObject" Target="../embeddings/oleObject3.bin"/><Relationship Id="rId2" Type="http://schemas.openxmlformats.org/officeDocument/2006/relationships/image" Target="../media/image3.wmf"/><Relationship Id="rId1"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image" Target="../media/image8.jpeg"/><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7.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image" Target="../media/image10.png"/><Relationship Id="rId3" Type="http://schemas.openxmlformats.org/officeDocument/2006/relationships/tags" Target="../tags/tag16.xml"/><Relationship Id="rId2" Type="http://schemas.openxmlformats.org/officeDocument/2006/relationships/image" Target="../media/image9.jpeg"/><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en-US" altLang="zh-CN" smtClean="0">
                <a:sym typeface="+mn-lt"/>
              </a:rPr>
              <a:t>LOREM IPSUM DOLOR</a:t>
            </a:r>
            <a:endParaRPr lang="zh-CN" altLang="en-US" dirty="0"/>
          </a:p>
        </p:txBody>
      </p:sp>
      <p:sp>
        <p:nvSpPr>
          <p:cNvPr id="3" name="副标题 2"/>
          <p:cNvSpPr>
            <a:spLocks noGrp="1"/>
          </p:cNvSpPr>
          <p:nvPr>
            <p:ph type="subTitle" idx="1"/>
            <p:custDataLst>
              <p:tags r:id="rId2"/>
            </p:custDataLst>
          </p:nvPr>
        </p:nvSpPr>
        <p:spPr/>
        <p:txBody>
          <a:bodyPr>
            <a:normAutofit fontScale="77500" lnSpcReduction="20000"/>
          </a:bodyPr>
          <a:lstStyle/>
          <a:p>
            <a:r>
              <a:rPr lang="en-US" altLang="zh-CN" smtClean="0">
                <a:sym typeface="+mn-lt"/>
              </a:rPr>
              <a:t>LOREM IPSUM DOLOR LOREM IPSUM DOLOR LOREM IPSUM DOLOR LOREM IPSUM </a:t>
            </a:r>
            <a:endParaRPr lang="en-US" altLang="zh-CN" dirty="0">
              <a:sym typeface="+mn-lt"/>
            </a:endParaRPr>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1126711" y="1465455"/>
            <a:ext cx="4966917" cy="690934"/>
            <a:chOff x="1126711" y="884532"/>
            <a:chExt cx="4966917" cy="690934"/>
          </a:xfrm>
        </p:grpSpPr>
        <p:grpSp>
          <p:nvGrpSpPr>
            <p:cNvPr id="5" name="组合 4"/>
            <p:cNvGrpSpPr/>
            <p:nvPr/>
          </p:nvGrpSpPr>
          <p:grpSpPr>
            <a:xfrm>
              <a:off x="1126711" y="884532"/>
              <a:ext cx="834477" cy="609413"/>
              <a:chOff x="1126711" y="884532"/>
              <a:chExt cx="834477" cy="609413"/>
            </a:xfrm>
          </p:grpSpPr>
          <p:sp>
            <p:nvSpPr>
              <p:cNvPr id="142" name="文本框 141"/>
              <p:cNvSpPr txBox="1"/>
              <p:nvPr>
                <p:custDataLst>
                  <p:tags r:id="rId2"/>
                </p:custDataLst>
              </p:nvPr>
            </p:nvSpPr>
            <p:spPr>
              <a:xfrm>
                <a:off x="1438872" y="1079372"/>
                <a:ext cx="400580" cy="365760"/>
              </a:xfrm>
              <a:prstGeom prst="rect">
                <a:avLst/>
              </a:prstGeom>
              <a:noFill/>
            </p:spPr>
            <p:txBody>
              <a:bodyPr wrap="square" rtlCol="0">
                <a:spAutoFit/>
              </a:bodyPr>
              <a:lstStyle/>
              <a:p>
                <a:r>
                  <a:rPr lang="en-US" altLang="zh-CN" b="1" dirty="0" smtClean="0"/>
                  <a:t>1</a:t>
                </a:r>
                <a:endParaRPr lang="zh-CN" altLang="en-US" b="1" dirty="0"/>
              </a:p>
            </p:txBody>
          </p:sp>
          <p:grpSp>
            <p:nvGrpSpPr>
              <p:cNvPr id="90" name="组合 89"/>
              <p:cNvGrpSpPr/>
              <p:nvPr/>
            </p:nvGrpSpPr>
            <p:grpSpPr>
              <a:xfrm rot="1803858">
                <a:off x="1126711" y="884532"/>
                <a:ext cx="834477" cy="609413"/>
                <a:chOff x="6143021" y="-463778"/>
                <a:chExt cx="7177967" cy="5012462"/>
              </a:xfrm>
            </p:grpSpPr>
            <p:cxnSp>
              <p:nvCxnSpPr>
                <p:cNvPr id="92" name="直接连接符 91"/>
                <p:cNvCxnSpPr/>
                <p:nvPr>
                  <p:custDataLst>
                    <p:tags r:id="rId3"/>
                  </p:custDataLst>
                </p:nvPr>
              </p:nvCxnSpPr>
              <p:spPr>
                <a:xfrm rot="706330" flipV="1">
                  <a:off x="7111594" y="3457085"/>
                  <a:ext cx="2651700" cy="157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custDataLst>
                    <p:tags r:id="rId4"/>
                  </p:custDataLst>
                </p:nvPr>
              </p:nvCxnSpPr>
              <p:spPr>
                <a:xfrm rot="706330" flipH="1">
                  <a:off x="6437278" y="502987"/>
                  <a:ext cx="1610662" cy="4910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custDataLst>
                    <p:tags r:id="rId5"/>
                  </p:custDataLst>
                </p:nvPr>
              </p:nvCxnSpPr>
              <p:spPr>
                <a:xfrm rot="706330">
                  <a:off x="6143021" y="1196585"/>
                  <a:ext cx="3869519" cy="2160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custDataLst>
                    <p:tags r:id="rId6"/>
                  </p:custDataLst>
                </p:nvPr>
              </p:nvCxnSpPr>
              <p:spPr>
                <a:xfrm rot="706330" flipH="1">
                  <a:off x="7405851" y="602842"/>
                  <a:ext cx="392844" cy="28088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custDataLst>
                    <p:tags r:id="rId7"/>
                  </p:custDataLst>
                </p:nvPr>
              </p:nvCxnSpPr>
              <p:spPr>
                <a:xfrm rot="706330">
                  <a:off x="7992683" y="744341"/>
                  <a:ext cx="785690" cy="785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custDataLst>
                    <p:tags r:id="rId8"/>
                  </p:custDataLst>
                </p:nvPr>
              </p:nvCxnSpPr>
              <p:spPr>
                <a:xfrm rot="706330" flipH="1">
                  <a:off x="8416858" y="1573762"/>
                  <a:ext cx="176781" cy="962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custDataLst>
                    <p:tags r:id="rId9"/>
                  </p:custDataLst>
                </p:nvPr>
              </p:nvCxnSpPr>
              <p:spPr>
                <a:xfrm rot="706330" flipH="1">
                  <a:off x="7221117" y="2394732"/>
                  <a:ext cx="1001753" cy="10606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custDataLst>
                    <p:tags r:id="rId10"/>
                  </p:custDataLst>
                </p:nvPr>
              </p:nvCxnSpPr>
              <p:spPr>
                <a:xfrm rot="706330" flipV="1">
                  <a:off x="7171190" y="2879021"/>
                  <a:ext cx="1748158" cy="648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custDataLst>
                    <p:tags r:id="rId11"/>
                  </p:custDataLst>
                </p:nvPr>
              </p:nvCxnSpPr>
              <p:spPr>
                <a:xfrm rot="14831886" flipH="1" flipV="1">
                  <a:off x="8137169" y="-296318"/>
                  <a:ext cx="583201" cy="10229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custDataLst>
                    <p:tags r:id="rId12"/>
                  </p:custDataLst>
                </p:nvPr>
              </p:nvCxnSpPr>
              <p:spPr>
                <a:xfrm rot="14831886" flipH="1" flipV="1">
                  <a:off x="8449295" y="127049"/>
                  <a:ext cx="915047" cy="117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custDataLst>
                    <p:tags r:id="rId13"/>
                  </p:custDataLst>
                </p:nvPr>
              </p:nvCxnSpPr>
              <p:spPr>
                <a:xfrm rot="706330">
                  <a:off x="8501547" y="1754012"/>
                  <a:ext cx="1453525" cy="18463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custDataLst>
                    <p:tags r:id="rId14"/>
                  </p:custDataLst>
                </p:nvPr>
              </p:nvCxnSpPr>
              <p:spPr>
                <a:xfrm rot="706330" flipH="1">
                  <a:off x="8810036" y="608090"/>
                  <a:ext cx="127675" cy="10410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custDataLst>
                    <p:tags r:id="rId15"/>
                  </p:custDataLst>
                </p:nvPr>
              </p:nvCxnSpPr>
              <p:spPr>
                <a:xfrm rot="14831886" flipH="1">
                  <a:off x="8945571" y="-399261"/>
                  <a:ext cx="1199335" cy="10703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custDataLst>
                    <p:tags r:id="rId16"/>
                  </p:custDataLst>
                </p:nvPr>
              </p:nvCxnSpPr>
              <p:spPr>
                <a:xfrm rot="706330" flipV="1">
                  <a:off x="9065677" y="390688"/>
                  <a:ext cx="1207996" cy="3854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custDataLst>
                    <p:tags r:id="rId17"/>
                  </p:custDataLst>
                </p:nvPr>
              </p:nvCxnSpPr>
              <p:spPr>
                <a:xfrm rot="706330">
                  <a:off x="10243966" y="650852"/>
                  <a:ext cx="1158893" cy="586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custDataLst>
                    <p:tags r:id="rId18"/>
                  </p:custDataLst>
                </p:nvPr>
              </p:nvCxnSpPr>
              <p:spPr>
                <a:xfrm rot="14831886" flipV="1">
                  <a:off x="10877664" y="-339840"/>
                  <a:ext cx="129868" cy="1343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custDataLst>
                    <p:tags r:id="rId19"/>
                  </p:custDataLst>
                </p:nvPr>
              </p:nvCxnSpPr>
              <p:spPr>
                <a:xfrm rot="706330">
                  <a:off x="11211592" y="600837"/>
                  <a:ext cx="196424" cy="736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custDataLst>
                    <p:tags r:id="rId20"/>
                  </p:custDataLst>
                </p:nvPr>
              </p:nvCxnSpPr>
              <p:spPr>
                <a:xfrm rot="706330" flipV="1">
                  <a:off x="11337825" y="112975"/>
                  <a:ext cx="196424" cy="500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custDataLst>
                    <p:tags r:id="rId21"/>
                  </p:custDataLst>
                </p:nvPr>
              </p:nvCxnSpPr>
              <p:spPr>
                <a:xfrm rot="706330">
                  <a:off x="9695623" y="3996860"/>
                  <a:ext cx="2651700" cy="27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custDataLst>
                    <p:tags r:id="rId22"/>
                  </p:custDataLst>
                </p:nvPr>
              </p:nvCxnSpPr>
              <p:spPr>
                <a:xfrm rot="706330" flipV="1">
                  <a:off x="9795844" y="3298499"/>
                  <a:ext cx="1826728" cy="623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custDataLst>
                    <p:tags r:id="rId23"/>
                  </p:custDataLst>
                </p:nvPr>
              </p:nvCxnSpPr>
              <p:spPr>
                <a:xfrm rot="706330">
                  <a:off x="11557917" y="3565209"/>
                  <a:ext cx="834793" cy="8888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custDataLst>
                    <p:tags r:id="rId24"/>
                  </p:custDataLst>
                </p:nvPr>
              </p:nvCxnSpPr>
              <p:spPr>
                <a:xfrm rot="706330" flipH="1">
                  <a:off x="11782482" y="2284377"/>
                  <a:ext cx="284812" cy="1238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custDataLst>
                    <p:tags r:id="rId25"/>
                  </p:custDataLst>
                </p:nvPr>
              </p:nvCxnSpPr>
              <p:spPr>
                <a:xfrm rot="706330">
                  <a:off x="12043833" y="2369033"/>
                  <a:ext cx="574535" cy="1238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custDataLst>
                    <p:tags r:id="rId26"/>
                  </p:custDataLst>
                </p:nvPr>
              </p:nvCxnSpPr>
              <p:spPr>
                <a:xfrm rot="706330">
                  <a:off x="11659076" y="3568056"/>
                  <a:ext cx="834793" cy="8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custDataLst>
                    <p:tags r:id="rId27"/>
                  </p:custDataLst>
                </p:nvPr>
              </p:nvCxnSpPr>
              <p:spPr>
                <a:xfrm rot="706330" flipH="1">
                  <a:off x="12382951" y="3651278"/>
                  <a:ext cx="9821" cy="897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custDataLst>
                    <p:tags r:id="rId28"/>
                  </p:custDataLst>
                </p:nvPr>
              </p:nvCxnSpPr>
              <p:spPr>
                <a:xfrm rot="706330">
                  <a:off x="11255823" y="1447786"/>
                  <a:ext cx="1011574" cy="7721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custDataLst>
                    <p:tags r:id="rId29"/>
                  </p:custDataLst>
                </p:nvPr>
              </p:nvCxnSpPr>
              <p:spPr>
                <a:xfrm rot="706330">
                  <a:off x="11276725" y="791827"/>
                  <a:ext cx="1964223" cy="104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custDataLst>
                    <p:tags r:id="rId30"/>
                  </p:custDataLst>
                </p:nvPr>
              </p:nvCxnSpPr>
              <p:spPr>
                <a:xfrm rot="706330" flipV="1">
                  <a:off x="11386224" y="916055"/>
                  <a:ext cx="1777623" cy="615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custDataLst>
                    <p:tags r:id="rId31"/>
                  </p:custDataLst>
                </p:nvPr>
              </p:nvCxnSpPr>
              <p:spPr>
                <a:xfrm rot="706330">
                  <a:off x="11513901" y="301252"/>
                  <a:ext cx="1807087" cy="622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custDataLst>
                    <p:tags r:id="rId32"/>
                  </p:custDataLst>
                </p:nvPr>
              </p:nvCxnSpPr>
              <p:spPr>
                <a:xfrm rot="706330" flipH="1">
                  <a:off x="12346384" y="1006449"/>
                  <a:ext cx="726766" cy="1413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椭圆 130"/>
                <p:cNvSpPr/>
                <p:nvPr>
                  <p:custDataLst>
                    <p:tags r:id="rId33"/>
                  </p:custDataLst>
                </p:nvPr>
              </p:nvSpPr>
              <p:spPr>
                <a:xfrm>
                  <a:off x="7044822" y="3292010"/>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2" name="椭圆 131"/>
                <p:cNvSpPr/>
                <p:nvPr>
                  <p:custDataLst>
                    <p:tags r:id="rId34"/>
                  </p:custDataLst>
                </p:nvPr>
              </p:nvSpPr>
              <p:spPr>
                <a:xfrm>
                  <a:off x="8017735" y="634313"/>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3" name="椭圆 132"/>
                <p:cNvSpPr/>
                <p:nvPr>
                  <p:custDataLst>
                    <p:tags r:id="rId35"/>
                  </p:custDataLst>
                </p:nvPr>
              </p:nvSpPr>
              <p:spPr>
                <a:xfrm>
                  <a:off x="8639866" y="1548222"/>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4" name="椭圆 133"/>
                <p:cNvSpPr/>
                <p:nvPr>
                  <p:custDataLst>
                    <p:tags r:id="rId36"/>
                  </p:custDataLst>
                </p:nvPr>
              </p:nvSpPr>
              <p:spPr>
                <a:xfrm>
                  <a:off x="10236352" y="431823"/>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6" name="椭圆 135"/>
                <p:cNvSpPr/>
                <p:nvPr>
                  <p:custDataLst>
                    <p:tags r:id="rId37"/>
                  </p:custDataLst>
                </p:nvPr>
              </p:nvSpPr>
              <p:spPr>
                <a:xfrm>
                  <a:off x="9714959" y="3641464"/>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7" name="椭圆 136"/>
                <p:cNvSpPr/>
                <p:nvPr>
                  <p:custDataLst>
                    <p:tags r:id="rId38"/>
                  </p:custDataLst>
                </p:nvPr>
              </p:nvSpPr>
              <p:spPr>
                <a:xfrm>
                  <a:off x="11601665" y="3408858"/>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8" name="椭圆 137"/>
                <p:cNvSpPr/>
                <p:nvPr>
                  <p:custDataLst>
                    <p:tags r:id="rId39"/>
                  </p:custDataLst>
                </p:nvPr>
              </p:nvSpPr>
              <p:spPr>
                <a:xfrm>
                  <a:off x="11241704" y="1289544"/>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9" name="椭圆 138"/>
                <p:cNvSpPr/>
                <p:nvPr>
                  <p:custDataLst>
                    <p:tags r:id="rId40"/>
                  </p:custDataLst>
                </p:nvPr>
              </p:nvSpPr>
              <p:spPr>
                <a:xfrm>
                  <a:off x="6349175" y="770170"/>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0" name="椭圆 139"/>
                <p:cNvSpPr/>
                <p:nvPr>
                  <p:custDataLst>
                    <p:tags r:id="rId41"/>
                  </p:custDataLst>
                </p:nvPr>
              </p:nvSpPr>
              <p:spPr>
                <a:xfrm>
                  <a:off x="8970968" y="574277"/>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220" name="矩形 2"/>
            <p:cNvSpPr>
              <a:spLocks noChangeArrowheads="1"/>
            </p:cNvSpPr>
            <p:nvPr>
              <p:custDataLst>
                <p:tags r:id="rId42"/>
              </p:custDataLst>
            </p:nvPr>
          </p:nvSpPr>
          <p:spPr bwMode="auto">
            <a:xfrm>
              <a:off x="2194584" y="1113801"/>
              <a:ext cx="38990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2400" b="1" smtClean="0">
                  <a:latin typeface="+mn-lt"/>
                  <a:ea typeface="+mn-ea"/>
                  <a:sym typeface="+mn-lt"/>
                </a:rPr>
                <a:t>LOREM IPSUM DOLOR</a:t>
              </a:r>
              <a:endParaRPr lang="en-US" altLang="zh-CN" sz="2400" b="1" dirty="0">
                <a:latin typeface="+mn-lt"/>
                <a:ea typeface="+mn-ea"/>
                <a:sym typeface="+mn-lt"/>
              </a:endParaRPr>
            </a:p>
          </p:txBody>
        </p:sp>
      </p:grpSp>
      <p:sp>
        <p:nvSpPr>
          <p:cNvPr id="222" name="文本框 221"/>
          <p:cNvSpPr txBox="1"/>
          <p:nvPr>
            <p:custDataLst>
              <p:tags r:id="rId43"/>
            </p:custDataLst>
          </p:nvPr>
        </p:nvSpPr>
        <p:spPr>
          <a:xfrm>
            <a:off x="174847" y="118621"/>
            <a:ext cx="2012043" cy="584775"/>
          </a:xfrm>
          <a:prstGeom prst="rect">
            <a:avLst/>
          </a:prstGeom>
          <a:noFill/>
        </p:spPr>
        <p:txBody>
          <a:bodyPr wrap="square" rtlCol="0">
            <a:normAutofit/>
          </a:bodyPr>
          <a:lstStyle/>
          <a:p>
            <a:r>
              <a:rPr lang="en-US" altLang="zh-CN" sz="3200" b="1" smtClean="0">
                <a:latin typeface="+mj-lt"/>
                <a:ea typeface="+mj-ea"/>
                <a:cs typeface="+mj-cs"/>
              </a:rPr>
              <a:t>Content</a:t>
            </a:r>
            <a:endParaRPr lang="en-US" altLang="zh-CN" sz="3200" b="1" smtClean="0">
              <a:latin typeface="+mj-lt"/>
              <a:ea typeface="+mj-ea"/>
              <a:cs typeface="+mj-cs"/>
            </a:endParaRPr>
          </a:p>
        </p:txBody>
      </p:sp>
      <p:grpSp>
        <p:nvGrpSpPr>
          <p:cNvPr id="3" name="组合 2"/>
          <p:cNvGrpSpPr/>
          <p:nvPr>
            <p:custDataLst>
              <p:tags r:id="rId44"/>
            </p:custDataLst>
          </p:nvPr>
        </p:nvGrpSpPr>
        <p:grpSpPr>
          <a:xfrm>
            <a:off x="6472581" y="-13268"/>
            <a:ext cx="5782919" cy="4491535"/>
            <a:chOff x="6472581" y="-13268"/>
            <a:chExt cx="5782919" cy="4491535"/>
          </a:xfrm>
        </p:grpSpPr>
        <p:cxnSp>
          <p:nvCxnSpPr>
            <p:cNvPr id="46" name="直接连接符 45"/>
            <p:cNvCxnSpPr/>
            <p:nvPr>
              <p:custDataLst>
                <p:tags r:id="rId45"/>
              </p:custDataLst>
            </p:nvPr>
          </p:nvCxnSpPr>
          <p:spPr>
            <a:xfrm>
              <a:off x="6472581" y="0"/>
              <a:ext cx="840176" cy="34801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custDataLst>
                <p:tags r:id="rId46"/>
              </p:custDataLst>
            </p:nvPr>
          </p:nvCxnSpPr>
          <p:spPr>
            <a:xfrm rot="706330" flipV="1">
              <a:off x="7381787" y="3582237"/>
              <a:ext cx="2081302" cy="128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custDataLst>
                <p:tags r:id="rId47"/>
              </p:custDataLst>
            </p:nvPr>
          </p:nvCxnSpPr>
          <p:spPr>
            <a:xfrm>
              <a:off x="6965590" y="2284"/>
              <a:ext cx="1172614" cy="1287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custDataLst>
                <p:tags r:id="rId48"/>
              </p:custDataLst>
            </p:nvPr>
          </p:nvCxnSpPr>
          <p:spPr>
            <a:xfrm rot="706330" flipH="1">
              <a:off x="6852521" y="1157392"/>
              <a:ext cx="1264198" cy="403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custDataLst>
                <p:tags r:id="rId49"/>
              </p:custDataLst>
            </p:nvPr>
          </p:nvCxnSpPr>
          <p:spPr>
            <a:xfrm rot="706330">
              <a:off x="6621561" y="1726726"/>
              <a:ext cx="3037160" cy="17735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custDataLst>
                <p:tags r:id="rId50"/>
              </p:custDataLst>
            </p:nvPr>
          </p:nvCxnSpPr>
          <p:spPr>
            <a:xfrm rot="706330" flipH="1">
              <a:off x="7612748" y="1239357"/>
              <a:ext cx="308341" cy="2305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custDataLst>
                <p:tags r:id="rId51"/>
              </p:custDataLst>
            </p:nvPr>
          </p:nvCxnSpPr>
          <p:spPr>
            <a:xfrm rot="706330">
              <a:off x="8073348" y="1355505"/>
              <a:ext cx="616683" cy="6449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custDataLst>
                <p:tags r:id="rId52"/>
              </p:custDataLst>
            </p:nvPr>
          </p:nvCxnSpPr>
          <p:spPr>
            <a:xfrm rot="706330" flipH="1">
              <a:off x="8406281" y="2036328"/>
              <a:ext cx="138754" cy="790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custDataLst>
                <p:tags r:id="rId53"/>
              </p:custDataLst>
            </p:nvPr>
          </p:nvCxnSpPr>
          <p:spPr>
            <a:xfrm rot="706330" flipH="1">
              <a:off x="7467751" y="2710214"/>
              <a:ext cx="786269" cy="8706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custDataLst>
                <p:tags r:id="rId54"/>
              </p:custDataLst>
            </p:nvPr>
          </p:nvCxnSpPr>
          <p:spPr>
            <a:xfrm rot="706330" flipV="1">
              <a:off x="7428564" y="3107739"/>
              <a:ext cx="1372118" cy="5320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custDataLst>
                <p:tags r:id="rId55"/>
              </p:custDataLst>
            </p:nvPr>
          </p:nvCxnSpPr>
          <p:spPr>
            <a:xfrm flipH="1">
              <a:off x="8138314" y="-3360"/>
              <a:ext cx="534542" cy="13007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custDataLst>
                <p:tags r:id="rId56"/>
              </p:custDataLst>
            </p:nvPr>
          </p:nvCxnSpPr>
          <p:spPr>
            <a:xfrm>
              <a:off x="8511068" y="-3360"/>
              <a:ext cx="382652" cy="1264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custDataLst>
                <p:tags r:id="rId57"/>
              </p:custDataLst>
            </p:nvPr>
          </p:nvCxnSpPr>
          <p:spPr>
            <a:xfrm rot="706330">
              <a:off x="8472752" y="2184285"/>
              <a:ext cx="1140862" cy="15155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custDataLst>
                <p:tags r:id="rId58"/>
              </p:custDataLst>
            </p:nvPr>
          </p:nvCxnSpPr>
          <p:spPr>
            <a:xfrm rot="706330" flipH="1">
              <a:off x="8714883" y="1243665"/>
              <a:ext cx="100211" cy="854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custDataLst>
                <p:tags r:id="rId59"/>
              </p:custDataLst>
            </p:nvPr>
          </p:nvCxnSpPr>
          <p:spPr>
            <a:xfrm>
              <a:off x="8257429" y="0"/>
              <a:ext cx="1612484" cy="11470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custDataLst>
                <p:tags r:id="rId60"/>
              </p:custDataLst>
            </p:nvPr>
          </p:nvCxnSpPr>
          <p:spPr>
            <a:xfrm rot="706330" flipV="1">
              <a:off x="8915534" y="1065212"/>
              <a:ext cx="948148" cy="3164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custDataLst>
                <p:tags r:id="rId61"/>
              </p:custDataLst>
            </p:nvPr>
          </p:nvCxnSpPr>
          <p:spPr>
            <a:xfrm rot="706330">
              <a:off x="8751159" y="1400479"/>
              <a:ext cx="1287324" cy="13321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custDataLst>
                <p:tags r:id="rId62"/>
              </p:custDataLst>
            </p:nvPr>
          </p:nvCxnSpPr>
          <p:spPr>
            <a:xfrm>
              <a:off x="9857545" y="-13268"/>
              <a:ext cx="45121" cy="2870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custDataLst>
                <p:tags r:id="rId63"/>
              </p:custDataLst>
            </p:nvPr>
          </p:nvCxnSpPr>
          <p:spPr>
            <a:xfrm rot="706330">
              <a:off x="8570025" y="2221368"/>
              <a:ext cx="1387535" cy="491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custDataLst>
                <p:tags r:id="rId64"/>
              </p:custDataLst>
            </p:nvPr>
          </p:nvCxnSpPr>
          <p:spPr>
            <a:xfrm rot="706330" flipH="1">
              <a:off x="9550893" y="2820538"/>
              <a:ext cx="262090" cy="10238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custDataLst>
                <p:tags r:id="rId65"/>
              </p:custDataLst>
            </p:nvPr>
          </p:nvCxnSpPr>
          <p:spPr>
            <a:xfrm rot="706330" flipV="1">
              <a:off x="10016704" y="1777793"/>
              <a:ext cx="555014" cy="1152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custDataLst>
                <p:tags r:id="rId66"/>
              </p:custDataLst>
            </p:nvPr>
          </p:nvCxnSpPr>
          <p:spPr>
            <a:xfrm rot="706330">
              <a:off x="9840366" y="1278766"/>
              <a:ext cx="909608" cy="481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custDataLst>
                <p:tags r:id="rId67"/>
              </p:custDataLst>
            </p:nvPr>
          </p:nvCxnSpPr>
          <p:spPr>
            <a:xfrm flipH="1">
              <a:off x="9882192" y="-3360"/>
              <a:ext cx="1360820" cy="11752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custDataLst>
                <p:tags r:id="rId68"/>
              </p:custDataLst>
            </p:nvPr>
          </p:nvCxnSpPr>
          <p:spPr>
            <a:xfrm rot="706330">
              <a:off x="10599849" y="1237711"/>
              <a:ext cx="154172" cy="6046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custDataLst>
                <p:tags r:id="rId69"/>
              </p:custDataLst>
            </p:nvPr>
          </p:nvCxnSpPr>
          <p:spPr>
            <a:xfrm rot="706330" flipV="1">
              <a:off x="10698928" y="837254"/>
              <a:ext cx="154172" cy="411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custDataLst>
                <p:tags r:id="rId70"/>
              </p:custDataLst>
            </p:nvPr>
          </p:nvCxnSpPr>
          <p:spPr>
            <a:xfrm rot="706330">
              <a:off x="9409975" y="4025307"/>
              <a:ext cx="2081302" cy="224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custDataLst>
                <p:tags r:id="rId71"/>
              </p:custDataLst>
            </p:nvPr>
          </p:nvCxnSpPr>
          <p:spPr>
            <a:xfrm rot="706330" flipV="1">
              <a:off x="9488638" y="3452064"/>
              <a:ext cx="1433787" cy="5119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custDataLst>
                <p:tags r:id="rId72"/>
              </p:custDataLst>
            </p:nvPr>
          </p:nvCxnSpPr>
          <p:spPr>
            <a:xfrm rot="706330">
              <a:off x="10871677" y="3670990"/>
              <a:ext cx="655224" cy="7295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custDataLst>
                <p:tags r:id="rId73"/>
              </p:custDataLst>
            </p:nvPr>
          </p:nvCxnSpPr>
          <p:spPr>
            <a:xfrm rot="706330">
              <a:off x="9847919" y="2978058"/>
              <a:ext cx="1163988" cy="511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custDataLst>
                <p:tags r:id="rId74"/>
              </p:custDataLst>
            </p:nvPr>
          </p:nvCxnSpPr>
          <p:spPr>
            <a:xfrm rot="706330" flipV="1">
              <a:off x="9944058" y="2500614"/>
              <a:ext cx="1387535" cy="526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custDataLst>
                <p:tags r:id="rId75"/>
              </p:custDataLst>
            </p:nvPr>
          </p:nvCxnSpPr>
          <p:spPr>
            <a:xfrm rot="706330" flipH="1">
              <a:off x="11047937" y="2619630"/>
              <a:ext cx="223547" cy="10167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custDataLst>
                <p:tags r:id="rId76"/>
              </p:custDataLst>
            </p:nvPr>
          </p:nvCxnSpPr>
          <p:spPr>
            <a:xfrm rot="706330">
              <a:off x="11253069" y="2689119"/>
              <a:ext cx="450949" cy="10167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custDataLst>
                <p:tags r:id="rId77"/>
              </p:custDataLst>
            </p:nvPr>
          </p:nvCxnSpPr>
          <p:spPr>
            <a:xfrm rot="706330">
              <a:off x="10951076" y="3673327"/>
              <a:ext cx="655224" cy="70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custDataLst>
                <p:tags r:id="rId78"/>
              </p:custDataLst>
            </p:nvPr>
          </p:nvCxnSpPr>
          <p:spPr>
            <a:xfrm rot="706330" flipH="1">
              <a:off x="11519241" y="3741639"/>
              <a:ext cx="7708" cy="7366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custDataLst>
                <p:tags r:id="rId79"/>
              </p:custDataLst>
            </p:nvPr>
          </p:nvCxnSpPr>
          <p:spPr>
            <a:xfrm>
              <a:off x="11361425" y="2676752"/>
              <a:ext cx="807564" cy="99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custDataLst>
                <p:tags r:id="rId80"/>
              </p:custDataLst>
            </p:nvPr>
          </p:nvCxnSpPr>
          <p:spPr>
            <a:xfrm rot="706330">
              <a:off x="10634566" y="1932922"/>
              <a:ext cx="793978" cy="6338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custDataLst>
                <p:tags r:id="rId81"/>
              </p:custDataLst>
            </p:nvPr>
          </p:nvCxnSpPr>
          <p:spPr>
            <a:xfrm rot="706330">
              <a:off x="10650971" y="1394484"/>
              <a:ext cx="1541706" cy="856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custDataLst>
                <p:tags r:id="rId82"/>
              </p:custDataLst>
            </p:nvPr>
          </p:nvCxnSpPr>
          <p:spPr>
            <a:xfrm rot="706330" flipV="1">
              <a:off x="10736916" y="1496455"/>
              <a:ext cx="1395245" cy="504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custDataLst>
                <p:tags r:id="rId83"/>
              </p:custDataLst>
            </p:nvPr>
          </p:nvCxnSpPr>
          <p:spPr>
            <a:xfrm rot="706330">
              <a:off x="10837129" y="991799"/>
              <a:ext cx="1418371" cy="510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custDataLst>
                <p:tags r:id="rId84"/>
              </p:custDataLst>
            </p:nvPr>
          </p:nvCxnSpPr>
          <p:spPr>
            <a:xfrm rot="706330" flipH="1">
              <a:off x="11490540" y="1570654"/>
              <a:ext cx="570434" cy="1159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椭圆 85"/>
            <p:cNvSpPr/>
            <p:nvPr>
              <p:custDataLst>
                <p:tags r:id="rId85"/>
              </p:custDataLst>
            </p:nvPr>
          </p:nvSpPr>
          <p:spPr>
            <a:xfrm>
              <a:off x="7329378" y="3446737"/>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custDataLst>
                <p:tags r:id="rId86"/>
              </p:custDataLst>
            </p:nvPr>
          </p:nvSpPr>
          <p:spPr>
            <a:xfrm>
              <a:off x="8093011" y="1265190"/>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custDataLst>
                <p:tags r:id="rId87"/>
              </p:custDataLst>
            </p:nvPr>
          </p:nvSpPr>
          <p:spPr>
            <a:xfrm>
              <a:off x="8581318" y="2015364"/>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custDataLst>
                <p:tags r:id="rId88"/>
              </p:custDataLst>
            </p:nvPr>
          </p:nvSpPr>
          <p:spPr>
            <a:xfrm>
              <a:off x="9834389" y="1098978"/>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custDataLst>
                <p:tags r:id="rId89"/>
              </p:custDataLst>
            </p:nvPr>
          </p:nvSpPr>
          <p:spPr>
            <a:xfrm>
              <a:off x="9857545" y="2779244"/>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custDataLst>
                <p:tags r:id="rId90"/>
              </p:custDataLst>
            </p:nvPr>
          </p:nvSpPr>
          <p:spPr>
            <a:xfrm>
              <a:off x="9425151" y="3733583"/>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custDataLst>
                <p:tags r:id="rId91"/>
              </p:custDataLst>
            </p:nvPr>
          </p:nvSpPr>
          <p:spPr>
            <a:xfrm>
              <a:off x="10906015" y="3542651"/>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custDataLst>
                <p:tags r:id="rId92"/>
              </p:custDataLst>
            </p:nvPr>
          </p:nvSpPr>
          <p:spPr>
            <a:xfrm>
              <a:off x="10623484" y="1803030"/>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custDataLst>
                <p:tags r:id="rId93"/>
              </p:custDataLst>
            </p:nvPr>
          </p:nvSpPr>
          <p:spPr>
            <a:xfrm>
              <a:off x="6783370" y="1376707"/>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custDataLst>
                <p:tags r:id="rId94"/>
              </p:custDataLst>
            </p:nvPr>
          </p:nvSpPr>
          <p:spPr>
            <a:xfrm>
              <a:off x="8841198" y="1215910"/>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custDataLst>
                <p:tags r:id="rId95"/>
              </p:custDataLst>
            </p:nvPr>
          </p:nvSpPr>
          <p:spPr>
            <a:xfrm>
              <a:off x="8523041" y="190353"/>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96"/>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1126711" y="1465455"/>
            <a:ext cx="4966917" cy="690934"/>
            <a:chOff x="1126711" y="884532"/>
            <a:chExt cx="4966917" cy="690934"/>
          </a:xfrm>
        </p:grpSpPr>
        <p:grpSp>
          <p:nvGrpSpPr>
            <p:cNvPr id="5" name="组合 4"/>
            <p:cNvGrpSpPr/>
            <p:nvPr/>
          </p:nvGrpSpPr>
          <p:grpSpPr>
            <a:xfrm>
              <a:off x="1126711" y="884532"/>
              <a:ext cx="834477" cy="609413"/>
              <a:chOff x="1126711" y="884532"/>
              <a:chExt cx="834477" cy="609413"/>
            </a:xfrm>
          </p:grpSpPr>
          <p:sp>
            <p:nvSpPr>
              <p:cNvPr id="142" name="文本框 141"/>
              <p:cNvSpPr txBox="1"/>
              <p:nvPr>
                <p:custDataLst>
                  <p:tags r:id="rId2"/>
                </p:custDataLst>
              </p:nvPr>
            </p:nvSpPr>
            <p:spPr>
              <a:xfrm>
                <a:off x="1438872" y="1079372"/>
                <a:ext cx="400580" cy="365760"/>
              </a:xfrm>
              <a:prstGeom prst="rect">
                <a:avLst/>
              </a:prstGeom>
              <a:noFill/>
            </p:spPr>
            <p:txBody>
              <a:bodyPr wrap="square" rtlCol="0">
                <a:spAutoFit/>
              </a:bodyPr>
              <a:lstStyle/>
              <a:p>
                <a:r>
                  <a:rPr lang="en-US" altLang="zh-CN" b="1" dirty="0" smtClean="0"/>
                  <a:t>1</a:t>
                </a:r>
                <a:endParaRPr lang="zh-CN" altLang="en-US" b="1" dirty="0"/>
              </a:p>
            </p:txBody>
          </p:sp>
          <p:grpSp>
            <p:nvGrpSpPr>
              <p:cNvPr id="90" name="组合 89"/>
              <p:cNvGrpSpPr/>
              <p:nvPr/>
            </p:nvGrpSpPr>
            <p:grpSpPr>
              <a:xfrm rot="1803858">
                <a:off x="1126711" y="884532"/>
                <a:ext cx="834477" cy="609413"/>
                <a:chOff x="6143021" y="-463778"/>
                <a:chExt cx="7177967" cy="5012462"/>
              </a:xfrm>
            </p:grpSpPr>
            <p:cxnSp>
              <p:nvCxnSpPr>
                <p:cNvPr id="92" name="直接连接符 91"/>
                <p:cNvCxnSpPr/>
                <p:nvPr>
                  <p:custDataLst>
                    <p:tags r:id="rId3"/>
                  </p:custDataLst>
                </p:nvPr>
              </p:nvCxnSpPr>
              <p:spPr>
                <a:xfrm rot="706330" flipV="1">
                  <a:off x="7111594" y="3457085"/>
                  <a:ext cx="2651700" cy="157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custDataLst>
                    <p:tags r:id="rId4"/>
                  </p:custDataLst>
                </p:nvPr>
              </p:nvCxnSpPr>
              <p:spPr>
                <a:xfrm rot="706330" flipH="1">
                  <a:off x="6437278" y="502987"/>
                  <a:ext cx="1610662" cy="4910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custDataLst>
                    <p:tags r:id="rId5"/>
                  </p:custDataLst>
                </p:nvPr>
              </p:nvCxnSpPr>
              <p:spPr>
                <a:xfrm rot="706330">
                  <a:off x="6143021" y="1196585"/>
                  <a:ext cx="3869519" cy="2160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custDataLst>
                    <p:tags r:id="rId6"/>
                  </p:custDataLst>
                </p:nvPr>
              </p:nvCxnSpPr>
              <p:spPr>
                <a:xfrm rot="706330" flipH="1">
                  <a:off x="7405851" y="602842"/>
                  <a:ext cx="392844" cy="28088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custDataLst>
                    <p:tags r:id="rId7"/>
                  </p:custDataLst>
                </p:nvPr>
              </p:nvCxnSpPr>
              <p:spPr>
                <a:xfrm rot="706330">
                  <a:off x="7992683" y="744341"/>
                  <a:ext cx="785690" cy="785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custDataLst>
                    <p:tags r:id="rId8"/>
                  </p:custDataLst>
                </p:nvPr>
              </p:nvCxnSpPr>
              <p:spPr>
                <a:xfrm rot="706330" flipH="1">
                  <a:off x="8416858" y="1573762"/>
                  <a:ext cx="176781" cy="962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custDataLst>
                    <p:tags r:id="rId9"/>
                  </p:custDataLst>
                </p:nvPr>
              </p:nvCxnSpPr>
              <p:spPr>
                <a:xfrm rot="706330" flipH="1">
                  <a:off x="7221117" y="2394732"/>
                  <a:ext cx="1001753" cy="10606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custDataLst>
                    <p:tags r:id="rId10"/>
                  </p:custDataLst>
                </p:nvPr>
              </p:nvCxnSpPr>
              <p:spPr>
                <a:xfrm rot="706330" flipV="1">
                  <a:off x="7171190" y="2879021"/>
                  <a:ext cx="1748158" cy="648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custDataLst>
                    <p:tags r:id="rId11"/>
                  </p:custDataLst>
                </p:nvPr>
              </p:nvCxnSpPr>
              <p:spPr>
                <a:xfrm rot="14831886" flipH="1" flipV="1">
                  <a:off x="8137169" y="-296318"/>
                  <a:ext cx="583201" cy="10229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custDataLst>
                    <p:tags r:id="rId12"/>
                  </p:custDataLst>
                </p:nvPr>
              </p:nvCxnSpPr>
              <p:spPr>
                <a:xfrm rot="14831886" flipH="1" flipV="1">
                  <a:off x="8449295" y="127049"/>
                  <a:ext cx="915047" cy="117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custDataLst>
                    <p:tags r:id="rId13"/>
                  </p:custDataLst>
                </p:nvPr>
              </p:nvCxnSpPr>
              <p:spPr>
                <a:xfrm rot="706330">
                  <a:off x="8501547" y="1754012"/>
                  <a:ext cx="1453525" cy="18463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custDataLst>
                    <p:tags r:id="rId14"/>
                  </p:custDataLst>
                </p:nvPr>
              </p:nvCxnSpPr>
              <p:spPr>
                <a:xfrm rot="706330" flipH="1">
                  <a:off x="8810036" y="608090"/>
                  <a:ext cx="127675" cy="10410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custDataLst>
                    <p:tags r:id="rId15"/>
                  </p:custDataLst>
                </p:nvPr>
              </p:nvCxnSpPr>
              <p:spPr>
                <a:xfrm rot="14831886" flipH="1">
                  <a:off x="8945571" y="-399261"/>
                  <a:ext cx="1199335" cy="10703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custDataLst>
                    <p:tags r:id="rId16"/>
                  </p:custDataLst>
                </p:nvPr>
              </p:nvCxnSpPr>
              <p:spPr>
                <a:xfrm rot="706330" flipV="1">
                  <a:off x="9065677" y="390688"/>
                  <a:ext cx="1207996" cy="3854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custDataLst>
                    <p:tags r:id="rId17"/>
                  </p:custDataLst>
                </p:nvPr>
              </p:nvCxnSpPr>
              <p:spPr>
                <a:xfrm rot="706330">
                  <a:off x="10243966" y="650852"/>
                  <a:ext cx="1158893" cy="586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custDataLst>
                    <p:tags r:id="rId18"/>
                  </p:custDataLst>
                </p:nvPr>
              </p:nvCxnSpPr>
              <p:spPr>
                <a:xfrm rot="14831886" flipV="1">
                  <a:off x="10877664" y="-339840"/>
                  <a:ext cx="129868" cy="1343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custDataLst>
                    <p:tags r:id="rId19"/>
                  </p:custDataLst>
                </p:nvPr>
              </p:nvCxnSpPr>
              <p:spPr>
                <a:xfrm rot="706330">
                  <a:off x="11211592" y="600837"/>
                  <a:ext cx="196424" cy="736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custDataLst>
                    <p:tags r:id="rId20"/>
                  </p:custDataLst>
                </p:nvPr>
              </p:nvCxnSpPr>
              <p:spPr>
                <a:xfrm rot="706330" flipV="1">
                  <a:off x="11337825" y="112975"/>
                  <a:ext cx="196424" cy="500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custDataLst>
                    <p:tags r:id="rId21"/>
                  </p:custDataLst>
                </p:nvPr>
              </p:nvCxnSpPr>
              <p:spPr>
                <a:xfrm rot="706330">
                  <a:off x="9695623" y="3996860"/>
                  <a:ext cx="2651700" cy="27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custDataLst>
                    <p:tags r:id="rId22"/>
                  </p:custDataLst>
                </p:nvPr>
              </p:nvCxnSpPr>
              <p:spPr>
                <a:xfrm rot="706330" flipV="1">
                  <a:off x="9795844" y="3298499"/>
                  <a:ext cx="1826728" cy="623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custDataLst>
                    <p:tags r:id="rId23"/>
                  </p:custDataLst>
                </p:nvPr>
              </p:nvCxnSpPr>
              <p:spPr>
                <a:xfrm rot="706330">
                  <a:off x="11557917" y="3565209"/>
                  <a:ext cx="834793" cy="8888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custDataLst>
                    <p:tags r:id="rId24"/>
                  </p:custDataLst>
                </p:nvPr>
              </p:nvCxnSpPr>
              <p:spPr>
                <a:xfrm rot="706330" flipH="1">
                  <a:off x="11782482" y="2284377"/>
                  <a:ext cx="284812" cy="1238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custDataLst>
                    <p:tags r:id="rId25"/>
                  </p:custDataLst>
                </p:nvPr>
              </p:nvCxnSpPr>
              <p:spPr>
                <a:xfrm rot="706330">
                  <a:off x="12043833" y="2369033"/>
                  <a:ext cx="574535" cy="1238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custDataLst>
                    <p:tags r:id="rId26"/>
                  </p:custDataLst>
                </p:nvPr>
              </p:nvCxnSpPr>
              <p:spPr>
                <a:xfrm rot="706330">
                  <a:off x="11659076" y="3568056"/>
                  <a:ext cx="834793" cy="8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custDataLst>
                    <p:tags r:id="rId27"/>
                  </p:custDataLst>
                </p:nvPr>
              </p:nvCxnSpPr>
              <p:spPr>
                <a:xfrm rot="706330" flipH="1">
                  <a:off x="12382951" y="3651278"/>
                  <a:ext cx="9821" cy="897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custDataLst>
                    <p:tags r:id="rId28"/>
                  </p:custDataLst>
                </p:nvPr>
              </p:nvCxnSpPr>
              <p:spPr>
                <a:xfrm rot="706330">
                  <a:off x="11255823" y="1447786"/>
                  <a:ext cx="1011574" cy="7721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custDataLst>
                    <p:tags r:id="rId29"/>
                  </p:custDataLst>
                </p:nvPr>
              </p:nvCxnSpPr>
              <p:spPr>
                <a:xfrm rot="706330">
                  <a:off x="11276725" y="791827"/>
                  <a:ext cx="1964223" cy="104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custDataLst>
                    <p:tags r:id="rId30"/>
                  </p:custDataLst>
                </p:nvPr>
              </p:nvCxnSpPr>
              <p:spPr>
                <a:xfrm rot="706330" flipV="1">
                  <a:off x="11386224" y="916055"/>
                  <a:ext cx="1777623" cy="615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custDataLst>
                    <p:tags r:id="rId31"/>
                  </p:custDataLst>
                </p:nvPr>
              </p:nvCxnSpPr>
              <p:spPr>
                <a:xfrm rot="706330">
                  <a:off x="11513901" y="301252"/>
                  <a:ext cx="1807087" cy="622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custDataLst>
                    <p:tags r:id="rId32"/>
                  </p:custDataLst>
                </p:nvPr>
              </p:nvCxnSpPr>
              <p:spPr>
                <a:xfrm rot="706330" flipH="1">
                  <a:off x="12346384" y="1006449"/>
                  <a:ext cx="726766" cy="1413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椭圆 130"/>
                <p:cNvSpPr/>
                <p:nvPr>
                  <p:custDataLst>
                    <p:tags r:id="rId33"/>
                  </p:custDataLst>
                </p:nvPr>
              </p:nvSpPr>
              <p:spPr>
                <a:xfrm>
                  <a:off x="7044822" y="3292010"/>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2" name="椭圆 131"/>
                <p:cNvSpPr/>
                <p:nvPr>
                  <p:custDataLst>
                    <p:tags r:id="rId34"/>
                  </p:custDataLst>
                </p:nvPr>
              </p:nvSpPr>
              <p:spPr>
                <a:xfrm>
                  <a:off x="8017735" y="634313"/>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3" name="椭圆 132"/>
                <p:cNvSpPr/>
                <p:nvPr>
                  <p:custDataLst>
                    <p:tags r:id="rId35"/>
                  </p:custDataLst>
                </p:nvPr>
              </p:nvSpPr>
              <p:spPr>
                <a:xfrm>
                  <a:off x="8639866" y="1548222"/>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4" name="椭圆 133"/>
                <p:cNvSpPr/>
                <p:nvPr>
                  <p:custDataLst>
                    <p:tags r:id="rId36"/>
                  </p:custDataLst>
                </p:nvPr>
              </p:nvSpPr>
              <p:spPr>
                <a:xfrm>
                  <a:off x="10236352" y="431823"/>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6" name="椭圆 135"/>
                <p:cNvSpPr/>
                <p:nvPr>
                  <p:custDataLst>
                    <p:tags r:id="rId37"/>
                  </p:custDataLst>
                </p:nvPr>
              </p:nvSpPr>
              <p:spPr>
                <a:xfrm>
                  <a:off x="9714959" y="3641464"/>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7" name="椭圆 136"/>
                <p:cNvSpPr/>
                <p:nvPr>
                  <p:custDataLst>
                    <p:tags r:id="rId38"/>
                  </p:custDataLst>
                </p:nvPr>
              </p:nvSpPr>
              <p:spPr>
                <a:xfrm>
                  <a:off x="11601665" y="3408858"/>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8" name="椭圆 137"/>
                <p:cNvSpPr/>
                <p:nvPr>
                  <p:custDataLst>
                    <p:tags r:id="rId39"/>
                  </p:custDataLst>
                </p:nvPr>
              </p:nvSpPr>
              <p:spPr>
                <a:xfrm>
                  <a:off x="11241704" y="1289544"/>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9" name="椭圆 138"/>
                <p:cNvSpPr/>
                <p:nvPr>
                  <p:custDataLst>
                    <p:tags r:id="rId40"/>
                  </p:custDataLst>
                </p:nvPr>
              </p:nvSpPr>
              <p:spPr>
                <a:xfrm>
                  <a:off x="6349175" y="770170"/>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0" name="椭圆 139"/>
                <p:cNvSpPr/>
                <p:nvPr>
                  <p:custDataLst>
                    <p:tags r:id="rId41"/>
                  </p:custDataLst>
                </p:nvPr>
              </p:nvSpPr>
              <p:spPr>
                <a:xfrm>
                  <a:off x="8970968" y="574277"/>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220" name="矩形 2"/>
            <p:cNvSpPr>
              <a:spLocks noChangeArrowheads="1"/>
            </p:cNvSpPr>
            <p:nvPr>
              <p:custDataLst>
                <p:tags r:id="rId42"/>
              </p:custDataLst>
            </p:nvPr>
          </p:nvSpPr>
          <p:spPr bwMode="auto">
            <a:xfrm>
              <a:off x="2194584" y="1113801"/>
              <a:ext cx="38990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2400" b="1" smtClean="0">
                  <a:latin typeface="+mn-lt"/>
                  <a:ea typeface="+mn-ea"/>
                  <a:sym typeface="+mn-lt"/>
                </a:rPr>
                <a:t>LOREM IPSUM DOLOR</a:t>
              </a:r>
              <a:endParaRPr lang="en-US" altLang="zh-CN" sz="2400" b="1" dirty="0">
                <a:latin typeface="+mn-lt"/>
                <a:ea typeface="+mn-ea"/>
                <a:sym typeface="+mn-lt"/>
              </a:endParaRPr>
            </a:p>
          </p:txBody>
        </p:sp>
      </p:grpSp>
      <p:sp>
        <p:nvSpPr>
          <p:cNvPr id="222" name="文本框 221"/>
          <p:cNvSpPr txBox="1"/>
          <p:nvPr>
            <p:custDataLst>
              <p:tags r:id="rId43"/>
            </p:custDataLst>
          </p:nvPr>
        </p:nvSpPr>
        <p:spPr>
          <a:xfrm>
            <a:off x="174847" y="118621"/>
            <a:ext cx="2012043" cy="584775"/>
          </a:xfrm>
          <a:prstGeom prst="rect">
            <a:avLst/>
          </a:prstGeom>
          <a:noFill/>
        </p:spPr>
        <p:txBody>
          <a:bodyPr wrap="square" rtlCol="0">
            <a:normAutofit/>
          </a:bodyPr>
          <a:lstStyle/>
          <a:p>
            <a:r>
              <a:rPr lang="en-US" altLang="zh-CN" sz="3200" b="1" smtClean="0">
                <a:latin typeface="+mj-lt"/>
                <a:ea typeface="+mj-ea"/>
                <a:cs typeface="+mj-cs"/>
              </a:rPr>
              <a:t>Content</a:t>
            </a:r>
            <a:endParaRPr lang="en-US" altLang="zh-CN" sz="3200" b="1" smtClean="0">
              <a:latin typeface="+mj-lt"/>
              <a:ea typeface="+mj-ea"/>
              <a:cs typeface="+mj-cs"/>
            </a:endParaRPr>
          </a:p>
        </p:txBody>
      </p:sp>
      <p:grpSp>
        <p:nvGrpSpPr>
          <p:cNvPr id="3" name="组合 2"/>
          <p:cNvGrpSpPr/>
          <p:nvPr>
            <p:custDataLst>
              <p:tags r:id="rId44"/>
            </p:custDataLst>
          </p:nvPr>
        </p:nvGrpSpPr>
        <p:grpSpPr>
          <a:xfrm>
            <a:off x="6472581" y="-13268"/>
            <a:ext cx="5782919" cy="4491535"/>
            <a:chOff x="6472581" y="-13268"/>
            <a:chExt cx="5782919" cy="4491535"/>
          </a:xfrm>
        </p:grpSpPr>
        <p:cxnSp>
          <p:nvCxnSpPr>
            <p:cNvPr id="46" name="直接连接符 45"/>
            <p:cNvCxnSpPr/>
            <p:nvPr>
              <p:custDataLst>
                <p:tags r:id="rId45"/>
              </p:custDataLst>
            </p:nvPr>
          </p:nvCxnSpPr>
          <p:spPr>
            <a:xfrm>
              <a:off x="6472581" y="0"/>
              <a:ext cx="840176" cy="34801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custDataLst>
                <p:tags r:id="rId46"/>
              </p:custDataLst>
            </p:nvPr>
          </p:nvCxnSpPr>
          <p:spPr>
            <a:xfrm rot="706330" flipV="1">
              <a:off x="7381787" y="3582237"/>
              <a:ext cx="2081302" cy="128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custDataLst>
                <p:tags r:id="rId47"/>
              </p:custDataLst>
            </p:nvPr>
          </p:nvCxnSpPr>
          <p:spPr>
            <a:xfrm>
              <a:off x="6965590" y="2284"/>
              <a:ext cx="1172614" cy="1287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custDataLst>
                <p:tags r:id="rId48"/>
              </p:custDataLst>
            </p:nvPr>
          </p:nvCxnSpPr>
          <p:spPr>
            <a:xfrm rot="706330" flipH="1">
              <a:off x="6852521" y="1157392"/>
              <a:ext cx="1264198" cy="403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custDataLst>
                <p:tags r:id="rId49"/>
              </p:custDataLst>
            </p:nvPr>
          </p:nvCxnSpPr>
          <p:spPr>
            <a:xfrm rot="706330">
              <a:off x="6621561" y="1726726"/>
              <a:ext cx="3037160" cy="17735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custDataLst>
                <p:tags r:id="rId50"/>
              </p:custDataLst>
            </p:nvPr>
          </p:nvCxnSpPr>
          <p:spPr>
            <a:xfrm rot="706330" flipH="1">
              <a:off x="7612748" y="1239357"/>
              <a:ext cx="308341" cy="2305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custDataLst>
                <p:tags r:id="rId51"/>
              </p:custDataLst>
            </p:nvPr>
          </p:nvCxnSpPr>
          <p:spPr>
            <a:xfrm rot="706330">
              <a:off x="8073348" y="1355505"/>
              <a:ext cx="616683" cy="6449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custDataLst>
                <p:tags r:id="rId52"/>
              </p:custDataLst>
            </p:nvPr>
          </p:nvCxnSpPr>
          <p:spPr>
            <a:xfrm rot="706330" flipH="1">
              <a:off x="8406281" y="2036328"/>
              <a:ext cx="138754" cy="790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custDataLst>
                <p:tags r:id="rId53"/>
              </p:custDataLst>
            </p:nvPr>
          </p:nvCxnSpPr>
          <p:spPr>
            <a:xfrm rot="706330" flipH="1">
              <a:off x="7467751" y="2710214"/>
              <a:ext cx="786269" cy="8706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custDataLst>
                <p:tags r:id="rId54"/>
              </p:custDataLst>
            </p:nvPr>
          </p:nvCxnSpPr>
          <p:spPr>
            <a:xfrm rot="706330" flipV="1">
              <a:off x="7428564" y="3107739"/>
              <a:ext cx="1372118" cy="5320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custDataLst>
                <p:tags r:id="rId55"/>
              </p:custDataLst>
            </p:nvPr>
          </p:nvCxnSpPr>
          <p:spPr>
            <a:xfrm flipH="1">
              <a:off x="8138314" y="-3360"/>
              <a:ext cx="534542" cy="13007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custDataLst>
                <p:tags r:id="rId56"/>
              </p:custDataLst>
            </p:nvPr>
          </p:nvCxnSpPr>
          <p:spPr>
            <a:xfrm>
              <a:off x="8511068" y="-3360"/>
              <a:ext cx="382652" cy="1264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custDataLst>
                <p:tags r:id="rId57"/>
              </p:custDataLst>
            </p:nvPr>
          </p:nvCxnSpPr>
          <p:spPr>
            <a:xfrm rot="706330">
              <a:off x="8472752" y="2184285"/>
              <a:ext cx="1140862" cy="15155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custDataLst>
                <p:tags r:id="rId58"/>
              </p:custDataLst>
            </p:nvPr>
          </p:nvCxnSpPr>
          <p:spPr>
            <a:xfrm rot="706330" flipH="1">
              <a:off x="8714883" y="1243665"/>
              <a:ext cx="100211" cy="854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custDataLst>
                <p:tags r:id="rId59"/>
              </p:custDataLst>
            </p:nvPr>
          </p:nvCxnSpPr>
          <p:spPr>
            <a:xfrm>
              <a:off x="8257429" y="0"/>
              <a:ext cx="1612484" cy="11470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custDataLst>
                <p:tags r:id="rId60"/>
              </p:custDataLst>
            </p:nvPr>
          </p:nvCxnSpPr>
          <p:spPr>
            <a:xfrm rot="706330" flipV="1">
              <a:off x="8915534" y="1065212"/>
              <a:ext cx="948148" cy="3164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custDataLst>
                <p:tags r:id="rId61"/>
              </p:custDataLst>
            </p:nvPr>
          </p:nvCxnSpPr>
          <p:spPr>
            <a:xfrm rot="706330">
              <a:off x="8751159" y="1400479"/>
              <a:ext cx="1287324" cy="13321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custDataLst>
                <p:tags r:id="rId62"/>
              </p:custDataLst>
            </p:nvPr>
          </p:nvCxnSpPr>
          <p:spPr>
            <a:xfrm>
              <a:off x="9857545" y="-13268"/>
              <a:ext cx="45121" cy="2870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custDataLst>
                <p:tags r:id="rId63"/>
              </p:custDataLst>
            </p:nvPr>
          </p:nvCxnSpPr>
          <p:spPr>
            <a:xfrm rot="706330">
              <a:off x="8570025" y="2221368"/>
              <a:ext cx="1387535" cy="491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custDataLst>
                <p:tags r:id="rId64"/>
              </p:custDataLst>
            </p:nvPr>
          </p:nvCxnSpPr>
          <p:spPr>
            <a:xfrm rot="706330" flipH="1">
              <a:off x="9550893" y="2820538"/>
              <a:ext cx="262090" cy="10238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custDataLst>
                <p:tags r:id="rId65"/>
              </p:custDataLst>
            </p:nvPr>
          </p:nvCxnSpPr>
          <p:spPr>
            <a:xfrm rot="706330" flipV="1">
              <a:off x="10016704" y="1777793"/>
              <a:ext cx="555014" cy="1152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custDataLst>
                <p:tags r:id="rId66"/>
              </p:custDataLst>
            </p:nvPr>
          </p:nvCxnSpPr>
          <p:spPr>
            <a:xfrm rot="706330">
              <a:off x="9840366" y="1278766"/>
              <a:ext cx="909608" cy="481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custDataLst>
                <p:tags r:id="rId67"/>
              </p:custDataLst>
            </p:nvPr>
          </p:nvCxnSpPr>
          <p:spPr>
            <a:xfrm flipH="1">
              <a:off x="9882192" y="-3360"/>
              <a:ext cx="1360820" cy="11752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custDataLst>
                <p:tags r:id="rId68"/>
              </p:custDataLst>
            </p:nvPr>
          </p:nvCxnSpPr>
          <p:spPr>
            <a:xfrm rot="706330">
              <a:off x="10599849" y="1237711"/>
              <a:ext cx="154172" cy="6046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custDataLst>
                <p:tags r:id="rId69"/>
              </p:custDataLst>
            </p:nvPr>
          </p:nvCxnSpPr>
          <p:spPr>
            <a:xfrm rot="706330" flipV="1">
              <a:off x="10698928" y="837254"/>
              <a:ext cx="154172" cy="411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custDataLst>
                <p:tags r:id="rId70"/>
              </p:custDataLst>
            </p:nvPr>
          </p:nvCxnSpPr>
          <p:spPr>
            <a:xfrm rot="706330">
              <a:off x="9409975" y="4025307"/>
              <a:ext cx="2081302" cy="224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custDataLst>
                <p:tags r:id="rId71"/>
              </p:custDataLst>
            </p:nvPr>
          </p:nvCxnSpPr>
          <p:spPr>
            <a:xfrm rot="706330" flipV="1">
              <a:off x="9488638" y="3452064"/>
              <a:ext cx="1433787" cy="5119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custDataLst>
                <p:tags r:id="rId72"/>
              </p:custDataLst>
            </p:nvPr>
          </p:nvCxnSpPr>
          <p:spPr>
            <a:xfrm rot="706330">
              <a:off x="10871677" y="3670990"/>
              <a:ext cx="655224" cy="7295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custDataLst>
                <p:tags r:id="rId73"/>
              </p:custDataLst>
            </p:nvPr>
          </p:nvCxnSpPr>
          <p:spPr>
            <a:xfrm rot="706330">
              <a:off x="9847919" y="2978058"/>
              <a:ext cx="1163988" cy="511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custDataLst>
                <p:tags r:id="rId74"/>
              </p:custDataLst>
            </p:nvPr>
          </p:nvCxnSpPr>
          <p:spPr>
            <a:xfrm rot="706330" flipV="1">
              <a:off x="9944058" y="2500614"/>
              <a:ext cx="1387535" cy="526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custDataLst>
                <p:tags r:id="rId75"/>
              </p:custDataLst>
            </p:nvPr>
          </p:nvCxnSpPr>
          <p:spPr>
            <a:xfrm rot="706330" flipH="1">
              <a:off x="11047937" y="2619630"/>
              <a:ext cx="223547" cy="10167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custDataLst>
                <p:tags r:id="rId76"/>
              </p:custDataLst>
            </p:nvPr>
          </p:nvCxnSpPr>
          <p:spPr>
            <a:xfrm rot="706330">
              <a:off x="11253069" y="2689119"/>
              <a:ext cx="450949" cy="10167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custDataLst>
                <p:tags r:id="rId77"/>
              </p:custDataLst>
            </p:nvPr>
          </p:nvCxnSpPr>
          <p:spPr>
            <a:xfrm rot="706330">
              <a:off x="10951076" y="3673327"/>
              <a:ext cx="655224" cy="70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custDataLst>
                <p:tags r:id="rId78"/>
              </p:custDataLst>
            </p:nvPr>
          </p:nvCxnSpPr>
          <p:spPr>
            <a:xfrm rot="706330" flipH="1">
              <a:off x="11519241" y="3741639"/>
              <a:ext cx="7708" cy="7366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custDataLst>
                <p:tags r:id="rId79"/>
              </p:custDataLst>
            </p:nvPr>
          </p:nvCxnSpPr>
          <p:spPr>
            <a:xfrm>
              <a:off x="11361425" y="2676752"/>
              <a:ext cx="807564" cy="99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custDataLst>
                <p:tags r:id="rId80"/>
              </p:custDataLst>
            </p:nvPr>
          </p:nvCxnSpPr>
          <p:spPr>
            <a:xfrm rot="706330">
              <a:off x="10634566" y="1932922"/>
              <a:ext cx="793978" cy="6338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custDataLst>
                <p:tags r:id="rId81"/>
              </p:custDataLst>
            </p:nvPr>
          </p:nvCxnSpPr>
          <p:spPr>
            <a:xfrm rot="706330">
              <a:off x="10650971" y="1394484"/>
              <a:ext cx="1541706" cy="856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custDataLst>
                <p:tags r:id="rId82"/>
              </p:custDataLst>
            </p:nvPr>
          </p:nvCxnSpPr>
          <p:spPr>
            <a:xfrm rot="706330" flipV="1">
              <a:off x="10736916" y="1496455"/>
              <a:ext cx="1395245" cy="504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custDataLst>
                <p:tags r:id="rId83"/>
              </p:custDataLst>
            </p:nvPr>
          </p:nvCxnSpPr>
          <p:spPr>
            <a:xfrm rot="706330">
              <a:off x="10837129" y="991799"/>
              <a:ext cx="1418371" cy="510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custDataLst>
                <p:tags r:id="rId84"/>
              </p:custDataLst>
            </p:nvPr>
          </p:nvCxnSpPr>
          <p:spPr>
            <a:xfrm rot="706330" flipH="1">
              <a:off x="11490540" y="1570654"/>
              <a:ext cx="570434" cy="1159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椭圆 85"/>
            <p:cNvSpPr/>
            <p:nvPr>
              <p:custDataLst>
                <p:tags r:id="rId85"/>
              </p:custDataLst>
            </p:nvPr>
          </p:nvSpPr>
          <p:spPr>
            <a:xfrm>
              <a:off x="7329378" y="3446737"/>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custDataLst>
                <p:tags r:id="rId86"/>
              </p:custDataLst>
            </p:nvPr>
          </p:nvSpPr>
          <p:spPr>
            <a:xfrm>
              <a:off x="8093011" y="1265190"/>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custDataLst>
                <p:tags r:id="rId87"/>
              </p:custDataLst>
            </p:nvPr>
          </p:nvSpPr>
          <p:spPr>
            <a:xfrm>
              <a:off x="8581318" y="2015364"/>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custDataLst>
                <p:tags r:id="rId88"/>
              </p:custDataLst>
            </p:nvPr>
          </p:nvSpPr>
          <p:spPr>
            <a:xfrm>
              <a:off x="9834389" y="1098978"/>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custDataLst>
                <p:tags r:id="rId89"/>
              </p:custDataLst>
            </p:nvPr>
          </p:nvSpPr>
          <p:spPr>
            <a:xfrm>
              <a:off x="9857545" y="2779244"/>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custDataLst>
                <p:tags r:id="rId90"/>
              </p:custDataLst>
            </p:nvPr>
          </p:nvSpPr>
          <p:spPr>
            <a:xfrm>
              <a:off x="9425151" y="3733583"/>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custDataLst>
                <p:tags r:id="rId91"/>
              </p:custDataLst>
            </p:nvPr>
          </p:nvSpPr>
          <p:spPr>
            <a:xfrm>
              <a:off x="10906015" y="3542651"/>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custDataLst>
                <p:tags r:id="rId92"/>
              </p:custDataLst>
            </p:nvPr>
          </p:nvSpPr>
          <p:spPr>
            <a:xfrm>
              <a:off x="10623484" y="1803030"/>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custDataLst>
                <p:tags r:id="rId93"/>
              </p:custDataLst>
            </p:nvPr>
          </p:nvSpPr>
          <p:spPr>
            <a:xfrm>
              <a:off x="6783370" y="1376707"/>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custDataLst>
                <p:tags r:id="rId94"/>
              </p:custDataLst>
            </p:nvPr>
          </p:nvSpPr>
          <p:spPr>
            <a:xfrm>
              <a:off x="8841198" y="1215910"/>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custDataLst>
                <p:tags r:id="rId95"/>
              </p:custDataLst>
            </p:nvPr>
          </p:nvSpPr>
          <p:spPr>
            <a:xfrm>
              <a:off x="8523041" y="190353"/>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8" name="组合 397"/>
          <p:cNvGrpSpPr/>
          <p:nvPr>
            <p:custDataLst>
              <p:tags r:id="rId96"/>
            </p:custDataLst>
          </p:nvPr>
        </p:nvGrpSpPr>
        <p:grpSpPr>
          <a:xfrm>
            <a:off x="1126711" y="3328924"/>
            <a:ext cx="4966917" cy="690934"/>
            <a:chOff x="1126711" y="884532"/>
            <a:chExt cx="4966917" cy="690934"/>
          </a:xfrm>
        </p:grpSpPr>
        <p:grpSp>
          <p:nvGrpSpPr>
            <p:cNvPr id="399" name="组合 398"/>
            <p:cNvGrpSpPr/>
            <p:nvPr/>
          </p:nvGrpSpPr>
          <p:grpSpPr>
            <a:xfrm>
              <a:off x="1126711" y="884532"/>
              <a:ext cx="834477" cy="609413"/>
              <a:chOff x="1126711" y="884532"/>
              <a:chExt cx="834477" cy="609413"/>
            </a:xfrm>
          </p:grpSpPr>
          <p:sp>
            <p:nvSpPr>
              <p:cNvPr id="401" name="文本框 400"/>
              <p:cNvSpPr txBox="1"/>
              <p:nvPr>
                <p:custDataLst>
                  <p:tags r:id="rId97"/>
                </p:custDataLst>
              </p:nvPr>
            </p:nvSpPr>
            <p:spPr>
              <a:xfrm>
                <a:off x="1438872" y="1079372"/>
                <a:ext cx="400580" cy="365760"/>
              </a:xfrm>
              <a:prstGeom prst="rect">
                <a:avLst/>
              </a:prstGeom>
              <a:noFill/>
            </p:spPr>
            <p:txBody>
              <a:bodyPr wrap="square" rtlCol="0">
                <a:spAutoFit/>
              </a:bodyPr>
              <a:lstStyle/>
              <a:p>
                <a:r>
                  <a:rPr lang="en-US" altLang="zh-CN" b="1" dirty="0" smtClean="0"/>
                  <a:t>2</a:t>
                </a:r>
                <a:endParaRPr lang="zh-CN" altLang="en-US" b="1" dirty="0"/>
              </a:p>
            </p:txBody>
          </p:sp>
          <p:grpSp>
            <p:nvGrpSpPr>
              <p:cNvPr id="402" name="组合 401"/>
              <p:cNvGrpSpPr/>
              <p:nvPr/>
            </p:nvGrpSpPr>
            <p:grpSpPr>
              <a:xfrm rot="1803858">
                <a:off x="1126711" y="884532"/>
                <a:ext cx="834477" cy="609413"/>
                <a:chOff x="6143021" y="-463778"/>
                <a:chExt cx="7177967" cy="5012462"/>
              </a:xfrm>
            </p:grpSpPr>
            <p:cxnSp>
              <p:nvCxnSpPr>
                <p:cNvPr id="403" name="直接连接符 402"/>
                <p:cNvCxnSpPr/>
                <p:nvPr>
                  <p:custDataLst>
                    <p:tags r:id="rId98"/>
                  </p:custDataLst>
                </p:nvPr>
              </p:nvCxnSpPr>
              <p:spPr>
                <a:xfrm rot="706330" flipV="1">
                  <a:off x="7111594" y="3457085"/>
                  <a:ext cx="2651700" cy="157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4" name="直接连接符 403"/>
                <p:cNvCxnSpPr/>
                <p:nvPr>
                  <p:custDataLst>
                    <p:tags r:id="rId99"/>
                  </p:custDataLst>
                </p:nvPr>
              </p:nvCxnSpPr>
              <p:spPr>
                <a:xfrm rot="706330" flipH="1">
                  <a:off x="6437278" y="502987"/>
                  <a:ext cx="1610662" cy="4910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5" name="直接连接符 404"/>
                <p:cNvCxnSpPr/>
                <p:nvPr>
                  <p:custDataLst>
                    <p:tags r:id="rId100"/>
                  </p:custDataLst>
                </p:nvPr>
              </p:nvCxnSpPr>
              <p:spPr>
                <a:xfrm rot="706330">
                  <a:off x="6143021" y="1196585"/>
                  <a:ext cx="3869519" cy="2160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6" name="直接连接符 405"/>
                <p:cNvCxnSpPr/>
                <p:nvPr>
                  <p:custDataLst>
                    <p:tags r:id="rId101"/>
                  </p:custDataLst>
                </p:nvPr>
              </p:nvCxnSpPr>
              <p:spPr>
                <a:xfrm rot="706330" flipH="1">
                  <a:off x="7405851" y="602842"/>
                  <a:ext cx="392844" cy="28088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7" name="直接连接符 406"/>
                <p:cNvCxnSpPr/>
                <p:nvPr>
                  <p:custDataLst>
                    <p:tags r:id="rId102"/>
                  </p:custDataLst>
                </p:nvPr>
              </p:nvCxnSpPr>
              <p:spPr>
                <a:xfrm rot="706330">
                  <a:off x="7992683" y="744341"/>
                  <a:ext cx="785690" cy="785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8" name="直接连接符 407"/>
                <p:cNvCxnSpPr/>
                <p:nvPr>
                  <p:custDataLst>
                    <p:tags r:id="rId103"/>
                  </p:custDataLst>
                </p:nvPr>
              </p:nvCxnSpPr>
              <p:spPr>
                <a:xfrm rot="706330" flipH="1">
                  <a:off x="8416858" y="1573762"/>
                  <a:ext cx="176781" cy="962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9" name="直接连接符 408"/>
                <p:cNvCxnSpPr/>
                <p:nvPr>
                  <p:custDataLst>
                    <p:tags r:id="rId104"/>
                  </p:custDataLst>
                </p:nvPr>
              </p:nvCxnSpPr>
              <p:spPr>
                <a:xfrm rot="706330" flipH="1">
                  <a:off x="7221117" y="2394732"/>
                  <a:ext cx="1001753" cy="10606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0" name="直接连接符 409"/>
                <p:cNvCxnSpPr/>
                <p:nvPr>
                  <p:custDataLst>
                    <p:tags r:id="rId105"/>
                  </p:custDataLst>
                </p:nvPr>
              </p:nvCxnSpPr>
              <p:spPr>
                <a:xfrm rot="706330" flipV="1">
                  <a:off x="7171190" y="2879021"/>
                  <a:ext cx="1748158" cy="648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1" name="直接连接符 410"/>
                <p:cNvCxnSpPr/>
                <p:nvPr>
                  <p:custDataLst>
                    <p:tags r:id="rId106"/>
                  </p:custDataLst>
                </p:nvPr>
              </p:nvCxnSpPr>
              <p:spPr>
                <a:xfrm rot="14831886" flipH="1" flipV="1">
                  <a:off x="8137169" y="-296318"/>
                  <a:ext cx="583201" cy="10229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2" name="直接连接符 411"/>
                <p:cNvCxnSpPr/>
                <p:nvPr>
                  <p:custDataLst>
                    <p:tags r:id="rId107"/>
                  </p:custDataLst>
                </p:nvPr>
              </p:nvCxnSpPr>
              <p:spPr>
                <a:xfrm rot="14831886" flipH="1" flipV="1">
                  <a:off x="8449295" y="127049"/>
                  <a:ext cx="915047" cy="117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3" name="直接连接符 412"/>
                <p:cNvCxnSpPr/>
                <p:nvPr>
                  <p:custDataLst>
                    <p:tags r:id="rId108"/>
                  </p:custDataLst>
                </p:nvPr>
              </p:nvCxnSpPr>
              <p:spPr>
                <a:xfrm rot="706330">
                  <a:off x="8501547" y="1754012"/>
                  <a:ext cx="1453525" cy="18463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4" name="直接连接符 413"/>
                <p:cNvCxnSpPr/>
                <p:nvPr>
                  <p:custDataLst>
                    <p:tags r:id="rId109"/>
                  </p:custDataLst>
                </p:nvPr>
              </p:nvCxnSpPr>
              <p:spPr>
                <a:xfrm rot="706330" flipH="1">
                  <a:off x="8810036" y="608090"/>
                  <a:ext cx="127675" cy="10410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5" name="直接连接符 414"/>
                <p:cNvCxnSpPr/>
                <p:nvPr>
                  <p:custDataLst>
                    <p:tags r:id="rId110"/>
                  </p:custDataLst>
                </p:nvPr>
              </p:nvCxnSpPr>
              <p:spPr>
                <a:xfrm rot="14831886" flipH="1">
                  <a:off x="8945571" y="-399261"/>
                  <a:ext cx="1199335" cy="10703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6" name="直接连接符 415"/>
                <p:cNvCxnSpPr/>
                <p:nvPr>
                  <p:custDataLst>
                    <p:tags r:id="rId111"/>
                  </p:custDataLst>
                </p:nvPr>
              </p:nvCxnSpPr>
              <p:spPr>
                <a:xfrm rot="706330" flipV="1">
                  <a:off x="9065677" y="390688"/>
                  <a:ext cx="1207996" cy="3854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7" name="直接连接符 416"/>
                <p:cNvCxnSpPr/>
                <p:nvPr>
                  <p:custDataLst>
                    <p:tags r:id="rId112"/>
                  </p:custDataLst>
                </p:nvPr>
              </p:nvCxnSpPr>
              <p:spPr>
                <a:xfrm rot="706330">
                  <a:off x="10243966" y="650852"/>
                  <a:ext cx="1158893" cy="586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8" name="直接连接符 417"/>
                <p:cNvCxnSpPr/>
                <p:nvPr>
                  <p:custDataLst>
                    <p:tags r:id="rId113"/>
                  </p:custDataLst>
                </p:nvPr>
              </p:nvCxnSpPr>
              <p:spPr>
                <a:xfrm rot="14831886" flipV="1">
                  <a:off x="10877664" y="-339840"/>
                  <a:ext cx="129868" cy="1343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9" name="直接连接符 418"/>
                <p:cNvCxnSpPr/>
                <p:nvPr>
                  <p:custDataLst>
                    <p:tags r:id="rId114"/>
                  </p:custDataLst>
                </p:nvPr>
              </p:nvCxnSpPr>
              <p:spPr>
                <a:xfrm rot="706330">
                  <a:off x="11211592" y="600837"/>
                  <a:ext cx="196424" cy="736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0" name="直接连接符 419"/>
                <p:cNvCxnSpPr/>
                <p:nvPr>
                  <p:custDataLst>
                    <p:tags r:id="rId115"/>
                  </p:custDataLst>
                </p:nvPr>
              </p:nvCxnSpPr>
              <p:spPr>
                <a:xfrm rot="706330" flipV="1">
                  <a:off x="11337825" y="112975"/>
                  <a:ext cx="196424" cy="500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1" name="直接连接符 420"/>
                <p:cNvCxnSpPr/>
                <p:nvPr>
                  <p:custDataLst>
                    <p:tags r:id="rId116"/>
                  </p:custDataLst>
                </p:nvPr>
              </p:nvCxnSpPr>
              <p:spPr>
                <a:xfrm rot="706330">
                  <a:off x="9695623" y="3996860"/>
                  <a:ext cx="2651700" cy="27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2" name="直接连接符 421"/>
                <p:cNvCxnSpPr/>
                <p:nvPr>
                  <p:custDataLst>
                    <p:tags r:id="rId117"/>
                  </p:custDataLst>
                </p:nvPr>
              </p:nvCxnSpPr>
              <p:spPr>
                <a:xfrm rot="706330" flipV="1">
                  <a:off x="9795844" y="3298499"/>
                  <a:ext cx="1826728" cy="623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3" name="直接连接符 422"/>
                <p:cNvCxnSpPr/>
                <p:nvPr>
                  <p:custDataLst>
                    <p:tags r:id="rId118"/>
                  </p:custDataLst>
                </p:nvPr>
              </p:nvCxnSpPr>
              <p:spPr>
                <a:xfrm rot="706330">
                  <a:off x="11557917" y="3565209"/>
                  <a:ext cx="834793" cy="8888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4" name="直接连接符 423"/>
                <p:cNvCxnSpPr/>
                <p:nvPr>
                  <p:custDataLst>
                    <p:tags r:id="rId119"/>
                  </p:custDataLst>
                </p:nvPr>
              </p:nvCxnSpPr>
              <p:spPr>
                <a:xfrm rot="706330" flipH="1">
                  <a:off x="11782482" y="2284377"/>
                  <a:ext cx="284812" cy="1238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5" name="直接连接符 424"/>
                <p:cNvCxnSpPr/>
                <p:nvPr>
                  <p:custDataLst>
                    <p:tags r:id="rId120"/>
                  </p:custDataLst>
                </p:nvPr>
              </p:nvCxnSpPr>
              <p:spPr>
                <a:xfrm rot="706330">
                  <a:off x="12043833" y="2369033"/>
                  <a:ext cx="574535" cy="1238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6" name="直接连接符 425"/>
                <p:cNvCxnSpPr/>
                <p:nvPr>
                  <p:custDataLst>
                    <p:tags r:id="rId121"/>
                  </p:custDataLst>
                </p:nvPr>
              </p:nvCxnSpPr>
              <p:spPr>
                <a:xfrm rot="706330">
                  <a:off x="11659076" y="3568056"/>
                  <a:ext cx="834793" cy="8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7" name="直接连接符 426"/>
                <p:cNvCxnSpPr/>
                <p:nvPr>
                  <p:custDataLst>
                    <p:tags r:id="rId122"/>
                  </p:custDataLst>
                </p:nvPr>
              </p:nvCxnSpPr>
              <p:spPr>
                <a:xfrm rot="706330" flipH="1">
                  <a:off x="12382951" y="3651278"/>
                  <a:ext cx="9821" cy="897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8" name="直接连接符 427"/>
                <p:cNvCxnSpPr/>
                <p:nvPr>
                  <p:custDataLst>
                    <p:tags r:id="rId123"/>
                  </p:custDataLst>
                </p:nvPr>
              </p:nvCxnSpPr>
              <p:spPr>
                <a:xfrm rot="706330">
                  <a:off x="11255823" y="1447786"/>
                  <a:ext cx="1011574" cy="7721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9" name="直接连接符 428"/>
                <p:cNvCxnSpPr/>
                <p:nvPr>
                  <p:custDataLst>
                    <p:tags r:id="rId124"/>
                  </p:custDataLst>
                </p:nvPr>
              </p:nvCxnSpPr>
              <p:spPr>
                <a:xfrm rot="706330">
                  <a:off x="11276725" y="791827"/>
                  <a:ext cx="1964223" cy="104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0" name="直接连接符 429"/>
                <p:cNvCxnSpPr/>
                <p:nvPr>
                  <p:custDataLst>
                    <p:tags r:id="rId125"/>
                  </p:custDataLst>
                </p:nvPr>
              </p:nvCxnSpPr>
              <p:spPr>
                <a:xfrm rot="706330" flipV="1">
                  <a:off x="11386224" y="916055"/>
                  <a:ext cx="1777623" cy="615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1" name="直接连接符 430"/>
                <p:cNvCxnSpPr/>
                <p:nvPr>
                  <p:custDataLst>
                    <p:tags r:id="rId126"/>
                  </p:custDataLst>
                </p:nvPr>
              </p:nvCxnSpPr>
              <p:spPr>
                <a:xfrm rot="706330">
                  <a:off x="11513901" y="301252"/>
                  <a:ext cx="1807087" cy="622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直接连接符 431"/>
                <p:cNvCxnSpPr/>
                <p:nvPr>
                  <p:custDataLst>
                    <p:tags r:id="rId127"/>
                  </p:custDataLst>
                </p:nvPr>
              </p:nvCxnSpPr>
              <p:spPr>
                <a:xfrm rot="706330" flipH="1">
                  <a:off x="12346384" y="1006449"/>
                  <a:ext cx="726766" cy="1413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椭圆 432"/>
                <p:cNvSpPr/>
                <p:nvPr>
                  <p:custDataLst>
                    <p:tags r:id="rId128"/>
                  </p:custDataLst>
                </p:nvPr>
              </p:nvSpPr>
              <p:spPr>
                <a:xfrm>
                  <a:off x="7044822" y="3292010"/>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4" name="椭圆 433"/>
                <p:cNvSpPr/>
                <p:nvPr>
                  <p:custDataLst>
                    <p:tags r:id="rId129"/>
                  </p:custDataLst>
                </p:nvPr>
              </p:nvSpPr>
              <p:spPr>
                <a:xfrm>
                  <a:off x="8017735" y="634313"/>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5" name="椭圆 434"/>
                <p:cNvSpPr/>
                <p:nvPr>
                  <p:custDataLst>
                    <p:tags r:id="rId130"/>
                  </p:custDataLst>
                </p:nvPr>
              </p:nvSpPr>
              <p:spPr>
                <a:xfrm>
                  <a:off x="8639866" y="1548222"/>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6" name="椭圆 435"/>
                <p:cNvSpPr/>
                <p:nvPr>
                  <p:custDataLst>
                    <p:tags r:id="rId131"/>
                  </p:custDataLst>
                </p:nvPr>
              </p:nvSpPr>
              <p:spPr>
                <a:xfrm>
                  <a:off x="10236352" y="431823"/>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7" name="椭圆 436"/>
                <p:cNvSpPr/>
                <p:nvPr>
                  <p:custDataLst>
                    <p:tags r:id="rId132"/>
                  </p:custDataLst>
                </p:nvPr>
              </p:nvSpPr>
              <p:spPr>
                <a:xfrm>
                  <a:off x="9714959" y="3641464"/>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8" name="椭圆 437"/>
                <p:cNvSpPr/>
                <p:nvPr>
                  <p:custDataLst>
                    <p:tags r:id="rId133"/>
                  </p:custDataLst>
                </p:nvPr>
              </p:nvSpPr>
              <p:spPr>
                <a:xfrm>
                  <a:off x="11601665" y="3408858"/>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9" name="椭圆 438"/>
                <p:cNvSpPr/>
                <p:nvPr>
                  <p:custDataLst>
                    <p:tags r:id="rId134"/>
                  </p:custDataLst>
                </p:nvPr>
              </p:nvSpPr>
              <p:spPr>
                <a:xfrm>
                  <a:off x="11241704" y="1289544"/>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0" name="椭圆 439"/>
                <p:cNvSpPr/>
                <p:nvPr>
                  <p:custDataLst>
                    <p:tags r:id="rId135"/>
                  </p:custDataLst>
                </p:nvPr>
              </p:nvSpPr>
              <p:spPr>
                <a:xfrm>
                  <a:off x="6349175" y="770170"/>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1" name="椭圆 440"/>
                <p:cNvSpPr/>
                <p:nvPr>
                  <p:custDataLst>
                    <p:tags r:id="rId136"/>
                  </p:custDataLst>
                </p:nvPr>
              </p:nvSpPr>
              <p:spPr>
                <a:xfrm>
                  <a:off x="8970968" y="574277"/>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400" name="矩形 2"/>
            <p:cNvSpPr>
              <a:spLocks noChangeArrowheads="1"/>
            </p:cNvSpPr>
            <p:nvPr>
              <p:custDataLst>
                <p:tags r:id="rId137"/>
              </p:custDataLst>
            </p:nvPr>
          </p:nvSpPr>
          <p:spPr bwMode="auto">
            <a:xfrm>
              <a:off x="2194584" y="1113801"/>
              <a:ext cx="38990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2400" b="1" smtClean="0">
                  <a:latin typeface="+mn-lt"/>
                  <a:ea typeface="+mn-ea"/>
                  <a:sym typeface="+mn-lt"/>
                </a:rPr>
                <a:t>LOREM IPSUM DOLOR</a:t>
              </a:r>
              <a:endParaRPr lang="en-US" altLang="zh-CN" sz="2400" b="1" dirty="0">
                <a:latin typeface="+mn-lt"/>
                <a:ea typeface="+mn-ea"/>
                <a:sym typeface="+mn-lt"/>
              </a:endParaRPr>
            </a:p>
          </p:txBody>
        </p:sp>
      </p:grpSp>
    </p:spTree>
    <p:custDataLst>
      <p:tags r:id="rId138"/>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1126711" y="1062332"/>
            <a:ext cx="4966917" cy="690934"/>
            <a:chOff x="1126711" y="884532"/>
            <a:chExt cx="4966917" cy="690934"/>
          </a:xfrm>
        </p:grpSpPr>
        <p:grpSp>
          <p:nvGrpSpPr>
            <p:cNvPr id="5" name="组合 4"/>
            <p:cNvGrpSpPr/>
            <p:nvPr/>
          </p:nvGrpSpPr>
          <p:grpSpPr>
            <a:xfrm>
              <a:off x="1126711" y="884532"/>
              <a:ext cx="834477" cy="609413"/>
              <a:chOff x="1126711" y="884532"/>
              <a:chExt cx="834477" cy="609413"/>
            </a:xfrm>
          </p:grpSpPr>
          <p:sp>
            <p:nvSpPr>
              <p:cNvPr id="142" name="文本框 141"/>
              <p:cNvSpPr txBox="1"/>
              <p:nvPr>
                <p:custDataLst>
                  <p:tags r:id="rId2"/>
                </p:custDataLst>
              </p:nvPr>
            </p:nvSpPr>
            <p:spPr>
              <a:xfrm>
                <a:off x="1438872" y="1079372"/>
                <a:ext cx="400580" cy="365760"/>
              </a:xfrm>
              <a:prstGeom prst="rect">
                <a:avLst/>
              </a:prstGeom>
              <a:noFill/>
            </p:spPr>
            <p:txBody>
              <a:bodyPr wrap="square" rtlCol="0">
                <a:spAutoFit/>
              </a:bodyPr>
              <a:lstStyle/>
              <a:p>
                <a:r>
                  <a:rPr lang="en-US" altLang="zh-CN" b="1" dirty="0" smtClean="0"/>
                  <a:t>1</a:t>
                </a:r>
                <a:endParaRPr lang="zh-CN" altLang="en-US" b="1" dirty="0"/>
              </a:p>
            </p:txBody>
          </p:sp>
          <p:grpSp>
            <p:nvGrpSpPr>
              <p:cNvPr id="90" name="组合 89"/>
              <p:cNvGrpSpPr/>
              <p:nvPr/>
            </p:nvGrpSpPr>
            <p:grpSpPr>
              <a:xfrm rot="1803858">
                <a:off x="1126711" y="884532"/>
                <a:ext cx="834477" cy="609413"/>
                <a:chOff x="6143021" y="-463778"/>
                <a:chExt cx="7177967" cy="5012462"/>
              </a:xfrm>
            </p:grpSpPr>
            <p:cxnSp>
              <p:nvCxnSpPr>
                <p:cNvPr id="92" name="直接连接符 91"/>
                <p:cNvCxnSpPr/>
                <p:nvPr>
                  <p:custDataLst>
                    <p:tags r:id="rId3"/>
                  </p:custDataLst>
                </p:nvPr>
              </p:nvCxnSpPr>
              <p:spPr>
                <a:xfrm rot="706330" flipV="1">
                  <a:off x="7111594" y="3457085"/>
                  <a:ext cx="2651700" cy="157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custDataLst>
                    <p:tags r:id="rId4"/>
                  </p:custDataLst>
                </p:nvPr>
              </p:nvCxnSpPr>
              <p:spPr>
                <a:xfrm rot="706330" flipH="1">
                  <a:off x="6437278" y="502987"/>
                  <a:ext cx="1610662" cy="4910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custDataLst>
                    <p:tags r:id="rId5"/>
                  </p:custDataLst>
                </p:nvPr>
              </p:nvCxnSpPr>
              <p:spPr>
                <a:xfrm rot="706330">
                  <a:off x="6143021" y="1196585"/>
                  <a:ext cx="3869519" cy="2160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custDataLst>
                    <p:tags r:id="rId6"/>
                  </p:custDataLst>
                </p:nvPr>
              </p:nvCxnSpPr>
              <p:spPr>
                <a:xfrm rot="706330" flipH="1">
                  <a:off x="7405851" y="602842"/>
                  <a:ext cx="392844" cy="28088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custDataLst>
                    <p:tags r:id="rId7"/>
                  </p:custDataLst>
                </p:nvPr>
              </p:nvCxnSpPr>
              <p:spPr>
                <a:xfrm rot="706330">
                  <a:off x="7992683" y="744341"/>
                  <a:ext cx="785690" cy="785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custDataLst>
                    <p:tags r:id="rId8"/>
                  </p:custDataLst>
                </p:nvPr>
              </p:nvCxnSpPr>
              <p:spPr>
                <a:xfrm rot="706330" flipH="1">
                  <a:off x="8416858" y="1573762"/>
                  <a:ext cx="176781" cy="962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custDataLst>
                    <p:tags r:id="rId9"/>
                  </p:custDataLst>
                </p:nvPr>
              </p:nvCxnSpPr>
              <p:spPr>
                <a:xfrm rot="706330" flipH="1">
                  <a:off x="7221117" y="2394732"/>
                  <a:ext cx="1001753" cy="10606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custDataLst>
                    <p:tags r:id="rId10"/>
                  </p:custDataLst>
                </p:nvPr>
              </p:nvCxnSpPr>
              <p:spPr>
                <a:xfrm rot="706330" flipV="1">
                  <a:off x="7171190" y="2879021"/>
                  <a:ext cx="1748158" cy="648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custDataLst>
                    <p:tags r:id="rId11"/>
                  </p:custDataLst>
                </p:nvPr>
              </p:nvCxnSpPr>
              <p:spPr>
                <a:xfrm rot="14831886" flipH="1" flipV="1">
                  <a:off x="8137169" y="-296318"/>
                  <a:ext cx="583201" cy="10229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custDataLst>
                    <p:tags r:id="rId12"/>
                  </p:custDataLst>
                </p:nvPr>
              </p:nvCxnSpPr>
              <p:spPr>
                <a:xfrm rot="14831886" flipH="1" flipV="1">
                  <a:off x="8449295" y="127049"/>
                  <a:ext cx="915047" cy="117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custDataLst>
                    <p:tags r:id="rId13"/>
                  </p:custDataLst>
                </p:nvPr>
              </p:nvCxnSpPr>
              <p:spPr>
                <a:xfrm rot="706330">
                  <a:off x="8501547" y="1754012"/>
                  <a:ext cx="1453525" cy="18463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custDataLst>
                    <p:tags r:id="rId14"/>
                  </p:custDataLst>
                </p:nvPr>
              </p:nvCxnSpPr>
              <p:spPr>
                <a:xfrm rot="706330" flipH="1">
                  <a:off x="8810036" y="608090"/>
                  <a:ext cx="127675" cy="10410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custDataLst>
                    <p:tags r:id="rId15"/>
                  </p:custDataLst>
                </p:nvPr>
              </p:nvCxnSpPr>
              <p:spPr>
                <a:xfrm rot="14831886" flipH="1">
                  <a:off x="8945571" y="-399261"/>
                  <a:ext cx="1199335" cy="10703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custDataLst>
                    <p:tags r:id="rId16"/>
                  </p:custDataLst>
                </p:nvPr>
              </p:nvCxnSpPr>
              <p:spPr>
                <a:xfrm rot="706330" flipV="1">
                  <a:off x="9065677" y="390688"/>
                  <a:ext cx="1207996" cy="3854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custDataLst>
                    <p:tags r:id="rId17"/>
                  </p:custDataLst>
                </p:nvPr>
              </p:nvCxnSpPr>
              <p:spPr>
                <a:xfrm rot="706330">
                  <a:off x="10243966" y="650852"/>
                  <a:ext cx="1158893" cy="586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custDataLst>
                    <p:tags r:id="rId18"/>
                  </p:custDataLst>
                </p:nvPr>
              </p:nvCxnSpPr>
              <p:spPr>
                <a:xfrm rot="14831886" flipV="1">
                  <a:off x="10877664" y="-339840"/>
                  <a:ext cx="129868" cy="1343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custDataLst>
                    <p:tags r:id="rId19"/>
                  </p:custDataLst>
                </p:nvPr>
              </p:nvCxnSpPr>
              <p:spPr>
                <a:xfrm rot="706330">
                  <a:off x="11211592" y="600837"/>
                  <a:ext cx="196424" cy="736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custDataLst>
                    <p:tags r:id="rId20"/>
                  </p:custDataLst>
                </p:nvPr>
              </p:nvCxnSpPr>
              <p:spPr>
                <a:xfrm rot="706330" flipV="1">
                  <a:off x="11337825" y="112975"/>
                  <a:ext cx="196424" cy="500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custDataLst>
                    <p:tags r:id="rId21"/>
                  </p:custDataLst>
                </p:nvPr>
              </p:nvCxnSpPr>
              <p:spPr>
                <a:xfrm rot="706330">
                  <a:off x="9695623" y="3996860"/>
                  <a:ext cx="2651700" cy="27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custDataLst>
                    <p:tags r:id="rId22"/>
                  </p:custDataLst>
                </p:nvPr>
              </p:nvCxnSpPr>
              <p:spPr>
                <a:xfrm rot="706330" flipV="1">
                  <a:off x="9795844" y="3298499"/>
                  <a:ext cx="1826728" cy="623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custDataLst>
                    <p:tags r:id="rId23"/>
                  </p:custDataLst>
                </p:nvPr>
              </p:nvCxnSpPr>
              <p:spPr>
                <a:xfrm rot="706330">
                  <a:off x="11557917" y="3565209"/>
                  <a:ext cx="834793" cy="8888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custDataLst>
                    <p:tags r:id="rId24"/>
                  </p:custDataLst>
                </p:nvPr>
              </p:nvCxnSpPr>
              <p:spPr>
                <a:xfrm rot="706330" flipH="1">
                  <a:off x="11782482" y="2284377"/>
                  <a:ext cx="284812" cy="1238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custDataLst>
                    <p:tags r:id="rId25"/>
                  </p:custDataLst>
                </p:nvPr>
              </p:nvCxnSpPr>
              <p:spPr>
                <a:xfrm rot="706330">
                  <a:off x="12043833" y="2369033"/>
                  <a:ext cx="574535" cy="1238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custDataLst>
                    <p:tags r:id="rId26"/>
                  </p:custDataLst>
                </p:nvPr>
              </p:nvCxnSpPr>
              <p:spPr>
                <a:xfrm rot="706330">
                  <a:off x="11659076" y="3568056"/>
                  <a:ext cx="834793" cy="8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custDataLst>
                    <p:tags r:id="rId27"/>
                  </p:custDataLst>
                </p:nvPr>
              </p:nvCxnSpPr>
              <p:spPr>
                <a:xfrm rot="706330" flipH="1">
                  <a:off x="12382951" y="3651278"/>
                  <a:ext cx="9821" cy="897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custDataLst>
                    <p:tags r:id="rId28"/>
                  </p:custDataLst>
                </p:nvPr>
              </p:nvCxnSpPr>
              <p:spPr>
                <a:xfrm rot="706330">
                  <a:off x="11255823" y="1447786"/>
                  <a:ext cx="1011574" cy="7721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custDataLst>
                    <p:tags r:id="rId29"/>
                  </p:custDataLst>
                </p:nvPr>
              </p:nvCxnSpPr>
              <p:spPr>
                <a:xfrm rot="706330">
                  <a:off x="11276725" y="791827"/>
                  <a:ext cx="1964223" cy="104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custDataLst>
                    <p:tags r:id="rId30"/>
                  </p:custDataLst>
                </p:nvPr>
              </p:nvCxnSpPr>
              <p:spPr>
                <a:xfrm rot="706330" flipV="1">
                  <a:off x="11386224" y="916055"/>
                  <a:ext cx="1777623" cy="615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custDataLst>
                    <p:tags r:id="rId31"/>
                  </p:custDataLst>
                </p:nvPr>
              </p:nvCxnSpPr>
              <p:spPr>
                <a:xfrm rot="706330">
                  <a:off x="11513901" y="301252"/>
                  <a:ext cx="1807087" cy="622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custDataLst>
                    <p:tags r:id="rId32"/>
                  </p:custDataLst>
                </p:nvPr>
              </p:nvCxnSpPr>
              <p:spPr>
                <a:xfrm rot="706330" flipH="1">
                  <a:off x="12346384" y="1006449"/>
                  <a:ext cx="726766" cy="1413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椭圆 130"/>
                <p:cNvSpPr/>
                <p:nvPr>
                  <p:custDataLst>
                    <p:tags r:id="rId33"/>
                  </p:custDataLst>
                </p:nvPr>
              </p:nvSpPr>
              <p:spPr>
                <a:xfrm>
                  <a:off x="7044822" y="3292010"/>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2" name="椭圆 131"/>
                <p:cNvSpPr/>
                <p:nvPr>
                  <p:custDataLst>
                    <p:tags r:id="rId34"/>
                  </p:custDataLst>
                </p:nvPr>
              </p:nvSpPr>
              <p:spPr>
                <a:xfrm>
                  <a:off x="8017735" y="634313"/>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3" name="椭圆 132"/>
                <p:cNvSpPr/>
                <p:nvPr>
                  <p:custDataLst>
                    <p:tags r:id="rId35"/>
                  </p:custDataLst>
                </p:nvPr>
              </p:nvSpPr>
              <p:spPr>
                <a:xfrm>
                  <a:off x="8639866" y="1548222"/>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4" name="椭圆 133"/>
                <p:cNvSpPr/>
                <p:nvPr>
                  <p:custDataLst>
                    <p:tags r:id="rId36"/>
                  </p:custDataLst>
                </p:nvPr>
              </p:nvSpPr>
              <p:spPr>
                <a:xfrm>
                  <a:off x="10236352" y="431823"/>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6" name="椭圆 135"/>
                <p:cNvSpPr/>
                <p:nvPr>
                  <p:custDataLst>
                    <p:tags r:id="rId37"/>
                  </p:custDataLst>
                </p:nvPr>
              </p:nvSpPr>
              <p:spPr>
                <a:xfrm>
                  <a:off x="9714959" y="3641464"/>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7" name="椭圆 136"/>
                <p:cNvSpPr/>
                <p:nvPr>
                  <p:custDataLst>
                    <p:tags r:id="rId38"/>
                  </p:custDataLst>
                </p:nvPr>
              </p:nvSpPr>
              <p:spPr>
                <a:xfrm>
                  <a:off x="11601665" y="3408858"/>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8" name="椭圆 137"/>
                <p:cNvSpPr/>
                <p:nvPr>
                  <p:custDataLst>
                    <p:tags r:id="rId39"/>
                  </p:custDataLst>
                </p:nvPr>
              </p:nvSpPr>
              <p:spPr>
                <a:xfrm>
                  <a:off x="11241704" y="1289544"/>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9" name="椭圆 138"/>
                <p:cNvSpPr/>
                <p:nvPr>
                  <p:custDataLst>
                    <p:tags r:id="rId40"/>
                  </p:custDataLst>
                </p:nvPr>
              </p:nvSpPr>
              <p:spPr>
                <a:xfrm>
                  <a:off x="6349175" y="770170"/>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0" name="椭圆 139"/>
                <p:cNvSpPr/>
                <p:nvPr>
                  <p:custDataLst>
                    <p:tags r:id="rId41"/>
                  </p:custDataLst>
                </p:nvPr>
              </p:nvSpPr>
              <p:spPr>
                <a:xfrm>
                  <a:off x="8970968" y="574277"/>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220" name="矩形 2"/>
            <p:cNvSpPr>
              <a:spLocks noChangeArrowheads="1"/>
            </p:cNvSpPr>
            <p:nvPr>
              <p:custDataLst>
                <p:tags r:id="rId42"/>
              </p:custDataLst>
            </p:nvPr>
          </p:nvSpPr>
          <p:spPr bwMode="auto">
            <a:xfrm>
              <a:off x="2194584" y="1113801"/>
              <a:ext cx="38990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2400" b="1" smtClean="0">
                  <a:latin typeface="+mn-lt"/>
                  <a:ea typeface="+mn-ea"/>
                  <a:sym typeface="+mn-lt"/>
                </a:rPr>
                <a:t>LOREM IPSUM DOLOR</a:t>
              </a:r>
              <a:endParaRPr lang="en-US" altLang="zh-CN" sz="2400" b="1" dirty="0">
                <a:latin typeface="+mn-lt"/>
                <a:ea typeface="+mn-ea"/>
                <a:sym typeface="+mn-lt"/>
              </a:endParaRPr>
            </a:p>
          </p:txBody>
        </p:sp>
      </p:grpSp>
      <p:sp>
        <p:nvSpPr>
          <p:cNvPr id="222" name="文本框 221"/>
          <p:cNvSpPr txBox="1"/>
          <p:nvPr>
            <p:custDataLst>
              <p:tags r:id="rId43"/>
            </p:custDataLst>
          </p:nvPr>
        </p:nvSpPr>
        <p:spPr>
          <a:xfrm>
            <a:off x="174847" y="118621"/>
            <a:ext cx="2012043" cy="584775"/>
          </a:xfrm>
          <a:prstGeom prst="rect">
            <a:avLst/>
          </a:prstGeom>
          <a:noFill/>
        </p:spPr>
        <p:txBody>
          <a:bodyPr wrap="square" rtlCol="0">
            <a:normAutofit/>
          </a:bodyPr>
          <a:lstStyle/>
          <a:p>
            <a:r>
              <a:rPr lang="en-US" altLang="zh-CN" sz="3200" b="1" smtClean="0">
                <a:latin typeface="+mj-lt"/>
                <a:ea typeface="+mj-ea"/>
                <a:cs typeface="+mj-cs"/>
              </a:rPr>
              <a:t>Content</a:t>
            </a:r>
            <a:endParaRPr lang="en-US" altLang="zh-CN" sz="3200" b="1" smtClean="0">
              <a:latin typeface="+mj-lt"/>
              <a:ea typeface="+mj-ea"/>
              <a:cs typeface="+mj-cs"/>
            </a:endParaRPr>
          </a:p>
        </p:txBody>
      </p:sp>
      <p:grpSp>
        <p:nvGrpSpPr>
          <p:cNvPr id="3" name="组合 2"/>
          <p:cNvGrpSpPr/>
          <p:nvPr>
            <p:custDataLst>
              <p:tags r:id="rId44"/>
            </p:custDataLst>
          </p:nvPr>
        </p:nvGrpSpPr>
        <p:grpSpPr>
          <a:xfrm>
            <a:off x="6472581" y="-13268"/>
            <a:ext cx="5782919" cy="4491535"/>
            <a:chOff x="6472581" y="-13268"/>
            <a:chExt cx="5782919" cy="4491535"/>
          </a:xfrm>
        </p:grpSpPr>
        <p:cxnSp>
          <p:nvCxnSpPr>
            <p:cNvPr id="46" name="直接连接符 45"/>
            <p:cNvCxnSpPr/>
            <p:nvPr>
              <p:custDataLst>
                <p:tags r:id="rId45"/>
              </p:custDataLst>
            </p:nvPr>
          </p:nvCxnSpPr>
          <p:spPr>
            <a:xfrm>
              <a:off x="6472581" y="0"/>
              <a:ext cx="840176" cy="34801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custDataLst>
                <p:tags r:id="rId46"/>
              </p:custDataLst>
            </p:nvPr>
          </p:nvCxnSpPr>
          <p:spPr>
            <a:xfrm rot="706330" flipV="1">
              <a:off x="7381787" y="3582237"/>
              <a:ext cx="2081302" cy="128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custDataLst>
                <p:tags r:id="rId47"/>
              </p:custDataLst>
            </p:nvPr>
          </p:nvCxnSpPr>
          <p:spPr>
            <a:xfrm>
              <a:off x="6965590" y="2284"/>
              <a:ext cx="1172614" cy="1287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custDataLst>
                <p:tags r:id="rId48"/>
              </p:custDataLst>
            </p:nvPr>
          </p:nvCxnSpPr>
          <p:spPr>
            <a:xfrm rot="706330" flipH="1">
              <a:off x="6852521" y="1157392"/>
              <a:ext cx="1264198" cy="403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custDataLst>
                <p:tags r:id="rId49"/>
              </p:custDataLst>
            </p:nvPr>
          </p:nvCxnSpPr>
          <p:spPr>
            <a:xfrm rot="706330">
              <a:off x="6621561" y="1726726"/>
              <a:ext cx="3037160" cy="17735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custDataLst>
                <p:tags r:id="rId50"/>
              </p:custDataLst>
            </p:nvPr>
          </p:nvCxnSpPr>
          <p:spPr>
            <a:xfrm rot="706330" flipH="1">
              <a:off x="7612748" y="1239357"/>
              <a:ext cx="308341" cy="2305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custDataLst>
                <p:tags r:id="rId51"/>
              </p:custDataLst>
            </p:nvPr>
          </p:nvCxnSpPr>
          <p:spPr>
            <a:xfrm rot="706330">
              <a:off x="8073348" y="1355505"/>
              <a:ext cx="616683" cy="6449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custDataLst>
                <p:tags r:id="rId52"/>
              </p:custDataLst>
            </p:nvPr>
          </p:nvCxnSpPr>
          <p:spPr>
            <a:xfrm rot="706330" flipH="1">
              <a:off x="8406281" y="2036328"/>
              <a:ext cx="138754" cy="790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custDataLst>
                <p:tags r:id="rId53"/>
              </p:custDataLst>
            </p:nvPr>
          </p:nvCxnSpPr>
          <p:spPr>
            <a:xfrm rot="706330" flipH="1">
              <a:off x="7467751" y="2710214"/>
              <a:ext cx="786269" cy="8706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custDataLst>
                <p:tags r:id="rId54"/>
              </p:custDataLst>
            </p:nvPr>
          </p:nvCxnSpPr>
          <p:spPr>
            <a:xfrm rot="706330" flipV="1">
              <a:off x="7428564" y="3107739"/>
              <a:ext cx="1372118" cy="5320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custDataLst>
                <p:tags r:id="rId55"/>
              </p:custDataLst>
            </p:nvPr>
          </p:nvCxnSpPr>
          <p:spPr>
            <a:xfrm flipH="1">
              <a:off x="8138314" y="-3360"/>
              <a:ext cx="534542" cy="13007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custDataLst>
                <p:tags r:id="rId56"/>
              </p:custDataLst>
            </p:nvPr>
          </p:nvCxnSpPr>
          <p:spPr>
            <a:xfrm>
              <a:off x="8511068" y="-3360"/>
              <a:ext cx="382652" cy="1264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custDataLst>
                <p:tags r:id="rId57"/>
              </p:custDataLst>
            </p:nvPr>
          </p:nvCxnSpPr>
          <p:spPr>
            <a:xfrm rot="706330">
              <a:off x="8472752" y="2184285"/>
              <a:ext cx="1140862" cy="15155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custDataLst>
                <p:tags r:id="rId58"/>
              </p:custDataLst>
            </p:nvPr>
          </p:nvCxnSpPr>
          <p:spPr>
            <a:xfrm rot="706330" flipH="1">
              <a:off x="8714883" y="1243665"/>
              <a:ext cx="100211" cy="854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custDataLst>
                <p:tags r:id="rId59"/>
              </p:custDataLst>
            </p:nvPr>
          </p:nvCxnSpPr>
          <p:spPr>
            <a:xfrm>
              <a:off x="8257429" y="0"/>
              <a:ext cx="1612484" cy="11470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custDataLst>
                <p:tags r:id="rId60"/>
              </p:custDataLst>
            </p:nvPr>
          </p:nvCxnSpPr>
          <p:spPr>
            <a:xfrm rot="706330" flipV="1">
              <a:off x="8915534" y="1065212"/>
              <a:ext cx="948148" cy="3164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custDataLst>
                <p:tags r:id="rId61"/>
              </p:custDataLst>
            </p:nvPr>
          </p:nvCxnSpPr>
          <p:spPr>
            <a:xfrm rot="706330">
              <a:off x="8751159" y="1400479"/>
              <a:ext cx="1287324" cy="13321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custDataLst>
                <p:tags r:id="rId62"/>
              </p:custDataLst>
            </p:nvPr>
          </p:nvCxnSpPr>
          <p:spPr>
            <a:xfrm>
              <a:off x="9857545" y="-13268"/>
              <a:ext cx="45121" cy="2870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custDataLst>
                <p:tags r:id="rId63"/>
              </p:custDataLst>
            </p:nvPr>
          </p:nvCxnSpPr>
          <p:spPr>
            <a:xfrm rot="706330">
              <a:off x="8570025" y="2221368"/>
              <a:ext cx="1387535" cy="491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custDataLst>
                <p:tags r:id="rId64"/>
              </p:custDataLst>
            </p:nvPr>
          </p:nvCxnSpPr>
          <p:spPr>
            <a:xfrm rot="706330" flipH="1">
              <a:off x="9550893" y="2820538"/>
              <a:ext cx="262090" cy="10238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custDataLst>
                <p:tags r:id="rId65"/>
              </p:custDataLst>
            </p:nvPr>
          </p:nvCxnSpPr>
          <p:spPr>
            <a:xfrm rot="706330" flipV="1">
              <a:off x="10016704" y="1777793"/>
              <a:ext cx="555014" cy="1152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custDataLst>
                <p:tags r:id="rId66"/>
              </p:custDataLst>
            </p:nvPr>
          </p:nvCxnSpPr>
          <p:spPr>
            <a:xfrm rot="706330">
              <a:off x="9840366" y="1278766"/>
              <a:ext cx="909608" cy="481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custDataLst>
                <p:tags r:id="rId67"/>
              </p:custDataLst>
            </p:nvPr>
          </p:nvCxnSpPr>
          <p:spPr>
            <a:xfrm flipH="1">
              <a:off x="9882192" y="-3360"/>
              <a:ext cx="1360820" cy="11752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custDataLst>
                <p:tags r:id="rId68"/>
              </p:custDataLst>
            </p:nvPr>
          </p:nvCxnSpPr>
          <p:spPr>
            <a:xfrm rot="706330">
              <a:off x="10599849" y="1237711"/>
              <a:ext cx="154172" cy="6046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custDataLst>
                <p:tags r:id="rId69"/>
              </p:custDataLst>
            </p:nvPr>
          </p:nvCxnSpPr>
          <p:spPr>
            <a:xfrm rot="706330" flipV="1">
              <a:off x="10698928" y="837254"/>
              <a:ext cx="154172" cy="411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custDataLst>
                <p:tags r:id="rId70"/>
              </p:custDataLst>
            </p:nvPr>
          </p:nvCxnSpPr>
          <p:spPr>
            <a:xfrm rot="706330">
              <a:off x="9409975" y="4025307"/>
              <a:ext cx="2081302" cy="224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custDataLst>
                <p:tags r:id="rId71"/>
              </p:custDataLst>
            </p:nvPr>
          </p:nvCxnSpPr>
          <p:spPr>
            <a:xfrm rot="706330" flipV="1">
              <a:off x="9488638" y="3452064"/>
              <a:ext cx="1433787" cy="5119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custDataLst>
                <p:tags r:id="rId72"/>
              </p:custDataLst>
            </p:nvPr>
          </p:nvCxnSpPr>
          <p:spPr>
            <a:xfrm rot="706330">
              <a:off x="10871677" y="3670990"/>
              <a:ext cx="655224" cy="7295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custDataLst>
                <p:tags r:id="rId73"/>
              </p:custDataLst>
            </p:nvPr>
          </p:nvCxnSpPr>
          <p:spPr>
            <a:xfrm rot="706330">
              <a:off x="9847919" y="2978058"/>
              <a:ext cx="1163988" cy="511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custDataLst>
                <p:tags r:id="rId74"/>
              </p:custDataLst>
            </p:nvPr>
          </p:nvCxnSpPr>
          <p:spPr>
            <a:xfrm rot="706330" flipV="1">
              <a:off x="9944058" y="2500614"/>
              <a:ext cx="1387535" cy="526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custDataLst>
                <p:tags r:id="rId75"/>
              </p:custDataLst>
            </p:nvPr>
          </p:nvCxnSpPr>
          <p:spPr>
            <a:xfrm rot="706330" flipH="1">
              <a:off x="11047937" y="2619630"/>
              <a:ext cx="223547" cy="10167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custDataLst>
                <p:tags r:id="rId76"/>
              </p:custDataLst>
            </p:nvPr>
          </p:nvCxnSpPr>
          <p:spPr>
            <a:xfrm rot="706330">
              <a:off x="11253069" y="2689119"/>
              <a:ext cx="450949" cy="10167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custDataLst>
                <p:tags r:id="rId77"/>
              </p:custDataLst>
            </p:nvPr>
          </p:nvCxnSpPr>
          <p:spPr>
            <a:xfrm rot="706330">
              <a:off x="10951076" y="3673327"/>
              <a:ext cx="655224" cy="70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custDataLst>
                <p:tags r:id="rId78"/>
              </p:custDataLst>
            </p:nvPr>
          </p:nvCxnSpPr>
          <p:spPr>
            <a:xfrm rot="706330" flipH="1">
              <a:off x="11519241" y="3741639"/>
              <a:ext cx="7708" cy="7366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custDataLst>
                <p:tags r:id="rId79"/>
              </p:custDataLst>
            </p:nvPr>
          </p:nvCxnSpPr>
          <p:spPr>
            <a:xfrm>
              <a:off x="11361425" y="2676752"/>
              <a:ext cx="807564" cy="99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custDataLst>
                <p:tags r:id="rId80"/>
              </p:custDataLst>
            </p:nvPr>
          </p:nvCxnSpPr>
          <p:spPr>
            <a:xfrm rot="706330">
              <a:off x="10634566" y="1932922"/>
              <a:ext cx="793978" cy="6338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custDataLst>
                <p:tags r:id="rId81"/>
              </p:custDataLst>
            </p:nvPr>
          </p:nvCxnSpPr>
          <p:spPr>
            <a:xfrm rot="706330">
              <a:off x="10650971" y="1394484"/>
              <a:ext cx="1541706" cy="856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custDataLst>
                <p:tags r:id="rId82"/>
              </p:custDataLst>
            </p:nvPr>
          </p:nvCxnSpPr>
          <p:spPr>
            <a:xfrm rot="706330" flipV="1">
              <a:off x="10736916" y="1496455"/>
              <a:ext cx="1395245" cy="504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custDataLst>
                <p:tags r:id="rId83"/>
              </p:custDataLst>
            </p:nvPr>
          </p:nvCxnSpPr>
          <p:spPr>
            <a:xfrm rot="706330">
              <a:off x="10837129" y="991799"/>
              <a:ext cx="1418371" cy="510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custDataLst>
                <p:tags r:id="rId84"/>
              </p:custDataLst>
            </p:nvPr>
          </p:nvCxnSpPr>
          <p:spPr>
            <a:xfrm rot="706330" flipH="1">
              <a:off x="11490540" y="1570654"/>
              <a:ext cx="570434" cy="1159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椭圆 85"/>
            <p:cNvSpPr/>
            <p:nvPr>
              <p:custDataLst>
                <p:tags r:id="rId85"/>
              </p:custDataLst>
            </p:nvPr>
          </p:nvSpPr>
          <p:spPr>
            <a:xfrm>
              <a:off x="7329378" y="3446737"/>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custDataLst>
                <p:tags r:id="rId86"/>
              </p:custDataLst>
            </p:nvPr>
          </p:nvSpPr>
          <p:spPr>
            <a:xfrm>
              <a:off x="8093011" y="1265190"/>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custDataLst>
                <p:tags r:id="rId87"/>
              </p:custDataLst>
            </p:nvPr>
          </p:nvSpPr>
          <p:spPr>
            <a:xfrm>
              <a:off x="8581318" y="2015364"/>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custDataLst>
                <p:tags r:id="rId88"/>
              </p:custDataLst>
            </p:nvPr>
          </p:nvSpPr>
          <p:spPr>
            <a:xfrm>
              <a:off x="9834389" y="1098978"/>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custDataLst>
                <p:tags r:id="rId89"/>
              </p:custDataLst>
            </p:nvPr>
          </p:nvSpPr>
          <p:spPr>
            <a:xfrm>
              <a:off x="9857545" y="2779244"/>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custDataLst>
                <p:tags r:id="rId90"/>
              </p:custDataLst>
            </p:nvPr>
          </p:nvSpPr>
          <p:spPr>
            <a:xfrm>
              <a:off x="9425151" y="3733583"/>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custDataLst>
                <p:tags r:id="rId91"/>
              </p:custDataLst>
            </p:nvPr>
          </p:nvSpPr>
          <p:spPr>
            <a:xfrm>
              <a:off x="10906015" y="3542651"/>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custDataLst>
                <p:tags r:id="rId92"/>
              </p:custDataLst>
            </p:nvPr>
          </p:nvSpPr>
          <p:spPr>
            <a:xfrm>
              <a:off x="10623484" y="1803030"/>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custDataLst>
                <p:tags r:id="rId93"/>
              </p:custDataLst>
            </p:nvPr>
          </p:nvSpPr>
          <p:spPr>
            <a:xfrm>
              <a:off x="6783370" y="1376707"/>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custDataLst>
                <p:tags r:id="rId94"/>
              </p:custDataLst>
            </p:nvPr>
          </p:nvSpPr>
          <p:spPr>
            <a:xfrm>
              <a:off x="8841198" y="1215910"/>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custDataLst>
                <p:tags r:id="rId95"/>
              </p:custDataLst>
            </p:nvPr>
          </p:nvSpPr>
          <p:spPr>
            <a:xfrm>
              <a:off x="8523041" y="190353"/>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4" name="组合 353"/>
          <p:cNvGrpSpPr/>
          <p:nvPr>
            <p:custDataLst>
              <p:tags r:id="rId96"/>
            </p:custDataLst>
          </p:nvPr>
        </p:nvGrpSpPr>
        <p:grpSpPr>
          <a:xfrm>
            <a:off x="1126711" y="2195628"/>
            <a:ext cx="4966917" cy="690934"/>
            <a:chOff x="1126711" y="884532"/>
            <a:chExt cx="4966917" cy="690934"/>
          </a:xfrm>
        </p:grpSpPr>
        <p:grpSp>
          <p:nvGrpSpPr>
            <p:cNvPr id="355" name="组合 354"/>
            <p:cNvGrpSpPr/>
            <p:nvPr/>
          </p:nvGrpSpPr>
          <p:grpSpPr>
            <a:xfrm>
              <a:off x="1126711" y="884532"/>
              <a:ext cx="834477" cy="609413"/>
              <a:chOff x="1126711" y="884532"/>
              <a:chExt cx="834477" cy="609413"/>
            </a:xfrm>
          </p:grpSpPr>
          <p:sp>
            <p:nvSpPr>
              <p:cNvPr id="357" name="文本框 356"/>
              <p:cNvSpPr txBox="1"/>
              <p:nvPr>
                <p:custDataLst>
                  <p:tags r:id="rId97"/>
                </p:custDataLst>
              </p:nvPr>
            </p:nvSpPr>
            <p:spPr>
              <a:xfrm>
                <a:off x="1438872" y="1079372"/>
                <a:ext cx="400580" cy="365760"/>
              </a:xfrm>
              <a:prstGeom prst="rect">
                <a:avLst/>
              </a:prstGeom>
              <a:noFill/>
            </p:spPr>
            <p:txBody>
              <a:bodyPr wrap="square" rtlCol="0">
                <a:spAutoFit/>
              </a:bodyPr>
              <a:lstStyle/>
              <a:p>
                <a:r>
                  <a:rPr lang="en-US" altLang="zh-CN" b="1" dirty="0" smtClean="0"/>
                  <a:t>2</a:t>
                </a:r>
                <a:endParaRPr lang="zh-CN" altLang="en-US" b="1" dirty="0"/>
              </a:p>
            </p:txBody>
          </p:sp>
          <p:grpSp>
            <p:nvGrpSpPr>
              <p:cNvPr id="358" name="组合 357"/>
              <p:cNvGrpSpPr/>
              <p:nvPr/>
            </p:nvGrpSpPr>
            <p:grpSpPr>
              <a:xfrm rot="1803858">
                <a:off x="1126711" y="884532"/>
                <a:ext cx="834477" cy="609413"/>
                <a:chOff x="6143021" y="-463778"/>
                <a:chExt cx="7177967" cy="5012462"/>
              </a:xfrm>
            </p:grpSpPr>
            <p:cxnSp>
              <p:nvCxnSpPr>
                <p:cNvPr id="359" name="直接连接符 358"/>
                <p:cNvCxnSpPr/>
                <p:nvPr>
                  <p:custDataLst>
                    <p:tags r:id="rId98"/>
                  </p:custDataLst>
                </p:nvPr>
              </p:nvCxnSpPr>
              <p:spPr>
                <a:xfrm rot="706330" flipV="1">
                  <a:off x="7111594" y="3457085"/>
                  <a:ext cx="2651700" cy="157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直接连接符 359"/>
                <p:cNvCxnSpPr/>
                <p:nvPr>
                  <p:custDataLst>
                    <p:tags r:id="rId99"/>
                  </p:custDataLst>
                </p:nvPr>
              </p:nvCxnSpPr>
              <p:spPr>
                <a:xfrm rot="706330" flipH="1">
                  <a:off x="6437278" y="502987"/>
                  <a:ext cx="1610662" cy="4910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1" name="直接连接符 360"/>
                <p:cNvCxnSpPr/>
                <p:nvPr>
                  <p:custDataLst>
                    <p:tags r:id="rId100"/>
                  </p:custDataLst>
                </p:nvPr>
              </p:nvCxnSpPr>
              <p:spPr>
                <a:xfrm rot="706330">
                  <a:off x="6143021" y="1196585"/>
                  <a:ext cx="3869519" cy="2160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接连接符 361"/>
                <p:cNvCxnSpPr/>
                <p:nvPr>
                  <p:custDataLst>
                    <p:tags r:id="rId101"/>
                  </p:custDataLst>
                </p:nvPr>
              </p:nvCxnSpPr>
              <p:spPr>
                <a:xfrm rot="706330" flipH="1">
                  <a:off x="7405851" y="602842"/>
                  <a:ext cx="392844" cy="28088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直接连接符 362"/>
                <p:cNvCxnSpPr/>
                <p:nvPr>
                  <p:custDataLst>
                    <p:tags r:id="rId102"/>
                  </p:custDataLst>
                </p:nvPr>
              </p:nvCxnSpPr>
              <p:spPr>
                <a:xfrm rot="706330">
                  <a:off x="7992683" y="744341"/>
                  <a:ext cx="785690" cy="785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363"/>
                <p:cNvCxnSpPr/>
                <p:nvPr>
                  <p:custDataLst>
                    <p:tags r:id="rId103"/>
                  </p:custDataLst>
                </p:nvPr>
              </p:nvCxnSpPr>
              <p:spPr>
                <a:xfrm rot="706330" flipH="1">
                  <a:off x="8416858" y="1573762"/>
                  <a:ext cx="176781" cy="962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直接连接符 364"/>
                <p:cNvCxnSpPr/>
                <p:nvPr>
                  <p:custDataLst>
                    <p:tags r:id="rId104"/>
                  </p:custDataLst>
                </p:nvPr>
              </p:nvCxnSpPr>
              <p:spPr>
                <a:xfrm rot="706330" flipH="1">
                  <a:off x="7221117" y="2394732"/>
                  <a:ext cx="1001753" cy="10606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6" name="直接连接符 365"/>
                <p:cNvCxnSpPr/>
                <p:nvPr>
                  <p:custDataLst>
                    <p:tags r:id="rId105"/>
                  </p:custDataLst>
                </p:nvPr>
              </p:nvCxnSpPr>
              <p:spPr>
                <a:xfrm rot="706330" flipV="1">
                  <a:off x="7171190" y="2879021"/>
                  <a:ext cx="1748158" cy="648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p:nvPr>
                  <p:custDataLst>
                    <p:tags r:id="rId106"/>
                  </p:custDataLst>
                </p:nvPr>
              </p:nvCxnSpPr>
              <p:spPr>
                <a:xfrm rot="14831886" flipH="1" flipV="1">
                  <a:off x="8137169" y="-296318"/>
                  <a:ext cx="583201" cy="10229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直接连接符 367"/>
                <p:cNvCxnSpPr/>
                <p:nvPr>
                  <p:custDataLst>
                    <p:tags r:id="rId107"/>
                  </p:custDataLst>
                </p:nvPr>
              </p:nvCxnSpPr>
              <p:spPr>
                <a:xfrm rot="14831886" flipH="1" flipV="1">
                  <a:off x="8449295" y="127049"/>
                  <a:ext cx="915047" cy="117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9" name="直接连接符 368"/>
                <p:cNvCxnSpPr/>
                <p:nvPr>
                  <p:custDataLst>
                    <p:tags r:id="rId108"/>
                  </p:custDataLst>
                </p:nvPr>
              </p:nvCxnSpPr>
              <p:spPr>
                <a:xfrm rot="706330">
                  <a:off x="8501547" y="1754012"/>
                  <a:ext cx="1453525" cy="18463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0" name="直接连接符 369"/>
                <p:cNvCxnSpPr/>
                <p:nvPr>
                  <p:custDataLst>
                    <p:tags r:id="rId109"/>
                  </p:custDataLst>
                </p:nvPr>
              </p:nvCxnSpPr>
              <p:spPr>
                <a:xfrm rot="706330" flipH="1">
                  <a:off x="8810036" y="608090"/>
                  <a:ext cx="127675" cy="10410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p:nvPr>
                  <p:custDataLst>
                    <p:tags r:id="rId110"/>
                  </p:custDataLst>
                </p:nvPr>
              </p:nvCxnSpPr>
              <p:spPr>
                <a:xfrm rot="14831886" flipH="1">
                  <a:off x="8945571" y="-399261"/>
                  <a:ext cx="1199335" cy="10703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2" name="直接连接符 371"/>
                <p:cNvCxnSpPr/>
                <p:nvPr>
                  <p:custDataLst>
                    <p:tags r:id="rId111"/>
                  </p:custDataLst>
                </p:nvPr>
              </p:nvCxnSpPr>
              <p:spPr>
                <a:xfrm rot="706330" flipV="1">
                  <a:off x="9065677" y="390688"/>
                  <a:ext cx="1207996" cy="3854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3" name="直接连接符 372"/>
                <p:cNvCxnSpPr/>
                <p:nvPr>
                  <p:custDataLst>
                    <p:tags r:id="rId112"/>
                  </p:custDataLst>
                </p:nvPr>
              </p:nvCxnSpPr>
              <p:spPr>
                <a:xfrm rot="706330">
                  <a:off x="10243966" y="650852"/>
                  <a:ext cx="1158893" cy="586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4" name="直接连接符 373"/>
                <p:cNvCxnSpPr/>
                <p:nvPr>
                  <p:custDataLst>
                    <p:tags r:id="rId113"/>
                  </p:custDataLst>
                </p:nvPr>
              </p:nvCxnSpPr>
              <p:spPr>
                <a:xfrm rot="14831886" flipV="1">
                  <a:off x="10877664" y="-339840"/>
                  <a:ext cx="129868" cy="1343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5" name="直接连接符 374"/>
                <p:cNvCxnSpPr/>
                <p:nvPr>
                  <p:custDataLst>
                    <p:tags r:id="rId114"/>
                  </p:custDataLst>
                </p:nvPr>
              </p:nvCxnSpPr>
              <p:spPr>
                <a:xfrm rot="706330">
                  <a:off x="11211592" y="600837"/>
                  <a:ext cx="196424" cy="736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6" name="直接连接符 375"/>
                <p:cNvCxnSpPr/>
                <p:nvPr>
                  <p:custDataLst>
                    <p:tags r:id="rId115"/>
                  </p:custDataLst>
                </p:nvPr>
              </p:nvCxnSpPr>
              <p:spPr>
                <a:xfrm rot="706330" flipV="1">
                  <a:off x="11337825" y="112975"/>
                  <a:ext cx="196424" cy="500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7" name="直接连接符 376"/>
                <p:cNvCxnSpPr/>
                <p:nvPr>
                  <p:custDataLst>
                    <p:tags r:id="rId116"/>
                  </p:custDataLst>
                </p:nvPr>
              </p:nvCxnSpPr>
              <p:spPr>
                <a:xfrm rot="706330">
                  <a:off x="9695623" y="3996860"/>
                  <a:ext cx="2651700" cy="27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p:nvPr>
                  <p:custDataLst>
                    <p:tags r:id="rId117"/>
                  </p:custDataLst>
                </p:nvPr>
              </p:nvCxnSpPr>
              <p:spPr>
                <a:xfrm rot="706330" flipV="1">
                  <a:off x="9795844" y="3298499"/>
                  <a:ext cx="1826728" cy="623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9" name="直接连接符 378"/>
                <p:cNvCxnSpPr/>
                <p:nvPr>
                  <p:custDataLst>
                    <p:tags r:id="rId118"/>
                  </p:custDataLst>
                </p:nvPr>
              </p:nvCxnSpPr>
              <p:spPr>
                <a:xfrm rot="706330">
                  <a:off x="11557917" y="3565209"/>
                  <a:ext cx="834793" cy="8888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0" name="直接连接符 379"/>
                <p:cNvCxnSpPr/>
                <p:nvPr>
                  <p:custDataLst>
                    <p:tags r:id="rId119"/>
                  </p:custDataLst>
                </p:nvPr>
              </p:nvCxnSpPr>
              <p:spPr>
                <a:xfrm rot="706330" flipH="1">
                  <a:off x="11782482" y="2284377"/>
                  <a:ext cx="284812" cy="1238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1" name="直接连接符 380"/>
                <p:cNvCxnSpPr/>
                <p:nvPr>
                  <p:custDataLst>
                    <p:tags r:id="rId120"/>
                  </p:custDataLst>
                </p:nvPr>
              </p:nvCxnSpPr>
              <p:spPr>
                <a:xfrm rot="706330">
                  <a:off x="12043833" y="2369033"/>
                  <a:ext cx="574535" cy="1238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2" name="直接连接符 381"/>
                <p:cNvCxnSpPr/>
                <p:nvPr>
                  <p:custDataLst>
                    <p:tags r:id="rId121"/>
                  </p:custDataLst>
                </p:nvPr>
              </p:nvCxnSpPr>
              <p:spPr>
                <a:xfrm rot="706330">
                  <a:off x="11659076" y="3568056"/>
                  <a:ext cx="834793" cy="8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3" name="直接连接符 382"/>
                <p:cNvCxnSpPr/>
                <p:nvPr>
                  <p:custDataLst>
                    <p:tags r:id="rId122"/>
                  </p:custDataLst>
                </p:nvPr>
              </p:nvCxnSpPr>
              <p:spPr>
                <a:xfrm rot="706330" flipH="1">
                  <a:off x="12382951" y="3651278"/>
                  <a:ext cx="9821" cy="897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4" name="直接连接符 383"/>
                <p:cNvCxnSpPr/>
                <p:nvPr>
                  <p:custDataLst>
                    <p:tags r:id="rId123"/>
                  </p:custDataLst>
                </p:nvPr>
              </p:nvCxnSpPr>
              <p:spPr>
                <a:xfrm rot="706330">
                  <a:off x="11255823" y="1447786"/>
                  <a:ext cx="1011574" cy="7721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5" name="直接连接符 384"/>
                <p:cNvCxnSpPr/>
                <p:nvPr>
                  <p:custDataLst>
                    <p:tags r:id="rId124"/>
                  </p:custDataLst>
                </p:nvPr>
              </p:nvCxnSpPr>
              <p:spPr>
                <a:xfrm rot="706330">
                  <a:off x="11276725" y="791827"/>
                  <a:ext cx="1964223" cy="104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6" name="直接连接符 385"/>
                <p:cNvCxnSpPr/>
                <p:nvPr>
                  <p:custDataLst>
                    <p:tags r:id="rId125"/>
                  </p:custDataLst>
                </p:nvPr>
              </p:nvCxnSpPr>
              <p:spPr>
                <a:xfrm rot="706330" flipV="1">
                  <a:off x="11386224" y="916055"/>
                  <a:ext cx="1777623" cy="615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7" name="直接连接符 386"/>
                <p:cNvCxnSpPr/>
                <p:nvPr>
                  <p:custDataLst>
                    <p:tags r:id="rId126"/>
                  </p:custDataLst>
                </p:nvPr>
              </p:nvCxnSpPr>
              <p:spPr>
                <a:xfrm rot="706330">
                  <a:off x="11513901" y="301252"/>
                  <a:ext cx="1807087" cy="622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直接连接符 387"/>
                <p:cNvCxnSpPr/>
                <p:nvPr>
                  <p:custDataLst>
                    <p:tags r:id="rId127"/>
                  </p:custDataLst>
                </p:nvPr>
              </p:nvCxnSpPr>
              <p:spPr>
                <a:xfrm rot="706330" flipH="1">
                  <a:off x="12346384" y="1006449"/>
                  <a:ext cx="726766" cy="1413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9" name="椭圆 388"/>
                <p:cNvSpPr/>
                <p:nvPr>
                  <p:custDataLst>
                    <p:tags r:id="rId128"/>
                  </p:custDataLst>
                </p:nvPr>
              </p:nvSpPr>
              <p:spPr>
                <a:xfrm>
                  <a:off x="7044822" y="3292010"/>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0" name="椭圆 389"/>
                <p:cNvSpPr/>
                <p:nvPr>
                  <p:custDataLst>
                    <p:tags r:id="rId129"/>
                  </p:custDataLst>
                </p:nvPr>
              </p:nvSpPr>
              <p:spPr>
                <a:xfrm>
                  <a:off x="8017735" y="634313"/>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1" name="椭圆 390"/>
                <p:cNvSpPr/>
                <p:nvPr>
                  <p:custDataLst>
                    <p:tags r:id="rId130"/>
                  </p:custDataLst>
                </p:nvPr>
              </p:nvSpPr>
              <p:spPr>
                <a:xfrm>
                  <a:off x="8639866" y="1548222"/>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2" name="椭圆 391"/>
                <p:cNvSpPr/>
                <p:nvPr>
                  <p:custDataLst>
                    <p:tags r:id="rId131"/>
                  </p:custDataLst>
                </p:nvPr>
              </p:nvSpPr>
              <p:spPr>
                <a:xfrm>
                  <a:off x="10236352" y="431823"/>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3" name="椭圆 392"/>
                <p:cNvSpPr/>
                <p:nvPr>
                  <p:custDataLst>
                    <p:tags r:id="rId132"/>
                  </p:custDataLst>
                </p:nvPr>
              </p:nvSpPr>
              <p:spPr>
                <a:xfrm>
                  <a:off x="9714959" y="3641464"/>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4" name="椭圆 393"/>
                <p:cNvSpPr/>
                <p:nvPr>
                  <p:custDataLst>
                    <p:tags r:id="rId133"/>
                  </p:custDataLst>
                </p:nvPr>
              </p:nvSpPr>
              <p:spPr>
                <a:xfrm>
                  <a:off x="11601665" y="3408858"/>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5" name="椭圆 394"/>
                <p:cNvSpPr/>
                <p:nvPr>
                  <p:custDataLst>
                    <p:tags r:id="rId134"/>
                  </p:custDataLst>
                </p:nvPr>
              </p:nvSpPr>
              <p:spPr>
                <a:xfrm>
                  <a:off x="11241704" y="1289544"/>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6" name="椭圆 395"/>
                <p:cNvSpPr/>
                <p:nvPr>
                  <p:custDataLst>
                    <p:tags r:id="rId135"/>
                  </p:custDataLst>
                </p:nvPr>
              </p:nvSpPr>
              <p:spPr>
                <a:xfrm>
                  <a:off x="6349175" y="770170"/>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7" name="椭圆 396"/>
                <p:cNvSpPr/>
                <p:nvPr>
                  <p:custDataLst>
                    <p:tags r:id="rId136"/>
                  </p:custDataLst>
                </p:nvPr>
              </p:nvSpPr>
              <p:spPr>
                <a:xfrm>
                  <a:off x="8970968" y="574277"/>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356" name="矩形 2"/>
            <p:cNvSpPr>
              <a:spLocks noChangeArrowheads="1"/>
            </p:cNvSpPr>
            <p:nvPr>
              <p:custDataLst>
                <p:tags r:id="rId137"/>
              </p:custDataLst>
            </p:nvPr>
          </p:nvSpPr>
          <p:spPr bwMode="auto">
            <a:xfrm>
              <a:off x="2194584" y="1113801"/>
              <a:ext cx="38990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2400" b="1" smtClean="0">
                  <a:latin typeface="+mn-lt"/>
                  <a:ea typeface="+mn-ea"/>
                  <a:sym typeface="+mn-lt"/>
                </a:rPr>
                <a:t>LOREM IPSUM DOLOR</a:t>
              </a:r>
              <a:endParaRPr lang="en-US" altLang="zh-CN" sz="2400" b="1" dirty="0">
                <a:latin typeface="+mn-lt"/>
                <a:ea typeface="+mn-ea"/>
                <a:sym typeface="+mn-lt"/>
              </a:endParaRPr>
            </a:p>
          </p:txBody>
        </p:sp>
      </p:grpSp>
      <p:grpSp>
        <p:nvGrpSpPr>
          <p:cNvPr id="398" name="组合 397"/>
          <p:cNvGrpSpPr/>
          <p:nvPr>
            <p:custDataLst>
              <p:tags r:id="rId138"/>
            </p:custDataLst>
          </p:nvPr>
        </p:nvGrpSpPr>
        <p:grpSpPr>
          <a:xfrm>
            <a:off x="1126711" y="3328924"/>
            <a:ext cx="4966917" cy="690934"/>
            <a:chOff x="1126711" y="884532"/>
            <a:chExt cx="4966917" cy="690934"/>
          </a:xfrm>
        </p:grpSpPr>
        <p:grpSp>
          <p:nvGrpSpPr>
            <p:cNvPr id="399" name="组合 398"/>
            <p:cNvGrpSpPr/>
            <p:nvPr/>
          </p:nvGrpSpPr>
          <p:grpSpPr>
            <a:xfrm>
              <a:off x="1126711" y="884532"/>
              <a:ext cx="834477" cy="609413"/>
              <a:chOff x="1126711" y="884532"/>
              <a:chExt cx="834477" cy="609413"/>
            </a:xfrm>
          </p:grpSpPr>
          <p:sp>
            <p:nvSpPr>
              <p:cNvPr id="401" name="文本框 400"/>
              <p:cNvSpPr txBox="1"/>
              <p:nvPr>
                <p:custDataLst>
                  <p:tags r:id="rId139"/>
                </p:custDataLst>
              </p:nvPr>
            </p:nvSpPr>
            <p:spPr>
              <a:xfrm>
                <a:off x="1438872" y="1079372"/>
                <a:ext cx="400580" cy="365760"/>
              </a:xfrm>
              <a:prstGeom prst="rect">
                <a:avLst/>
              </a:prstGeom>
              <a:noFill/>
            </p:spPr>
            <p:txBody>
              <a:bodyPr wrap="square" rtlCol="0">
                <a:spAutoFit/>
              </a:bodyPr>
              <a:lstStyle/>
              <a:p>
                <a:r>
                  <a:rPr lang="en-US" altLang="zh-CN" b="1" dirty="0" smtClean="0"/>
                  <a:t>3</a:t>
                </a:r>
                <a:endParaRPr lang="zh-CN" altLang="en-US" b="1" dirty="0"/>
              </a:p>
            </p:txBody>
          </p:sp>
          <p:grpSp>
            <p:nvGrpSpPr>
              <p:cNvPr id="402" name="组合 401"/>
              <p:cNvGrpSpPr/>
              <p:nvPr/>
            </p:nvGrpSpPr>
            <p:grpSpPr>
              <a:xfrm rot="1803858">
                <a:off x="1126711" y="884532"/>
                <a:ext cx="834477" cy="609413"/>
                <a:chOff x="6143021" y="-463778"/>
                <a:chExt cx="7177967" cy="5012462"/>
              </a:xfrm>
            </p:grpSpPr>
            <p:cxnSp>
              <p:nvCxnSpPr>
                <p:cNvPr id="403" name="直接连接符 402"/>
                <p:cNvCxnSpPr/>
                <p:nvPr>
                  <p:custDataLst>
                    <p:tags r:id="rId140"/>
                  </p:custDataLst>
                </p:nvPr>
              </p:nvCxnSpPr>
              <p:spPr>
                <a:xfrm rot="706330" flipV="1">
                  <a:off x="7111594" y="3457085"/>
                  <a:ext cx="2651700" cy="157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4" name="直接连接符 403"/>
                <p:cNvCxnSpPr/>
                <p:nvPr>
                  <p:custDataLst>
                    <p:tags r:id="rId141"/>
                  </p:custDataLst>
                </p:nvPr>
              </p:nvCxnSpPr>
              <p:spPr>
                <a:xfrm rot="706330" flipH="1">
                  <a:off x="6437278" y="502987"/>
                  <a:ext cx="1610662" cy="4910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5" name="直接连接符 404"/>
                <p:cNvCxnSpPr/>
                <p:nvPr>
                  <p:custDataLst>
                    <p:tags r:id="rId142"/>
                  </p:custDataLst>
                </p:nvPr>
              </p:nvCxnSpPr>
              <p:spPr>
                <a:xfrm rot="706330">
                  <a:off x="6143021" y="1196585"/>
                  <a:ext cx="3869519" cy="2160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6" name="直接连接符 405"/>
                <p:cNvCxnSpPr/>
                <p:nvPr>
                  <p:custDataLst>
                    <p:tags r:id="rId143"/>
                  </p:custDataLst>
                </p:nvPr>
              </p:nvCxnSpPr>
              <p:spPr>
                <a:xfrm rot="706330" flipH="1">
                  <a:off x="7405851" y="602842"/>
                  <a:ext cx="392844" cy="28088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7" name="直接连接符 406"/>
                <p:cNvCxnSpPr/>
                <p:nvPr>
                  <p:custDataLst>
                    <p:tags r:id="rId144"/>
                  </p:custDataLst>
                </p:nvPr>
              </p:nvCxnSpPr>
              <p:spPr>
                <a:xfrm rot="706330">
                  <a:off x="7992683" y="744341"/>
                  <a:ext cx="785690" cy="785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8" name="直接连接符 407"/>
                <p:cNvCxnSpPr/>
                <p:nvPr>
                  <p:custDataLst>
                    <p:tags r:id="rId145"/>
                  </p:custDataLst>
                </p:nvPr>
              </p:nvCxnSpPr>
              <p:spPr>
                <a:xfrm rot="706330" flipH="1">
                  <a:off x="8416858" y="1573762"/>
                  <a:ext cx="176781" cy="962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9" name="直接连接符 408"/>
                <p:cNvCxnSpPr/>
                <p:nvPr>
                  <p:custDataLst>
                    <p:tags r:id="rId146"/>
                  </p:custDataLst>
                </p:nvPr>
              </p:nvCxnSpPr>
              <p:spPr>
                <a:xfrm rot="706330" flipH="1">
                  <a:off x="7221117" y="2394732"/>
                  <a:ext cx="1001753" cy="10606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0" name="直接连接符 409"/>
                <p:cNvCxnSpPr/>
                <p:nvPr>
                  <p:custDataLst>
                    <p:tags r:id="rId147"/>
                  </p:custDataLst>
                </p:nvPr>
              </p:nvCxnSpPr>
              <p:spPr>
                <a:xfrm rot="706330" flipV="1">
                  <a:off x="7171190" y="2879021"/>
                  <a:ext cx="1748158" cy="648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1" name="直接连接符 410"/>
                <p:cNvCxnSpPr/>
                <p:nvPr>
                  <p:custDataLst>
                    <p:tags r:id="rId148"/>
                  </p:custDataLst>
                </p:nvPr>
              </p:nvCxnSpPr>
              <p:spPr>
                <a:xfrm rot="14831886" flipH="1" flipV="1">
                  <a:off x="8137169" y="-296318"/>
                  <a:ext cx="583201" cy="10229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2" name="直接连接符 411"/>
                <p:cNvCxnSpPr/>
                <p:nvPr>
                  <p:custDataLst>
                    <p:tags r:id="rId149"/>
                  </p:custDataLst>
                </p:nvPr>
              </p:nvCxnSpPr>
              <p:spPr>
                <a:xfrm rot="14831886" flipH="1" flipV="1">
                  <a:off x="8449295" y="127049"/>
                  <a:ext cx="915047" cy="117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3" name="直接连接符 412"/>
                <p:cNvCxnSpPr/>
                <p:nvPr>
                  <p:custDataLst>
                    <p:tags r:id="rId150"/>
                  </p:custDataLst>
                </p:nvPr>
              </p:nvCxnSpPr>
              <p:spPr>
                <a:xfrm rot="706330">
                  <a:off x="8501547" y="1754012"/>
                  <a:ext cx="1453525" cy="18463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4" name="直接连接符 413"/>
                <p:cNvCxnSpPr/>
                <p:nvPr>
                  <p:custDataLst>
                    <p:tags r:id="rId151"/>
                  </p:custDataLst>
                </p:nvPr>
              </p:nvCxnSpPr>
              <p:spPr>
                <a:xfrm rot="706330" flipH="1">
                  <a:off x="8810036" y="608090"/>
                  <a:ext cx="127675" cy="10410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5" name="直接连接符 414"/>
                <p:cNvCxnSpPr/>
                <p:nvPr>
                  <p:custDataLst>
                    <p:tags r:id="rId152"/>
                  </p:custDataLst>
                </p:nvPr>
              </p:nvCxnSpPr>
              <p:spPr>
                <a:xfrm rot="14831886" flipH="1">
                  <a:off x="8945571" y="-399261"/>
                  <a:ext cx="1199335" cy="10703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6" name="直接连接符 415"/>
                <p:cNvCxnSpPr/>
                <p:nvPr>
                  <p:custDataLst>
                    <p:tags r:id="rId153"/>
                  </p:custDataLst>
                </p:nvPr>
              </p:nvCxnSpPr>
              <p:spPr>
                <a:xfrm rot="706330" flipV="1">
                  <a:off x="9065677" y="390688"/>
                  <a:ext cx="1207996" cy="3854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7" name="直接连接符 416"/>
                <p:cNvCxnSpPr/>
                <p:nvPr>
                  <p:custDataLst>
                    <p:tags r:id="rId154"/>
                  </p:custDataLst>
                </p:nvPr>
              </p:nvCxnSpPr>
              <p:spPr>
                <a:xfrm rot="706330">
                  <a:off x="10243966" y="650852"/>
                  <a:ext cx="1158893" cy="586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8" name="直接连接符 417"/>
                <p:cNvCxnSpPr/>
                <p:nvPr>
                  <p:custDataLst>
                    <p:tags r:id="rId155"/>
                  </p:custDataLst>
                </p:nvPr>
              </p:nvCxnSpPr>
              <p:spPr>
                <a:xfrm rot="14831886" flipV="1">
                  <a:off x="10877664" y="-339840"/>
                  <a:ext cx="129868" cy="1343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9" name="直接连接符 418"/>
                <p:cNvCxnSpPr/>
                <p:nvPr>
                  <p:custDataLst>
                    <p:tags r:id="rId156"/>
                  </p:custDataLst>
                </p:nvPr>
              </p:nvCxnSpPr>
              <p:spPr>
                <a:xfrm rot="706330">
                  <a:off x="11211592" y="600837"/>
                  <a:ext cx="196424" cy="736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0" name="直接连接符 419"/>
                <p:cNvCxnSpPr/>
                <p:nvPr>
                  <p:custDataLst>
                    <p:tags r:id="rId157"/>
                  </p:custDataLst>
                </p:nvPr>
              </p:nvCxnSpPr>
              <p:spPr>
                <a:xfrm rot="706330" flipV="1">
                  <a:off x="11337825" y="112975"/>
                  <a:ext cx="196424" cy="500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1" name="直接连接符 420"/>
                <p:cNvCxnSpPr/>
                <p:nvPr>
                  <p:custDataLst>
                    <p:tags r:id="rId158"/>
                  </p:custDataLst>
                </p:nvPr>
              </p:nvCxnSpPr>
              <p:spPr>
                <a:xfrm rot="706330">
                  <a:off x="9695623" y="3996860"/>
                  <a:ext cx="2651700" cy="27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2" name="直接连接符 421"/>
                <p:cNvCxnSpPr/>
                <p:nvPr>
                  <p:custDataLst>
                    <p:tags r:id="rId159"/>
                  </p:custDataLst>
                </p:nvPr>
              </p:nvCxnSpPr>
              <p:spPr>
                <a:xfrm rot="706330" flipV="1">
                  <a:off x="9795844" y="3298499"/>
                  <a:ext cx="1826728" cy="623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3" name="直接连接符 422"/>
                <p:cNvCxnSpPr/>
                <p:nvPr>
                  <p:custDataLst>
                    <p:tags r:id="rId160"/>
                  </p:custDataLst>
                </p:nvPr>
              </p:nvCxnSpPr>
              <p:spPr>
                <a:xfrm rot="706330">
                  <a:off x="11557917" y="3565209"/>
                  <a:ext cx="834793" cy="8888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4" name="直接连接符 423"/>
                <p:cNvCxnSpPr/>
                <p:nvPr>
                  <p:custDataLst>
                    <p:tags r:id="rId161"/>
                  </p:custDataLst>
                </p:nvPr>
              </p:nvCxnSpPr>
              <p:spPr>
                <a:xfrm rot="706330" flipH="1">
                  <a:off x="11782482" y="2284377"/>
                  <a:ext cx="284812" cy="1238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5" name="直接连接符 424"/>
                <p:cNvCxnSpPr/>
                <p:nvPr>
                  <p:custDataLst>
                    <p:tags r:id="rId162"/>
                  </p:custDataLst>
                </p:nvPr>
              </p:nvCxnSpPr>
              <p:spPr>
                <a:xfrm rot="706330">
                  <a:off x="12043833" y="2369033"/>
                  <a:ext cx="574535" cy="1238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6" name="直接连接符 425"/>
                <p:cNvCxnSpPr/>
                <p:nvPr>
                  <p:custDataLst>
                    <p:tags r:id="rId163"/>
                  </p:custDataLst>
                </p:nvPr>
              </p:nvCxnSpPr>
              <p:spPr>
                <a:xfrm rot="706330">
                  <a:off x="11659076" y="3568056"/>
                  <a:ext cx="834793" cy="8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7" name="直接连接符 426"/>
                <p:cNvCxnSpPr/>
                <p:nvPr>
                  <p:custDataLst>
                    <p:tags r:id="rId164"/>
                  </p:custDataLst>
                </p:nvPr>
              </p:nvCxnSpPr>
              <p:spPr>
                <a:xfrm rot="706330" flipH="1">
                  <a:off x="12382951" y="3651278"/>
                  <a:ext cx="9821" cy="897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8" name="直接连接符 427"/>
                <p:cNvCxnSpPr/>
                <p:nvPr>
                  <p:custDataLst>
                    <p:tags r:id="rId165"/>
                  </p:custDataLst>
                </p:nvPr>
              </p:nvCxnSpPr>
              <p:spPr>
                <a:xfrm rot="706330">
                  <a:off x="11255823" y="1447786"/>
                  <a:ext cx="1011574" cy="7721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9" name="直接连接符 428"/>
                <p:cNvCxnSpPr/>
                <p:nvPr>
                  <p:custDataLst>
                    <p:tags r:id="rId166"/>
                  </p:custDataLst>
                </p:nvPr>
              </p:nvCxnSpPr>
              <p:spPr>
                <a:xfrm rot="706330">
                  <a:off x="11276725" y="791827"/>
                  <a:ext cx="1964223" cy="104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0" name="直接连接符 429"/>
                <p:cNvCxnSpPr/>
                <p:nvPr>
                  <p:custDataLst>
                    <p:tags r:id="rId167"/>
                  </p:custDataLst>
                </p:nvPr>
              </p:nvCxnSpPr>
              <p:spPr>
                <a:xfrm rot="706330" flipV="1">
                  <a:off x="11386224" y="916055"/>
                  <a:ext cx="1777623" cy="615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1" name="直接连接符 430"/>
                <p:cNvCxnSpPr/>
                <p:nvPr>
                  <p:custDataLst>
                    <p:tags r:id="rId168"/>
                  </p:custDataLst>
                </p:nvPr>
              </p:nvCxnSpPr>
              <p:spPr>
                <a:xfrm rot="706330">
                  <a:off x="11513901" y="301252"/>
                  <a:ext cx="1807087" cy="622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直接连接符 431"/>
                <p:cNvCxnSpPr/>
                <p:nvPr>
                  <p:custDataLst>
                    <p:tags r:id="rId169"/>
                  </p:custDataLst>
                </p:nvPr>
              </p:nvCxnSpPr>
              <p:spPr>
                <a:xfrm rot="706330" flipH="1">
                  <a:off x="12346384" y="1006449"/>
                  <a:ext cx="726766" cy="1413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椭圆 432"/>
                <p:cNvSpPr/>
                <p:nvPr>
                  <p:custDataLst>
                    <p:tags r:id="rId170"/>
                  </p:custDataLst>
                </p:nvPr>
              </p:nvSpPr>
              <p:spPr>
                <a:xfrm>
                  <a:off x="7044822" y="3292010"/>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4" name="椭圆 433"/>
                <p:cNvSpPr/>
                <p:nvPr>
                  <p:custDataLst>
                    <p:tags r:id="rId171"/>
                  </p:custDataLst>
                </p:nvPr>
              </p:nvSpPr>
              <p:spPr>
                <a:xfrm>
                  <a:off x="8017735" y="634313"/>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5" name="椭圆 434"/>
                <p:cNvSpPr/>
                <p:nvPr>
                  <p:custDataLst>
                    <p:tags r:id="rId172"/>
                  </p:custDataLst>
                </p:nvPr>
              </p:nvSpPr>
              <p:spPr>
                <a:xfrm>
                  <a:off x="8639866" y="1548222"/>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6" name="椭圆 435"/>
                <p:cNvSpPr/>
                <p:nvPr>
                  <p:custDataLst>
                    <p:tags r:id="rId173"/>
                  </p:custDataLst>
                </p:nvPr>
              </p:nvSpPr>
              <p:spPr>
                <a:xfrm>
                  <a:off x="10236352" y="431823"/>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7" name="椭圆 436"/>
                <p:cNvSpPr/>
                <p:nvPr>
                  <p:custDataLst>
                    <p:tags r:id="rId174"/>
                  </p:custDataLst>
                </p:nvPr>
              </p:nvSpPr>
              <p:spPr>
                <a:xfrm>
                  <a:off x="9714959" y="3641464"/>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8" name="椭圆 437"/>
                <p:cNvSpPr/>
                <p:nvPr>
                  <p:custDataLst>
                    <p:tags r:id="rId175"/>
                  </p:custDataLst>
                </p:nvPr>
              </p:nvSpPr>
              <p:spPr>
                <a:xfrm>
                  <a:off x="11601665" y="3408858"/>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9" name="椭圆 438"/>
                <p:cNvSpPr/>
                <p:nvPr>
                  <p:custDataLst>
                    <p:tags r:id="rId176"/>
                  </p:custDataLst>
                </p:nvPr>
              </p:nvSpPr>
              <p:spPr>
                <a:xfrm>
                  <a:off x="11241704" y="1289544"/>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0" name="椭圆 439"/>
                <p:cNvSpPr/>
                <p:nvPr>
                  <p:custDataLst>
                    <p:tags r:id="rId177"/>
                  </p:custDataLst>
                </p:nvPr>
              </p:nvSpPr>
              <p:spPr>
                <a:xfrm>
                  <a:off x="6349175" y="770170"/>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1" name="椭圆 440"/>
                <p:cNvSpPr/>
                <p:nvPr>
                  <p:custDataLst>
                    <p:tags r:id="rId178"/>
                  </p:custDataLst>
                </p:nvPr>
              </p:nvSpPr>
              <p:spPr>
                <a:xfrm>
                  <a:off x="8970968" y="574277"/>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400" name="矩形 2"/>
            <p:cNvSpPr>
              <a:spLocks noChangeArrowheads="1"/>
            </p:cNvSpPr>
            <p:nvPr>
              <p:custDataLst>
                <p:tags r:id="rId179"/>
              </p:custDataLst>
            </p:nvPr>
          </p:nvSpPr>
          <p:spPr bwMode="auto">
            <a:xfrm>
              <a:off x="2194584" y="1113801"/>
              <a:ext cx="38990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2400" b="1" smtClean="0">
                  <a:latin typeface="+mn-lt"/>
                  <a:ea typeface="+mn-ea"/>
                  <a:sym typeface="+mn-lt"/>
                </a:rPr>
                <a:t>LOREM IPSUM DOLOR</a:t>
              </a:r>
              <a:endParaRPr lang="en-US" altLang="zh-CN" sz="2400" b="1" dirty="0">
                <a:latin typeface="+mn-lt"/>
                <a:ea typeface="+mn-ea"/>
                <a:sym typeface="+mn-lt"/>
              </a:endParaRPr>
            </a:p>
          </p:txBody>
        </p:sp>
      </p:grpSp>
    </p:spTree>
    <p:custDataLst>
      <p:tags r:id="rId180"/>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1126711" y="1062332"/>
            <a:ext cx="4966917" cy="690934"/>
            <a:chOff x="1126711" y="884532"/>
            <a:chExt cx="4966917" cy="690934"/>
          </a:xfrm>
        </p:grpSpPr>
        <p:grpSp>
          <p:nvGrpSpPr>
            <p:cNvPr id="5" name="组合 4"/>
            <p:cNvGrpSpPr/>
            <p:nvPr/>
          </p:nvGrpSpPr>
          <p:grpSpPr>
            <a:xfrm>
              <a:off x="1126711" y="884532"/>
              <a:ext cx="834477" cy="609413"/>
              <a:chOff x="1126711" y="884532"/>
              <a:chExt cx="834477" cy="609413"/>
            </a:xfrm>
          </p:grpSpPr>
          <p:sp>
            <p:nvSpPr>
              <p:cNvPr id="142" name="文本框 141"/>
              <p:cNvSpPr txBox="1"/>
              <p:nvPr>
                <p:custDataLst>
                  <p:tags r:id="rId2"/>
                </p:custDataLst>
              </p:nvPr>
            </p:nvSpPr>
            <p:spPr>
              <a:xfrm>
                <a:off x="1438872" y="1079372"/>
                <a:ext cx="400580" cy="365760"/>
              </a:xfrm>
              <a:prstGeom prst="rect">
                <a:avLst/>
              </a:prstGeom>
              <a:noFill/>
            </p:spPr>
            <p:txBody>
              <a:bodyPr wrap="square" rtlCol="0">
                <a:spAutoFit/>
              </a:bodyPr>
              <a:lstStyle/>
              <a:p>
                <a:r>
                  <a:rPr lang="en-US" altLang="zh-CN" b="1" dirty="0" smtClean="0"/>
                  <a:t>1</a:t>
                </a:r>
                <a:endParaRPr lang="zh-CN" altLang="en-US" b="1" dirty="0"/>
              </a:p>
            </p:txBody>
          </p:sp>
          <p:grpSp>
            <p:nvGrpSpPr>
              <p:cNvPr id="90" name="组合 89"/>
              <p:cNvGrpSpPr/>
              <p:nvPr/>
            </p:nvGrpSpPr>
            <p:grpSpPr>
              <a:xfrm rot="1803858">
                <a:off x="1126711" y="884532"/>
                <a:ext cx="834477" cy="609413"/>
                <a:chOff x="6143021" y="-463778"/>
                <a:chExt cx="7177967" cy="5012462"/>
              </a:xfrm>
            </p:grpSpPr>
            <p:cxnSp>
              <p:nvCxnSpPr>
                <p:cNvPr id="92" name="直接连接符 91"/>
                <p:cNvCxnSpPr/>
                <p:nvPr>
                  <p:custDataLst>
                    <p:tags r:id="rId3"/>
                  </p:custDataLst>
                </p:nvPr>
              </p:nvCxnSpPr>
              <p:spPr>
                <a:xfrm rot="706330" flipV="1">
                  <a:off x="7111594" y="3457085"/>
                  <a:ext cx="2651700" cy="157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custDataLst>
                    <p:tags r:id="rId4"/>
                  </p:custDataLst>
                </p:nvPr>
              </p:nvCxnSpPr>
              <p:spPr>
                <a:xfrm rot="706330" flipH="1">
                  <a:off x="6437278" y="502987"/>
                  <a:ext cx="1610662" cy="4910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custDataLst>
                    <p:tags r:id="rId5"/>
                  </p:custDataLst>
                </p:nvPr>
              </p:nvCxnSpPr>
              <p:spPr>
                <a:xfrm rot="706330">
                  <a:off x="6143021" y="1196585"/>
                  <a:ext cx="3869519" cy="2160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custDataLst>
                    <p:tags r:id="rId6"/>
                  </p:custDataLst>
                </p:nvPr>
              </p:nvCxnSpPr>
              <p:spPr>
                <a:xfrm rot="706330" flipH="1">
                  <a:off x="7405851" y="602842"/>
                  <a:ext cx="392844" cy="28088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custDataLst>
                    <p:tags r:id="rId7"/>
                  </p:custDataLst>
                </p:nvPr>
              </p:nvCxnSpPr>
              <p:spPr>
                <a:xfrm rot="706330">
                  <a:off x="7992683" y="744341"/>
                  <a:ext cx="785690" cy="785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custDataLst>
                    <p:tags r:id="rId8"/>
                  </p:custDataLst>
                </p:nvPr>
              </p:nvCxnSpPr>
              <p:spPr>
                <a:xfrm rot="706330" flipH="1">
                  <a:off x="8416858" y="1573762"/>
                  <a:ext cx="176781" cy="962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custDataLst>
                    <p:tags r:id="rId9"/>
                  </p:custDataLst>
                </p:nvPr>
              </p:nvCxnSpPr>
              <p:spPr>
                <a:xfrm rot="706330" flipH="1">
                  <a:off x="7221117" y="2394732"/>
                  <a:ext cx="1001753" cy="10606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custDataLst>
                    <p:tags r:id="rId10"/>
                  </p:custDataLst>
                </p:nvPr>
              </p:nvCxnSpPr>
              <p:spPr>
                <a:xfrm rot="706330" flipV="1">
                  <a:off x="7171190" y="2879021"/>
                  <a:ext cx="1748158" cy="648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custDataLst>
                    <p:tags r:id="rId11"/>
                  </p:custDataLst>
                </p:nvPr>
              </p:nvCxnSpPr>
              <p:spPr>
                <a:xfrm rot="14831886" flipH="1" flipV="1">
                  <a:off x="8137169" y="-296318"/>
                  <a:ext cx="583201" cy="10229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custDataLst>
                    <p:tags r:id="rId12"/>
                  </p:custDataLst>
                </p:nvPr>
              </p:nvCxnSpPr>
              <p:spPr>
                <a:xfrm rot="14831886" flipH="1" flipV="1">
                  <a:off x="8449295" y="127049"/>
                  <a:ext cx="915047" cy="117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custDataLst>
                    <p:tags r:id="rId13"/>
                  </p:custDataLst>
                </p:nvPr>
              </p:nvCxnSpPr>
              <p:spPr>
                <a:xfrm rot="706330">
                  <a:off x="8501547" y="1754012"/>
                  <a:ext cx="1453525" cy="18463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custDataLst>
                    <p:tags r:id="rId14"/>
                  </p:custDataLst>
                </p:nvPr>
              </p:nvCxnSpPr>
              <p:spPr>
                <a:xfrm rot="706330" flipH="1">
                  <a:off x="8810036" y="608090"/>
                  <a:ext cx="127675" cy="10410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custDataLst>
                    <p:tags r:id="rId15"/>
                  </p:custDataLst>
                </p:nvPr>
              </p:nvCxnSpPr>
              <p:spPr>
                <a:xfrm rot="14831886" flipH="1">
                  <a:off x="8945571" y="-399261"/>
                  <a:ext cx="1199335" cy="10703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custDataLst>
                    <p:tags r:id="rId16"/>
                  </p:custDataLst>
                </p:nvPr>
              </p:nvCxnSpPr>
              <p:spPr>
                <a:xfrm rot="706330" flipV="1">
                  <a:off x="9065677" y="390688"/>
                  <a:ext cx="1207996" cy="3854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custDataLst>
                    <p:tags r:id="rId17"/>
                  </p:custDataLst>
                </p:nvPr>
              </p:nvCxnSpPr>
              <p:spPr>
                <a:xfrm rot="706330">
                  <a:off x="10243966" y="650852"/>
                  <a:ext cx="1158893" cy="586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custDataLst>
                    <p:tags r:id="rId18"/>
                  </p:custDataLst>
                </p:nvPr>
              </p:nvCxnSpPr>
              <p:spPr>
                <a:xfrm rot="14831886" flipV="1">
                  <a:off x="10877664" y="-339840"/>
                  <a:ext cx="129868" cy="1343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custDataLst>
                    <p:tags r:id="rId19"/>
                  </p:custDataLst>
                </p:nvPr>
              </p:nvCxnSpPr>
              <p:spPr>
                <a:xfrm rot="706330">
                  <a:off x="11211592" y="600837"/>
                  <a:ext cx="196424" cy="736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custDataLst>
                    <p:tags r:id="rId20"/>
                  </p:custDataLst>
                </p:nvPr>
              </p:nvCxnSpPr>
              <p:spPr>
                <a:xfrm rot="706330" flipV="1">
                  <a:off x="11337825" y="112975"/>
                  <a:ext cx="196424" cy="500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custDataLst>
                    <p:tags r:id="rId21"/>
                  </p:custDataLst>
                </p:nvPr>
              </p:nvCxnSpPr>
              <p:spPr>
                <a:xfrm rot="706330">
                  <a:off x="9695623" y="3996860"/>
                  <a:ext cx="2651700" cy="27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custDataLst>
                    <p:tags r:id="rId22"/>
                  </p:custDataLst>
                </p:nvPr>
              </p:nvCxnSpPr>
              <p:spPr>
                <a:xfrm rot="706330" flipV="1">
                  <a:off x="9795844" y="3298499"/>
                  <a:ext cx="1826728" cy="623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custDataLst>
                    <p:tags r:id="rId23"/>
                  </p:custDataLst>
                </p:nvPr>
              </p:nvCxnSpPr>
              <p:spPr>
                <a:xfrm rot="706330">
                  <a:off x="11557917" y="3565209"/>
                  <a:ext cx="834793" cy="8888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custDataLst>
                    <p:tags r:id="rId24"/>
                  </p:custDataLst>
                </p:nvPr>
              </p:nvCxnSpPr>
              <p:spPr>
                <a:xfrm rot="706330" flipH="1">
                  <a:off x="11782482" y="2284377"/>
                  <a:ext cx="284812" cy="1238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custDataLst>
                    <p:tags r:id="rId25"/>
                  </p:custDataLst>
                </p:nvPr>
              </p:nvCxnSpPr>
              <p:spPr>
                <a:xfrm rot="706330">
                  <a:off x="12043833" y="2369033"/>
                  <a:ext cx="574535" cy="1238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custDataLst>
                    <p:tags r:id="rId26"/>
                  </p:custDataLst>
                </p:nvPr>
              </p:nvCxnSpPr>
              <p:spPr>
                <a:xfrm rot="706330">
                  <a:off x="11659076" y="3568056"/>
                  <a:ext cx="834793" cy="8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custDataLst>
                    <p:tags r:id="rId27"/>
                  </p:custDataLst>
                </p:nvPr>
              </p:nvCxnSpPr>
              <p:spPr>
                <a:xfrm rot="706330" flipH="1">
                  <a:off x="12382951" y="3651278"/>
                  <a:ext cx="9821" cy="897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custDataLst>
                    <p:tags r:id="rId28"/>
                  </p:custDataLst>
                </p:nvPr>
              </p:nvCxnSpPr>
              <p:spPr>
                <a:xfrm rot="706330">
                  <a:off x="11255823" y="1447786"/>
                  <a:ext cx="1011574" cy="7721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custDataLst>
                    <p:tags r:id="rId29"/>
                  </p:custDataLst>
                </p:nvPr>
              </p:nvCxnSpPr>
              <p:spPr>
                <a:xfrm rot="706330">
                  <a:off x="11276725" y="791827"/>
                  <a:ext cx="1964223" cy="104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custDataLst>
                    <p:tags r:id="rId30"/>
                  </p:custDataLst>
                </p:nvPr>
              </p:nvCxnSpPr>
              <p:spPr>
                <a:xfrm rot="706330" flipV="1">
                  <a:off x="11386224" y="916055"/>
                  <a:ext cx="1777623" cy="615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custDataLst>
                    <p:tags r:id="rId31"/>
                  </p:custDataLst>
                </p:nvPr>
              </p:nvCxnSpPr>
              <p:spPr>
                <a:xfrm rot="706330">
                  <a:off x="11513901" y="301252"/>
                  <a:ext cx="1807087" cy="622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custDataLst>
                    <p:tags r:id="rId32"/>
                  </p:custDataLst>
                </p:nvPr>
              </p:nvCxnSpPr>
              <p:spPr>
                <a:xfrm rot="706330" flipH="1">
                  <a:off x="12346384" y="1006449"/>
                  <a:ext cx="726766" cy="1413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椭圆 130"/>
                <p:cNvSpPr/>
                <p:nvPr>
                  <p:custDataLst>
                    <p:tags r:id="rId33"/>
                  </p:custDataLst>
                </p:nvPr>
              </p:nvSpPr>
              <p:spPr>
                <a:xfrm>
                  <a:off x="7044822" y="3292010"/>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2" name="椭圆 131"/>
                <p:cNvSpPr/>
                <p:nvPr>
                  <p:custDataLst>
                    <p:tags r:id="rId34"/>
                  </p:custDataLst>
                </p:nvPr>
              </p:nvSpPr>
              <p:spPr>
                <a:xfrm>
                  <a:off x="8017735" y="634313"/>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3" name="椭圆 132"/>
                <p:cNvSpPr/>
                <p:nvPr>
                  <p:custDataLst>
                    <p:tags r:id="rId35"/>
                  </p:custDataLst>
                </p:nvPr>
              </p:nvSpPr>
              <p:spPr>
                <a:xfrm>
                  <a:off x="8639866" y="1548222"/>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4" name="椭圆 133"/>
                <p:cNvSpPr/>
                <p:nvPr>
                  <p:custDataLst>
                    <p:tags r:id="rId36"/>
                  </p:custDataLst>
                </p:nvPr>
              </p:nvSpPr>
              <p:spPr>
                <a:xfrm>
                  <a:off x="10236352" y="431823"/>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6" name="椭圆 135"/>
                <p:cNvSpPr/>
                <p:nvPr>
                  <p:custDataLst>
                    <p:tags r:id="rId37"/>
                  </p:custDataLst>
                </p:nvPr>
              </p:nvSpPr>
              <p:spPr>
                <a:xfrm>
                  <a:off x="9714959" y="3641464"/>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7" name="椭圆 136"/>
                <p:cNvSpPr/>
                <p:nvPr>
                  <p:custDataLst>
                    <p:tags r:id="rId38"/>
                  </p:custDataLst>
                </p:nvPr>
              </p:nvSpPr>
              <p:spPr>
                <a:xfrm>
                  <a:off x="11601665" y="3408858"/>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8" name="椭圆 137"/>
                <p:cNvSpPr/>
                <p:nvPr>
                  <p:custDataLst>
                    <p:tags r:id="rId39"/>
                  </p:custDataLst>
                </p:nvPr>
              </p:nvSpPr>
              <p:spPr>
                <a:xfrm>
                  <a:off x="11241704" y="1289544"/>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9" name="椭圆 138"/>
                <p:cNvSpPr/>
                <p:nvPr>
                  <p:custDataLst>
                    <p:tags r:id="rId40"/>
                  </p:custDataLst>
                </p:nvPr>
              </p:nvSpPr>
              <p:spPr>
                <a:xfrm>
                  <a:off x="6349175" y="770170"/>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0" name="椭圆 139"/>
                <p:cNvSpPr/>
                <p:nvPr>
                  <p:custDataLst>
                    <p:tags r:id="rId41"/>
                  </p:custDataLst>
                </p:nvPr>
              </p:nvSpPr>
              <p:spPr>
                <a:xfrm>
                  <a:off x="8970968" y="574277"/>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220" name="矩形 2"/>
            <p:cNvSpPr>
              <a:spLocks noChangeArrowheads="1"/>
            </p:cNvSpPr>
            <p:nvPr>
              <p:custDataLst>
                <p:tags r:id="rId42"/>
              </p:custDataLst>
            </p:nvPr>
          </p:nvSpPr>
          <p:spPr bwMode="auto">
            <a:xfrm>
              <a:off x="2194584" y="1113801"/>
              <a:ext cx="38990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2400" b="1" smtClean="0">
                  <a:latin typeface="+mn-lt"/>
                  <a:ea typeface="+mn-ea"/>
                  <a:sym typeface="+mn-lt"/>
                </a:rPr>
                <a:t>LOREM IPSUM DOLOR</a:t>
              </a:r>
              <a:endParaRPr lang="en-US" altLang="zh-CN" sz="2400" b="1" dirty="0">
                <a:latin typeface="+mn-lt"/>
                <a:ea typeface="+mn-ea"/>
                <a:sym typeface="+mn-lt"/>
              </a:endParaRPr>
            </a:p>
          </p:txBody>
        </p:sp>
      </p:grpSp>
      <p:sp>
        <p:nvSpPr>
          <p:cNvPr id="222" name="文本框 221"/>
          <p:cNvSpPr txBox="1"/>
          <p:nvPr>
            <p:custDataLst>
              <p:tags r:id="rId43"/>
            </p:custDataLst>
          </p:nvPr>
        </p:nvSpPr>
        <p:spPr>
          <a:xfrm>
            <a:off x="174847" y="118621"/>
            <a:ext cx="2012043" cy="584775"/>
          </a:xfrm>
          <a:prstGeom prst="rect">
            <a:avLst/>
          </a:prstGeom>
          <a:noFill/>
        </p:spPr>
        <p:txBody>
          <a:bodyPr wrap="square" rtlCol="0">
            <a:normAutofit/>
          </a:bodyPr>
          <a:lstStyle/>
          <a:p>
            <a:r>
              <a:rPr lang="en-US" altLang="zh-CN" sz="3200" b="1" smtClean="0">
                <a:latin typeface="+mj-lt"/>
                <a:ea typeface="+mj-ea"/>
                <a:cs typeface="+mj-cs"/>
              </a:rPr>
              <a:t>Content</a:t>
            </a:r>
            <a:endParaRPr lang="en-US" altLang="zh-CN" sz="3200" b="1" smtClean="0">
              <a:latin typeface="+mj-lt"/>
              <a:ea typeface="+mj-ea"/>
              <a:cs typeface="+mj-cs"/>
            </a:endParaRPr>
          </a:p>
        </p:txBody>
      </p:sp>
      <p:grpSp>
        <p:nvGrpSpPr>
          <p:cNvPr id="3" name="组合 2"/>
          <p:cNvGrpSpPr/>
          <p:nvPr>
            <p:custDataLst>
              <p:tags r:id="rId44"/>
            </p:custDataLst>
          </p:nvPr>
        </p:nvGrpSpPr>
        <p:grpSpPr>
          <a:xfrm>
            <a:off x="6472581" y="-13268"/>
            <a:ext cx="5782919" cy="4491535"/>
            <a:chOff x="6472581" y="-13268"/>
            <a:chExt cx="5782919" cy="4491535"/>
          </a:xfrm>
        </p:grpSpPr>
        <p:cxnSp>
          <p:nvCxnSpPr>
            <p:cNvPr id="46" name="直接连接符 45"/>
            <p:cNvCxnSpPr/>
            <p:nvPr>
              <p:custDataLst>
                <p:tags r:id="rId45"/>
              </p:custDataLst>
            </p:nvPr>
          </p:nvCxnSpPr>
          <p:spPr>
            <a:xfrm>
              <a:off x="6472581" y="0"/>
              <a:ext cx="840176" cy="34801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custDataLst>
                <p:tags r:id="rId46"/>
              </p:custDataLst>
            </p:nvPr>
          </p:nvCxnSpPr>
          <p:spPr>
            <a:xfrm rot="706330" flipV="1">
              <a:off x="7381787" y="3582237"/>
              <a:ext cx="2081302" cy="128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custDataLst>
                <p:tags r:id="rId47"/>
              </p:custDataLst>
            </p:nvPr>
          </p:nvCxnSpPr>
          <p:spPr>
            <a:xfrm>
              <a:off x="6965590" y="2284"/>
              <a:ext cx="1172614" cy="1287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custDataLst>
                <p:tags r:id="rId48"/>
              </p:custDataLst>
            </p:nvPr>
          </p:nvCxnSpPr>
          <p:spPr>
            <a:xfrm rot="706330" flipH="1">
              <a:off x="6852521" y="1157392"/>
              <a:ext cx="1264198" cy="403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custDataLst>
                <p:tags r:id="rId49"/>
              </p:custDataLst>
            </p:nvPr>
          </p:nvCxnSpPr>
          <p:spPr>
            <a:xfrm rot="706330">
              <a:off x="6621561" y="1726726"/>
              <a:ext cx="3037160" cy="17735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custDataLst>
                <p:tags r:id="rId50"/>
              </p:custDataLst>
            </p:nvPr>
          </p:nvCxnSpPr>
          <p:spPr>
            <a:xfrm rot="706330" flipH="1">
              <a:off x="7612748" y="1239357"/>
              <a:ext cx="308341" cy="2305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custDataLst>
                <p:tags r:id="rId51"/>
              </p:custDataLst>
            </p:nvPr>
          </p:nvCxnSpPr>
          <p:spPr>
            <a:xfrm rot="706330">
              <a:off x="8073348" y="1355505"/>
              <a:ext cx="616683" cy="6449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custDataLst>
                <p:tags r:id="rId52"/>
              </p:custDataLst>
            </p:nvPr>
          </p:nvCxnSpPr>
          <p:spPr>
            <a:xfrm rot="706330" flipH="1">
              <a:off x="8406281" y="2036328"/>
              <a:ext cx="138754" cy="790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custDataLst>
                <p:tags r:id="rId53"/>
              </p:custDataLst>
            </p:nvPr>
          </p:nvCxnSpPr>
          <p:spPr>
            <a:xfrm rot="706330" flipH="1">
              <a:off x="7467751" y="2710214"/>
              <a:ext cx="786269" cy="8706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custDataLst>
                <p:tags r:id="rId54"/>
              </p:custDataLst>
            </p:nvPr>
          </p:nvCxnSpPr>
          <p:spPr>
            <a:xfrm rot="706330" flipV="1">
              <a:off x="7428564" y="3107739"/>
              <a:ext cx="1372118" cy="5320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custDataLst>
                <p:tags r:id="rId55"/>
              </p:custDataLst>
            </p:nvPr>
          </p:nvCxnSpPr>
          <p:spPr>
            <a:xfrm flipH="1">
              <a:off x="8138314" y="-3360"/>
              <a:ext cx="534542" cy="13007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custDataLst>
                <p:tags r:id="rId56"/>
              </p:custDataLst>
            </p:nvPr>
          </p:nvCxnSpPr>
          <p:spPr>
            <a:xfrm>
              <a:off x="8511068" y="-3360"/>
              <a:ext cx="382652" cy="1264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custDataLst>
                <p:tags r:id="rId57"/>
              </p:custDataLst>
            </p:nvPr>
          </p:nvCxnSpPr>
          <p:spPr>
            <a:xfrm rot="706330">
              <a:off x="8472752" y="2184285"/>
              <a:ext cx="1140862" cy="15155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custDataLst>
                <p:tags r:id="rId58"/>
              </p:custDataLst>
            </p:nvPr>
          </p:nvCxnSpPr>
          <p:spPr>
            <a:xfrm rot="706330" flipH="1">
              <a:off x="8714883" y="1243665"/>
              <a:ext cx="100211" cy="854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custDataLst>
                <p:tags r:id="rId59"/>
              </p:custDataLst>
            </p:nvPr>
          </p:nvCxnSpPr>
          <p:spPr>
            <a:xfrm>
              <a:off x="8257429" y="0"/>
              <a:ext cx="1612484" cy="11470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custDataLst>
                <p:tags r:id="rId60"/>
              </p:custDataLst>
            </p:nvPr>
          </p:nvCxnSpPr>
          <p:spPr>
            <a:xfrm rot="706330" flipV="1">
              <a:off x="8915534" y="1065212"/>
              <a:ext cx="948148" cy="3164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custDataLst>
                <p:tags r:id="rId61"/>
              </p:custDataLst>
            </p:nvPr>
          </p:nvCxnSpPr>
          <p:spPr>
            <a:xfrm rot="706330">
              <a:off x="8751159" y="1400479"/>
              <a:ext cx="1287324" cy="13321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custDataLst>
                <p:tags r:id="rId62"/>
              </p:custDataLst>
            </p:nvPr>
          </p:nvCxnSpPr>
          <p:spPr>
            <a:xfrm>
              <a:off x="9857545" y="-13268"/>
              <a:ext cx="45121" cy="2870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custDataLst>
                <p:tags r:id="rId63"/>
              </p:custDataLst>
            </p:nvPr>
          </p:nvCxnSpPr>
          <p:spPr>
            <a:xfrm rot="706330">
              <a:off x="8570025" y="2221368"/>
              <a:ext cx="1387535" cy="491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custDataLst>
                <p:tags r:id="rId64"/>
              </p:custDataLst>
            </p:nvPr>
          </p:nvCxnSpPr>
          <p:spPr>
            <a:xfrm rot="706330" flipH="1">
              <a:off x="9550893" y="2820538"/>
              <a:ext cx="262090" cy="10238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custDataLst>
                <p:tags r:id="rId65"/>
              </p:custDataLst>
            </p:nvPr>
          </p:nvCxnSpPr>
          <p:spPr>
            <a:xfrm rot="706330" flipV="1">
              <a:off x="10016704" y="1777793"/>
              <a:ext cx="555014" cy="1152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custDataLst>
                <p:tags r:id="rId66"/>
              </p:custDataLst>
            </p:nvPr>
          </p:nvCxnSpPr>
          <p:spPr>
            <a:xfrm rot="706330">
              <a:off x="9840366" y="1278766"/>
              <a:ext cx="909608" cy="481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custDataLst>
                <p:tags r:id="rId67"/>
              </p:custDataLst>
            </p:nvPr>
          </p:nvCxnSpPr>
          <p:spPr>
            <a:xfrm flipH="1">
              <a:off x="9882192" y="-3360"/>
              <a:ext cx="1360820" cy="11752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custDataLst>
                <p:tags r:id="rId68"/>
              </p:custDataLst>
            </p:nvPr>
          </p:nvCxnSpPr>
          <p:spPr>
            <a:xfrm rot="706330">
              <a:off x="10599849" y="1237711"/>
              <a:ext cx="154172" cy="6046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custDataLst>
                <p:tags r:id="rId69"/>
              </p:custDataLst>
            </p:nvPr>
          </p:nvCxnSpPr>
          <p:spPr>
            <a:xfrm rot="706330" flipV="1">
              <a:off x="10698928" y="837254"/>
              <a:ext cx="154172" cy="411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custDataLst>
                <p:tags r:id="rId70"/>
              </p:custDataLst>
            </p:nvPr>
          </p:nvCxnSpPr>
          <p:spPr>
            <a:xfrm rot="706330">
              <a:off x="9409975" y="4025307"/>
              <a:ext cx="2081302" cy="224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custDataLst>
                <p:tags r:id="rId71"/>
              </p:custDataLst>
            </p:nvPr>
          </p:nvCxnSpPr>
          <p:spPr>
            <a:xfrm rot="706330" flipV="1">
              <a:off x="9488638" y="3452064"/>
              <a:ext cx="1433787" cy="5119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custDataLst>
                <p:tags r:id="rId72"/>
              </p:custDataLst>
            </p:nvPr>
          </p:nvCxnSpPr>
          <p:spPr>
            <a:xfrm rot="706330">
              <a:off x="10871677" y="3670990"/>
              <a:ext cx="655224" cy="7295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custDataLst>
                <p:tags r:id="rId73"/>
              </p:custDataLst>
            </p:nvPr>
          </p:nvCxnSpPr>
          <p:spPr>
            <a:xfrm rot="706330">
              <a:off x="9847919" y="2978058"/>
              <a:ext cx="1163988" cy="511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custDataLst>
                <p:tags r:id="rId74"/>
              </p:custDataLst>
            </p:nvPr>
          </p:nvCxnSpPr>
          <p:spPr>
            <a:xfrm rot="706330" flipV="1">
              <a:off x="9944058" y="2500614"/>
              <a:ext cx="1387535" cy="526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custDataLst>
                <p:tags r:id="rId75"/>
              </p:custDataLst>
            </p:nvPr>
          </p:nvCxnSpPr>
          <p:spPr>
            <a:xfrm rot="706330" flipH="1">
              <a:off x="11047937" y="2619630"/>
              <a:ext cx="223547" cy="10167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custDataLst>
                <p:tags r:id="rId76"/>
              </p:custDataLst>
            </p:nvPr>
          </p:nvCxnSpPr>
          <p:spPr>
            <a:xfrm rot="706330">
              <a:off x="11253069" y="2689119"/>
              <a:ext cx="450949" cy="10167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custDataLst>
                <p:tags r:id="rId77"/>
              </p:custDataLst>
            </p:nvPr>
          </p:nvCxnSpPr>
          <p:spPr>
            <a:xfrm rot="706330">
              <a:off x="10951076" y="3673327"/>
              <a:ext cx="655224" cy="70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custDataLst>
                <p:tags r:id="rId78"/>
              </p:custDataLst>
            </p:nvPr>
          </p:nvCxnSpPr>
          <p:spPr>
            <a:xfrm rot="706330" flipH="1">
              <a:off x="11519241" y="3741639"/>
              <a:ext cx="7708" cy="7366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custDataLst>
                <p:tags r:id="rId79"/>
              </p:custDataLst>
            </p:nvPr>
          </p:nvCxnSpPr>
          <p:spPr>
            <a:xfrm>
              <a:off x="11361425" y="2676752"/>
              <a:ext cx="807564" cy="99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custDataLst>
                <p:tags r:id="rId80"/>
              </p:custDataLst>
            </p:nvPr>
          </p:nvCxnSpPr>
          <p:spPr>
            <a:xfrm rot="706330">
              <a:off x="10634566" y="1932922"/>
              <a:ext cx="793978" cy="6338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custDataLst>
                <p:tags r:id="rId81"/>
              </p:custDataLst>
            </p:nvPr>
          </p:nvCxnSpPr>
          <p:spPr>
            <a:xfrm rot="706330">
              <a:off x="10650971" y="1394484"/>
              <a:ext cx="1541706" cy="856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custDataLst>
                <p:tags r:id="rId82"/>
              </p:custDataLst>
            </p:nvPr>
          </p:nvCxnSpPr>
          <p:spPr>
            <a:xfrm rot="706330" flipV="1">
              <a:off x="10736916" y="1496455"/>
              <a:ext cx="1395245" cy="504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custDataLst>
                <p:tags r:id="rId83"/>
              </p:custDataLst>
            </p:nvPr>
          </p:nvCxnSpPr>
          <p:spPr>
            <a:xfrm rot="706330">
              <a:off x="10837129" y="991799"/>
              <a:ext cx="1418371" cy="510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custDataLst>
                <p:tags r:id="rId84"/>
              </p:custDataLst>
            </p:nvPr>
          </p:nvCxnSpPr>
          <p:spPr>
            <a:xfrm rot="706330" flipH="1">
              <a:off x="11490540" y="1570654"/>
              <a:ext cx="570434" cy="1159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椭圆 85"/>
            <p:cNvSpPr/>
            <p:nvPr>
              <p:custDataLst>
                <p:tags r:id="rId85"/>
              </p:custDataLst>
            </p:nvPr>
          </p:nvSpPr>
          <p:spPr>
            <a:xfrm>
              <a:off x="7329378" y="3446737"/>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custDataLst>
                <p:tags r:id="rId86"/>
              </p:custDataLst>
            </p:nvPr>
          </p:nvSpPr>
          <p:spPr>
            <a:xfrm>
              <a:off x="8093011" y="1265190"/>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custDataLst>
                <p:tags r:id="rId87"/>
              </p:custDataLst>
            </p:nvPr>
          </p:nvSpPr>
          <p:spPr>
            <a:xfrm>
              <a:off x="8581318" y="2015364"/>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custDataLst>
                <p:tags r:id="rId88"/>
              </p:custDataLst>
            </p:nvPr>
          </p:nvSpPr>
          <p:spPr>
            <a:xfrm>
              <a:off x="9834389" y="1098978"/>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custDataLst>
                <p:tags r:id="rId89"/>
              </p:custDataLst>
            </p:nvPr>
          </p:nvSpPr>
          <p:spPr>
            <a:xfrm>
              <a:off x="9857545" y="2779244"/>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custDataLst>
                <p:tags r:id="rId90"/>
              </p:custDataLst>
            </p:nvPr>
          </p:nvSpPr>
          <p:spPr>
            <a:xfrm>
              <a:off x="9425151" y="3733583"/>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custDataLst>
                <p:tags r:id="rId91"/>
              </p:custDataLst>
            </p:nvPr>
          </p:nvSpPr>
          <p:spPr>
            <a:xfrm>
              <a:off x="10906015" y="3542651"/>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custDataLst>
                <p:tags r:id="rId92"/>
              </p:custDataLst>
            </p:nvPr>
          </p:nvSpPr>
          <p:spPr>
            <a:xfrm>
              <a:off x="10623484" y="1803030"/>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custDataLst>
                <p:tags r:id="rId93"/>
              </p:custDataLst>
            </p:nvPr>
          </p:nvSpPr>
          <p:spPr>
            <a:xfrm>
              <a:off x="6783370" y="1376707"/>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custDataLst>
                <p:tags r:id="rId94"/>
              </p:custDataLst>
            </p:nvPr>
          </p:nvSpPr>
          <p:spPr>
            <a:xfrm>
              <a:off x="8841198" y="1215910"/>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custDataLst>
                <p:tags r:id="rId95"/>
              </p:custDataLst>
            </p:nvPr>
          </p:nvSpPr>
          <p:spPr>
            <a:xfrm>
              <a:off x="8523041" y="190353"/>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4" name="组合 353"/>
          <p:cNvGrpSpPr/>
          <p:nvPr>
            <p:custDataLst>
              <p:tags r:id="rId96"/>
            </p:custDataLst>
          </p:nvPr>
        </p:nvGrpSpPr>
        <p:grpSpPr>
          <a:xfrm>
            <a:off x="1126711" y="2195628"/>
            <a:ext cx="4966917" cy="690934"/>
            <a:chOff x="1126711" y="884532"/>
            <a:chExt cx="4966917" cy="690934"/>
          </a:xfrm>
        </p:grpSpPr>
        <p:grpSp>
          <p:nvGrpSpPr>
            <p:cNvPr id="355" name="组合 354"/>
            <p:cNvGrpSpPr/>
            <p:nvPr/>
          </p:nvGrpSpPr>
          <p:grpSpPr>
            <a:xfrm>
              <a:off x="1126711" y="884532"/>
              <a:ext cx="834477" cy="609413"/>
              <a:chOff x="1126711" y="884532"/>
              <a:chExt cx="834477" cy="609413"/>
            </a:xfrm>
          </p:grpSpPr>
          <p:sp>
            <p:nvSpPr>
              <p:cNvPr id="357" name="文本框 356"/>
              <p:cNvSpPr txBox="1"/>
              <p:nvPr>
                <p:custDataLst>
                  <p:tags r:id="rId97"/>
                </p:custDataLst>
              </p:nvPr>
            </p:nvSpPr>
            <p:spPr>
              <a:xfrm>
                <a:off x="1438872" y="1079372"/>
                <a:ext cx="400580" cy="365760"/>
              </a:xfrm>
              <a:prstGeom prst="rect">
                <a:avLst/>
              </a:prstGeom>
              <a:noFill/>
            </p:spPr>
            <p:txBody>
              <a:bodyPr wrap="square" rtlCol="0">
                <a:spAutoFit/>
              </a:bodyPr>
              <a:lstStyle/>
              <a:p>
                <a:r>
                  <a:rPr lang="en-US" altLang="zh-CN" b="1" dirty="0" smtClean="0"/>
                  <a:t>2</a:t>
                </a:r>
                <a:endParaRPr lang="zh-CN" altLang="en-US" b="1" dirty="0"/>
              </a:p>
            </p:txBody>
          </p:sp>
          <p:grpSp>
            <p:nvGrpSpPr>
              <p:cNvPr id="358" name="组合 357"/>
              <p:cNvGrpSpPr/>
              <p:nvPr/>
            </p:nvGrpSpPr>
            <p:grpSpPr>
              <a:xfrm rot="1803858">
                <a:off x="1126711" y="884532"/>
                <a:ext cx="834477" cy="609413"/>
                <a:chOff x="6143021" y="-463778"/>
                <a:chExt cx="7177967" cy="5012462"/>
              </a:xfrm>
            </p:grpSpPr>
            <p:cxnSp>
              <p:nvCxnSpPr>
                <p:cNvPr id="359" name="直接连接符 358"/>
                <p:cNvCxnSpPr/>
                <p:nvPr>
                  <p:custDataLst>
                    <p:tags r:id="rId98"/>
                  </p:custDataLst>
                </p:nvPr>
              </p:nvCxnSpPr>
              <p:spPr>
                <a:xfrm rot="706330" flipV="1">
                  <a:off x="7111594" y="3457085"/>
                  <a:ext cx="2651700" cy="157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直接连接符 359"/>
                <p:cNvCxnSpPr/>
                <p:nvPr>
                  <p:custDataLst>
                    <p:tags r:id="rId99"/>
                  </p:custDataLst>
                </p:nvPr>
              </p:nvCxnSpPr>
              <p:spPr>
                <a:xfrm rot="706330" flipH="1">
                  <a:off x="6437278" y="502987"/>
                  <a:ext cx="1610662" cy="4910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1" name="直接连接符 360"/>
                <p:cNvCxnSpPr/>
                <p:nvPr>
                  <p:custDataLst>
                    <p:tags r:id="rId100"/>
                  </p:custDataLst>
                </p:nvPr>
              </p:nvCxnSpPr>
              <p:spPr>
                <a:xfrm rot="706330">
                  <a:off x="6143021" y="1196585"/>
                  <a:ext cx="3869519" cy="2160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接连接符 361"/>
                <p:cNvCxnSpPr/>
                <p:nvPr>
                  <p:custDataLst>
                    <p:tags r:id="rId101"/>
                  </p:custDataLst>
                </p:nvPr>
              </p:nvCxnSpPr>
              <p:spPr>
                <a:xfrm rot="706330" flipH="1">
                  <a:off x="7405851" y="602842"/>
                  <a:ext cx="392844" cy="28088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直接连接符 362"/>
                <p:cNvCxnSpPr/>
                <p:nvPr>
                  <p:custDataLst>
                    <p:tags r:id="rId102"/>
                  </p:custDataLst>
                </p:nvPr>
              </p:nvCxnSpPr>
              <p:spPr>
                <a:xfrm rot="706330">
                  <a:off x="7992683" y="744341"/>
                  <a:ext cx="785690" cy="785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363"/>
                <p:cNvCxnSpPr/>
                <p:nvPr>
                  <p:custDataLst>
                    <p:tags r:id="rId103"/>
                  </p:custDataLst>
                </p:nvPr>
              </p:nvCxnSpPr>
              <p:spPr>
                <a:xfrm rot="706330" flipH="1">
                  <a:off x="8416858" y="1573762"/>
                  <a:ext cx="176781" cy="962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直接连接符 364"/>
                <p:cNvCxnSpPr/>
                <p:nvPr>
                  <p:custDataLst>
                    <p:tags r:id="rId104"/>
                  </p:custDataLst>
                </p:nvPr>
              </p:nvCxnSpPr>
              <p:spPr>
                <a:xfrm rot="706330" flipH="1">
                  <a:off x="7221117" y="2394732"/>
                  <a:ext cx="1001753" cy="10606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6" name="直接连接符 365"/>
                <p:cNvCxnSpPr/>
                <p:nvPr>
                  <p:custDataLst>
                    <p:tags r:id="rId105"/>
                  </p:custDataLst>
                </p:nvPr>
              </p:nvCxnSpPr>
              <p:spPr>
                <a:xfrm rot="706330" flipV="1">
                  <a:off x="7171190" y="2879021"/>
                  <a:ext cx="1748158" cy="648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p:nvPr>
                  <p:custDataLst>
                    <p:tags r:id="rId106"/>
                  </p:custDataLst>
                </p:nvPr>
              </p:nvCxnSpPr>
              <p:spPr>
                <a:xfrm rot="14831886" flipH="1" flipV="1">
                  <a:off x="8137169" y="-296318"/>
                  <a:ext cx="583201" cy="10229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直接连接符 367"/>
                <p:cNvCxnSpPr/>
                <p:nvPr>
                  <p:custDataLst>
                    <p:tags r:id="rId107"/>
                  </p:custDataLst>
                </p:nvPr>
              </p:nvCxnSpPr>
              <p:spPr>
                <a:xfrm rot="14831886" flipH="1" flipV="1">
                  <a:off x="8449295" y="127049"/>
                  <a:ext cx="915047" cy="117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9" name="直接连接符 368"/>
                <p:cNvCxnSpPr/>
                <p:nvPr>
                  <p:custDataLst>
                    <p:tags r:id="rId108"/>
                  </p:custDataLst>
                </p:nvPr>
              </p:nvCxnSpPr>
              <p:spPr>
                <a:xfrm rot="706330">
                  <a:off x="8501547" y="1754012"/>
                  <a:ext cx="1453525" cy="18463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0" name="直接连接符 369"/>
                <p:cNvCxnSpPr/>
                <p:nvPr>
                  <p:custDataLst>
                    <p:tags r:id="rId109"/>
                  </p:custDataLst>
                </p:nvPr>
              </p:nvCxnSpPr>
              <p:spPr>
                <a:xfrm rot="706330" flipH="1">
                  <a:off x="8810036" y="608090"/>
                  <a:ext cx="127675" cy="10410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p:nvPr>
                  <p:custDataLst>
                    <p:tags r:id="rId110"/>
                  </p:custDataLst>
                </p:nvPr>
              </p:nvCxnSpPr>
              <p:spPr>
                <a:xfrm rot="14831886" flipH="1">
                  <a:off x="8945571" y="-399261"/>
                  <a:ext cx="1199335" cy="10703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2" name="直接连接符 371"/>
                <p:cNvCxnSpPr/>
                <p:nvPr>
                  <p:custDataLst>
                    <p:tags r:id="rId111"/>
                  </p:custDataLst>
                </p:nvPr>
              </p:nvCxnSpPr>
              <p:spPr>
                <a:xfrm rot="706330" flipV="1">
                  <a:off x="9065677" y="390688"/>
                  <a:ext cx="1207996" cy="3854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3" name="直接连接符 372"/>
                <p:cNvCxnSpPr/>
                <p:nvPr>
                  <p:custDataLst>
                    <p:tags r:id="rId112"/>
                  </p:custDataLst>
                </p:nvPr>
              </p:nvCxnSpPr>
              <p:spPr>
                <a:xfrm rot="706330">
                  <a:off x="10243966" y="650852"/>
                  <a:ext cx="1158893" cy="586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4" name="直接连接符 373"/>
                <p:cNvCxnSpPr/>
                <p:nvPr>
                  <p:custDataLst>
                    <p:tags r:id="rId113"/>
                  </p:custDataLst>
                </p:nvPr>
              </p:nvCxnSpPr>
              <p:spPr>
                <a:xfrm rot="14831886" flipV="1">
                  <a:off x="10877664" y="-339840"/>
                  <a:ext cx="129868" cy="1343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5" name="直接连接符 374"/>
                <p:cNvCxnSpPr/>
                <p:nvPr>
                  <p:custDataLst>
                    <p:tags r:id="rId114"/>
                  </p:custDataLst>
                </p:nvPr>
              </p:nvCxnSpPr>
              <p:spPr>
                <a:xfrm rot="706330">
                  <a:off x="11211592" y="600837"/>
                  <a:ext cx="196424" cy="736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6" name="直接连接符 375"/>
                <p:cNvCxnSpPr/>
                <p:nvPr>
                  <p:custDataLst>
                    <p:tags r:id="rId115"/>
                  </p:custDataLst>
                </p:nvPr>
              </p:nvCxnSpPr>
              <p:spPr>
                <a:xfrm rot="706330" flipV="1">
                  <a:off x="11337825" y="112975"/>
                  <a:ext cx="196424" cy="500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7" name="直接连接符 376"/>
                <p:cNvCxnSpPr/>
                <p:nvPr>
                  <p:custDataLst>
                    <p:tags r:id="rId116"/>
                  </p:custDataLst>
                </p:nvPr>
              </p:nvCxnSpPr>
              <p:spPr>
                <a:xfrm rot="706330">
                  <a:off x="9695623" y="3996860"/>
                  <a:ext cx="2651700" cy="27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p:nvPr>
                  <p:custDataLst>
                    <p:tags r:id="rId117"/>
                  </p:custDataLst>
                </p:nvPr>
              </p:nvCxnSpPr>
              <p:spPr>
                <a:xfrm rot="706330" flipV="1">
                  <a:off x="9795844" y="3298499"/>
                  <a:ext cx="1826728" cy="623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9" name="直接连接符 378"/>
                <p:cNvCxnSpPr/>
                <p:nvPr>
                  <p:custDataLst>
                    <p:tags r:id="rId118"/>
                  </p:custDataLst>
                </p:nvPr>
              </p:nvCxnSpPr>
              <p:spPr>
                <a:xfrm rot="706330">
                  <a:off x="11557917" y="3565209"/>
                  <a:ext cx="834793" cy="8888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0" name="直接连接符 379"/>
                <p:cNvCxnSpPr/>
                <p:nvPr>
                  <p:custDataLst>
                    <p:tags r:id="rId119"/>
                  </p:custDataLst>
                </p:nvPr>
              </p:nvCxnSpPr>
              <p:spPr>
                <a:xfrm rot="706330" flipH="1">
                  <a:off x="11782482" y="2284377"/>
                  <a:ext cx="284812" cy="1238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1" name="直接连接符 380"/>
                <p:cNvCxnSpPr/>
                <p:nvPr>
                  <p:custDataLst>
                    <p:tags r:id="rId120"/>
                  </p:custDataLst>
                </p:nvPr>
              </p:nvCxnSpPr>
              <p:spPr>
                <a:xfrm rot="706330">
                  <a:off x="12043833" y="2369033"/>
                  <a:ext cx="574535" cy="1238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2" name="直接连接符 381"/>
                <p:cNvCxnSpPr/>
                <p:nvPr>
                  <p:custDataLst>
                    <p:tags r:id="rId121"/>
                  </p:custDataLst>
                </p:nvPr>
              </p:nvCxnSpPr>
              <p:spPr>
                <a:xfrm rot="706330">
                  <a:off x="11659076" y="3568056"/>
                  <a:ext cx="834793" cy="8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3" name="直接连接符 382"/>
                <p:cNvCxnSpPr/>
                <p:nvPr>
                  <p:custDataLst>
                    <p:tags r:id="rId122"/>
                  </p:custDataLst>
                </p:nvPr>
              </p:nvCxnSpPr>
              <p:spPr>
                <a:xfrm rot="706330" flipH="1">
                  <a:off x="12382951" y="3651278"/>
                  <a:ext cx="9821" cy="897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4" name="直接连接符 383"/>
                <p:cNvCxnSpPr/>
                <p:nvPr>
                  <p:custDataLst>
                    <p:tags r:id="rId123"/>
                  </p:custDataLst>
                </p:nvPr>
              </p:nvCxnSpPr>
              <p:spPr>
                <a:xfrm rot="706330">
                  <a:off x="11255823" y="1447786"/>
                  <a:ext cx="1011574" cy="7721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5" name="直接连接符 384"/>
                <p:cNvCxnSpPr/>
                <p:nvPr>
                  <p:custDataLst>
                    <p:tags r:id="rId124"/>
                  </p:custDataLst>
                </p:nvPr>
              </p:nvCxnSpPr>
              <p:spPr>
                <a:xfrm rot="706330">
                  <a:off x="11276725" y="791827"/>
                  <a:ext cx="1964223" cy="104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6" name="直接连接符 385"/>
                <p:cNvCxnSpPr/>
                <p:nvPr>
                  <p:custDataLst>
                    <p:tags r:id="rId125"/>
                  </p:custDataLst>
                </p:nvPr>
              </p:nvCxnSpPr>
              <p:spPr>
                <a:xfrm rot="706330" flipV="1">
                  <a:off x="11386224" y="916055"/>
                  <a:ext cx="1777623" cy="615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7" name="直接连接符 386"/>
                <p:cNvCxnSpPr/>
                <p:nvPr>
                  <p:custDataLst>
                    <p:tags r:id="rId126"/>
                  </p:custDataLst>
                </p:nvPr>
              </p:nvCxnSpPr>
              <p:spPr>
                <a:xfrm rot="706330">
                  <a:off x="11513901" y="301252"/>
                  <a:ext cx="1807087" cy="622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直接连接符 387"/>
                <p:cNvCxnSpPr/>
                <p:nvPr>
                  <p:custDataLst>
                    <p:tags r:id="rId127"/>
                  </p:custDataLst>
                </p:nvPr>
              </p:nvCxnSpPr>
              <p:spPr>
                <a:xfrm rot="706330" flipH="1">
                  <a:off x="12346384" y="1006449"/>
                  <a:ext cx="726766" cy="1413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9" name="椭圆 388"/>
                <p:cNvSpPr/>
                <p:nvPr>
                  <p:custDataLst>
                    <p:tags r:id="rId128"/>
                  </p:custDataLst>
                </p:nvPr>
              </p:nvSpPr>
              <p:spPr>
                <a:xfrm>
                  <a:off x="7044822" y="3292010"/>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0" name="椭圆 389"/>
                <p:cNvSpPr/>
                <p:nvPr>
                  <p:custDataLst>
                    <p:tags r:id="rId129"/>
                  </p:custDataLst>
                </p:nvPr>
              </p:nvSpPr>
              <p:spPr>
                <a:xfrm>
                  <a:off x="8017735" y="634313"/>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1" name="椭圆 390"/>
                <p:cNvSpPr/>
                <p:nvPr>
                  <p:custDataLst>
                    <p:tags r:id="rId130"/>
                  </p:custDataLst>
                </p:nvPr>
              </p:nvSpPr>
              <p:spPr>
                <a:xfrm>
                  <a:off x="8639866" y="1548222"/>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2" name="椭圆 391"/>
                <p:cNvSpPr/>
                <p:nvPr>
                  <p:custDataLst>
                    <p:tags r:id="rId131"/>
                  </p:custDataLst>
                </p:nvPr>
              </p:nvSpPr>
              <p:spPr>
                <a:xfrm>
                  <a:off x="10236352" y="431823"/>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3" name="椭圆 392"/>
                <p:cNvSpPr/>
                <p:nvPr>
                  <p:custDataLst>
                    <p:tags r:id="rId132"/>
                  </p:custDataLst>
                </p:nvPr>
              </p:nvSpPr>
              <p:spPr>
                <a:xfrm>
                  <a:off x="9714959" y="3641464"/>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4" name="椭圆 393"/>
                <p:cNvSpPr/>
                <p:nvPr>
                  <p:custDataLst>
                    <p:tags r:id="rId133"/>
                  </p:custDataLst>
                </p:nvPr>
              </p:nvSpPr>
              <p:spPr>
                <a:xfrm>
                  <a:off x="11601665" y="3408858"/>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5" name="椭圆 394"/>
                <p:cNvSpPr/>
                <p:nvPr>
                  <p:custDataLst>
                    <p:tags r:id="rId134"/>
                  </p:custDataLst>
                </p:nvPr>
              </p:nvSpPr>
              <p:spPr>
                <a:xfrm>
                  <a:off x="11241704" y="1289544"/>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6" name="椭圆 395"/>
                <p:cNvSpPr/>
                <p:nvPr>
                  <p:custDataLst>
                    <p:tags r:id="rId135"/>
                  </p:custDataLst>
                </p:nvPr>
              </p:nvSpPr>
              <p:spPr>
                <a:xfrm>
                  <a:off x="6349175" y="770170"/>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7" name="椭圆 396"/>
                <p:cNvSpPr/>
                <p:nvPr>
                  <p:custDataLst>
                    <p:tags r:id="rId136"/>
                  </p:custDataLst>
                </p:nvPr>
              </p:nvSpPr>
              <p:spPr>
                <a:xfrm>
                  <a:off x="8970968" y="574277"/>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356" name="矩形 2"/>
            <p:cNvSpPr>
              <a:spLocks noChangeArrowheads="1"/>
            </p:cNvSpPr>
            <p:nvPr>
              <p:custDataLst>
                <p:tags r:id="rId137"/>
              </p:custDataLst>
            </p:nvPr>
          </p:nvSpPr>
          <p:spPr bwMode="auto">
            <a:xfrm>
              <a:off x="2194584" y="1113801"/>
              <a:ext cx="38990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2400" b="1" smtClean="0">
                  <a:latin typeface="+mn-lt"/>
                  <a:ea typeface="+mn-ea"/>
                  <a:sym typeface="+mn-lt"/>
                </a:rPr>
                <a:t>LOREM IPSUM DOLOR</a:t>
              </a:r>
              <a:endParaRPr lang="en-US" altLang="zh-CN" sz="2400" b="1" dirty="0">
                <a:latin typeface="+mn-lt"/>
                <a:ea typeface="+mn-ea"/>
                <a:sym typeface="+mn-lt"/>
              </a:endParaRPr>
            </a:p>
          </p:txBody>
        </p:sp>
      </p:grpSp>
      <p:grpSp>
        <p:nvGrpSpPr>
          <p:cNvPr id="398" name="组合 397"/>
          <p:cNvGrpSpPr/>
          <p:nvPr>
            <p:custDataLst>
              <p:tags r:id="rId138"/>
            </p:custDataLst>
          </p:nvPr>
        </p:nvGrpSpPr>
        <p:grpSpPr>
          <a:xfrm>
            <a:off x="1126711" y="3328924"/>
            <a:ext cx="4966917" cy="690934"/>
            <a:chOff x="1126711" y="884532"/>
            <a:chExt cx="4966917" cy="690934"/>
          </a:xfrm>
        </p:grpSpPr>
        <p:grpSp>
          <p:nvGrpSpPr>
            <p:cNvPr id="399" name="组合 398"/>
            <p:cNvGrpSpPr/>
            <p:nvPr/>
          </p:nvGrpSpPr>
          <p:grpSpPr>
            <a:xfrm>
              <a:off x="1126711" y="884532"/>
              <a:ext cx="834477" cy="609413"/>
              <a:chOff x="1126711" y="884532"/>
              <a:chExt cx="834477" cy="609413"/>
            </a:xfrm>
          </p:grpSpPr>
          <p:sp>
            <p:nvSpPr>
              <p:cNvPr id="401" name="文本框 400"/>
              <p:cNvSpPr txBox="1"/>
              <p:nvPr>
                <p:custDataLst>
                  <p:tags r:id="rId139"/>
                </p:custDataLst>
              </p:nvPr>
            </p:nvSpPr>
            <p:spPr>
              <a:xfrm>
                <a:off x="1438872" y="1079372"/>
                <a:ext cx="400580" cy="365760"/>
              </a:xfrm>
              <a:prstGeom prst="rect">
                <a:avLst/>
              </a:prstGeom>
              <a:noFill/>
            </p:spPr>
            <p:txBody>
              <a:bodyPr wrap="square" rtlCol="0">
                <a:spAutoFit/>
              </a:bodyPr>
              <a:lstStyle/>
              <a:p>
                <a:r>
                  <a:rPr lang="en-US" altLang="zh-CN" b="1" dirty="0" smtClean="0"/>
                  <a:t>3</a:t>
                </a:r>
                <a:endParaRPr lang="zh-CN" altLang="en-US" b="1" dirty="0"/>
              </a:p>
            </p:txBody>
          </p:sp>
          <p:grpSp>
            <p:nvGrpSpPr>
              <p:cNvPr id="402" name="组合 401"/>
              <p:cNvGrpSpPr/>
              <p:nvPr/>
            </p:nvGrpSpPr>
            <p:grpSpPr>
              <a:xfrm rot="1803858">
                <a:off x="1126711" y="884532"/>
                <a:ext cx="834477" cy="609413"/>
                <a:chOff x="6143021" y="-463778"/>
                <a:chExt cx="7177967" cy="5012462"/>
              </a:xfrm>
            </p:grpSpPr>
            <p:cxnSp>
              <p:nvCxnSpPr>
                <p:cNvPr id="403" name="直接连接符 402"/>
                <p:cNvCxnSpPr/>
                <p:nvPr>
                  <p:custDataLst>
                    <p:tags r:id="rId140"/>
                  </p:custDataLst>
                </p:nvPr>
              </p:nvCxnSpPr>
              <p:spPr>
                <a:xfrm rot="706330" flipV="1">
                  <a:off x="7111594" y="3457085"/>
                  <a:ext cx="2651700" cy="157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4" name="直接连接符 403"/>
                <p:cNvCxnSpPr/>
                <p:nvPr>
                  <p:custDataLst>
                    <p:tags r:id="rId141"/>
                  </p:custDataLst>
                </p:nvPr>
              </p:nvCxnSpPr>
              <p:spPr>
                <a:xfrm rot="706330" flipH="1">
                  <a:off x="6437278" y="502987"/>
                  <a:ext cx="1610662" cy="4910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5" name="直接连接符 404"/>
                <p:cNvCxnSpPr/>
                <p:nvPr>
                  <p:custDataLst>
                    <p:tags r:id="rId142"/>
                  </p:custDataLst>
                </p:nvPr>
              </p:nvCxnSpPr>
              <p:spPr>
                <a:xfrm rot="706330">
                  <a:off x="6143021" y="1196585"/>
                  <a:ext cx="3869519" cy="2160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6" name="直接连接符 405"/>
                <p:cNvCxnSpPr/>
                <p:nvPr>
                  <p:custDataLst>
                    <p:tags r:id="rId143"/>
                  </p:custDataLst>
                </p:nvPr>
              </p:nvCxnSpPr>
              <p:spPr>
                <a:xfrm rot="706330" flipH="1">
                  <a:off x="7405851" y="602842"/>
                  <a:ext cx="392844" cy="28088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7" name="直接连接符 406"/>
                <p:cNvCxnSpPr/>
                <p:nvPr>
                  <p:custDataLst>
                    <p:tags r:id="rId144"/>
                  </p:custDataLst>
                </p:nvPr>
              </p:nvCxnSpPr>
              <p:spPr>
                <a:xfrm rot="706330">
                  <a:off x="7992683" y="744341"/>
                  <a:ext cx="785690" cy="785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8" name="直接连接符 407"/>
                <p:cNvCxnSpPr/>
                <p:nvPr>
                  <p:custDataLst>
                    <p:tags r:id="rId145"/>
                  </p:custDataLst>
                </p:nvPr>
              </p:nvCxnSpPr>
              <p:spPr>
                <a:xfrm rot="706330" flipH="1">
                  <a:off x="8416858" y="1573762"/>
                  <a:ext cx="176781" cy="962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9" name="直接连接符 408"/>
                <p:cNvCxnSpPr/>
                <p:nvPr>
                  <p:custDataLst>
                    <p:tags r:id="rId146"/>
                  </p:custDataLst>
                </p:nvPr>
              </p:nvCxnSpPr>
              <p:spPr>
                <a:xfrm rot="706330" flipH="1">
                  <a:off x="7221117" y="2394732"/>
                  <a:ext cx="1001753" cy="10606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0" name="直接连接符 409"/>
                <p:cNvCxnSpPr/>
                <p:nvPr>
                  <p:custDataLst>
                    <p:tags r:id="rId147"/>
                  </p:custDataLst>
                </p:nvPr>
              </p:nvCxnSpPr>
              <p:spPr>
                <a:xfrm rot="706330" flipV="1">
                  <a:off x="7171190" y="2879021"/>
                  <a:ext cx="1748158" cy="648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1" name="直接连接符 410"/>
                <p:cNvCxnSpPr/>
                <p:nvPr>
                  <p:custDataLst>
                    <p:tags r:id="rId148"/>
                  </p:custDataLst>
                </p:nvPr>
              </p:nvCxnSpPr>
              <p:spPr>
                <a:xfrm rot="14831886" flipH="1" flipV="1">
                  <a:off x="8137169" y="-296318"/>
                  <a:ext cx="583201" cy="10229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2" name="直接连接符 411"/>
                <p:cNvCxnSpPr/>
                <p:nvPr>
                  <p:custDataLst>
                    <p:tags r:id="rId149"/>
                  </p:custDataLst>
                </p:nvPr>
              </p:nvCxnSpPr>
              <p:spPr>
                <a:xfrm rot="14831886" flipH="1" flipV="1">
                  <a:off x="8449295" y="127049"/>
                  <a:ext cx="915047" cy="117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3" name="直接连接符 412"/>
                <p:cNvCxnSpPr/>
                <p:nvPr>
                  <p:custDataLst>
                    <p:tags r:id="rId150"/>
                  </p:custDataLst>
                </p:nvPr>
              </p:nvCxnSpPr>
              <p:spPr>
                <a:xfrm rot="706330">
                  <a:off x="8501547" y="1754012"/>
                  <a:ext cx="1453525" cy="18463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4" name="直接连接符 413"/>
                <p:cNvCxnSpPr/>
                <p:nvPr>
                  <p:custDataLst>
                    <p:tags r:id="rId151"/>
                  </p:custDataLst>
                </p:nvPr>
              </p:nvCxnSpPr>
              <p:spPr>
                <a:xfrm rot="706330" flipH="1">
                  <a:off x="8810036" y="608090"/>
                  <a:ext cx="127675" cy="10410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5" name="直接连接符 414"/>
                <p:cNvCxnSpPr/>
                <p:nvPr>
                  <p:custDataLst>
                    <p:tags r:id="rId152"/>
                  </p:custDataLst>
                </p:nvPr>
              </p:nvCxnSpPr>
              <p:spPr>
                <a:xfrm rot="14831886" flipH="1">
                  <a:off x="8945571" y="-399261"/>
                  <a:ext cx="1199335" cy="10703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6" name="直接连接符 415"/>
                <p:cNvCxnSpPr/>
                <p:nvPr>
                  <p:custDataLst>
                    <p:tags r:id="rId153"/>
                  </p:custDataLst>
                </p:nvPr>
              </p:nvCxnSpPr>
              <p:spPr>
                <a:xfrm rot="706330" flipV="1">
                  <a:off x="9065677" y="390688"/>
                  <a:ext cx="1207996" cy="3854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7" name="直接连接符 416"/>
                <p:cNvCxnSpPr/>
                <p:nvPr>
                  <p:custDataLst>
                    <p:tags r:id="rId154"/>
                  </p:custDataLst>
                </p:nvPr>
              </p:nvCxnSpPr>
              <p:spPr>
                <a:xfrm rot="706330">
                  <a:off x="10243966" y="650852"/>
                  <a:ext cx="1158893" cy="586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8" name="直接连接符 417"/>
                <p:cNvCxnSpPr/>
                <p:nvPr>
                  <p:custDataLst>
                    <p:tags r:id="rId155"/>
                  </p:custDataLst>
                </p:nvPr>
              </p:nvCxnSpPr>
              <p:spPr>
                <a:xfrm rot="14831886" flipV="1">
                  <a:off x="10877664" y="-339840"/>
                  <a:ext cx="129868" cy="1343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9" name="直接连接符 418"/>
                <p:cNvCxnSpPr/>
                <p:nvPr>
                  <p:custDataLst>
                    <p:tags r:id="rId156"/>
                  </p:custDataLst>
                </p:nvPr>
              </p:nvCxnSpPr>
              <p:spPr>
                <a:xfrm rot="706330">
                  <a:off x="11211592" y="600837"/>
                  <a:ext cx="196424" cy="736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0" name="直接连接符 419"/>
                <p:cNvCxnSpPr/>
                <p:nvPr>
                  <p:custDataLst>
                    <p:tags r:id="rId157"/>
                  </p:custDataLst>
                </p:nvPr>
              </p:nvCxnSpPr>
              <p:spPr>
                <a:xfrm rot="706330" flipV="1">
                  <a:off x="11337825" y="112975"/>
                  <a:ext cx="196424" cy="500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1" name="直接连接符 420"/>
                <p:cNvCxnSpPr/>
                <p:nvPr>
                  <p:custDataLst>
                    <p:tags r:id="rId158"/>
                  </p:custDataLst>
                </p:nvPr>
              </p:nvCxnSpPr>
              <p:spPr>
                <a:xfrm rot="706330">
                  <a:off x="9695623" y="3996860"/>
                  <a:ext cx="2651700" cy="27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2" name="直接连接符 421"/>
                <p:cNvCxnSpPr/>
                <p:nvPr>
                  <p:custDataLst>
                    <p:tags r:id="rId159"/>
                  </p:custDataLst>
                </p:nvPr>
              </p:nvCxnSpPr>
              <p:spPr>
                <a:xfrm rot="706330" flipV="1">
                  <a:off x="9795844" y="3298499"/>
                  <a:ext cx="1826728" cy="623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3" name="直接连接符 422"/>
                <p:cNvCxnSpPr/>
                <p:nvPr>
                  <p:custDataLst>
                    <p:tags r:id="rId160"/>
                  </p:custDataLst>
                </p:nvPr>
              </p:nvCxnSpPr>
              <p:spPr>
                <a:xfrm rot="706330">
                  <a:off x="11557917" y="3565209"/>
                  <a:ext cx="834793" cy="8888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4" name="直接连接符 423"/>
                <p:cNvCxnSpPr/>
                <p:nvPr>
                  <p:custDataLst>
                    <p:tags r:id="rId161"/>
                  </p:custDataLst>
                </p:nvPr>
              </p:nvCxnSpPr>
              <p:spPr>
                <a:xfrm rot="706330" flipH="1">
                  <a:off x="11782482" y="2284377"/>
                  <a:ext cx="284812" cy="1238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5" name="直接连接符 424"/>
                <p:cNvCxnSpPr/>
                <p:nvPr>
                  <p:custDataLst>
                    <p:tags r:id="rId162"/>
                  </p:custDataLst>
                </p:nvPr>
              </p:nvCxnSpPr>
              <p:spPr>
                <a:xfrm rot="706330">
                  <a:off x="12043833" y="2369033"/>
                  <a:ext cx="574535" cy="1238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6" name="直接连接符 425"/>
                <p:cNvCxnSpPr/>
                <p:nvPr>
                  <p:custDataLst>
                    <p:tags r:id="rId163"/>
                  </p:custDataLst>
                </p:nvPr>
              </p:nvCxnSpPr>
              <p:spPr>
                <a:xfrm rot="706330">
                  <a:off x="11659076" y="3568056"/>
                  <a:ext cx="834793" cy="8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7" name="直接连接符 426"/>
                <p:cNvCxnSpPr/>
                <p:nvPr>
                  <p:custDataLst>
                    <p:tags r:id="rId164"/>
                  </p:custDataLst>
                </p:nvPr>
              </p:nvCxnSpPr>
              <p:spPr>
                <a:xfrm rot="706330" flipH="1">
                  <a:off x="12382951" y="3651278"/>
                  <a:ext cx="9821" cy="897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8" name="直接连接符 427"/>
                <p:cNvCxnSpPr/>
                <p:nvPr>
                  <p:custDataLst>
                    <p:tags r:id="rId165"/>
                  </p:custDataLst>
                </p:nvPr>
              </p:nvCxnSpPr>
              <p:spPr>
                <a:xfrm rot="706330">
                  <a:off x="11255823" y="1447786"/>
                  <a:ext cx="1011574" cy="7721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9" name="直接连接符 428"/>
                <p:cNvCxnSpPr/>
                <p:nvPr>
                  <p:custDataLst>
                    <p:tags r:id="rId166"/>
                  </p:custDataLst>
                </p:nvPr>
              </p:nvCxnSpPr>
              <p:spPr>
                <a:xfrm rot="706330">
                  <a:off x="11276725" y="791827"/>
                  <a:ext cx="1964223" cy="104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0" name="直接连接符 429"/>
                <p:cNvCxnSpPr/>
                <p:nvPr>
                  <p:custDataLst>
                    <p:tags r:id="rId167"/>
                  </p:custDataLst>
                </p:nvPr>
              </p:nvCxnSpPr>
              <p:spPr>
                <a:xfrm rot="706330" flipV="1">
                  <a:off x="11386224" y="916055"/>
                  <a:ext cx="1777623" cy="615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1" name="直接连接符 430"/>
                <p:cNvCxnSpPr/>
                <p:nvPr>
                  <p:custDataLst>
                    <p:tags r:id="rId168"/>
                  </p:custDataLst>
                </p:nvPr>
              </p:nvCxnSpPr>
              <p:spPr>
                <a:xfrm rot="706330">
                  <a:off x="11513901" y="301252"/>
                  <a:ext cx="1807087" cy="622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直接连接符 431"/>
                <p:cNvCxnSpPr/>
                <p:nvPr>
                  <p:custDataLst>
                    <p:tags r:id="rId169"/>
                  </p:custDataLst>
                </p:nvPr>
              </p:nvCxnSpPr>
              <p:spPr>
                <a:xfrm rot="706330" flipH="1">
                  <a:off x="12346384" y="1006449"/>
                  <a:ext cx="726766" cy="1413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椭圆 432"/>
                <p:cNvSpPr/>
                <p:nvPr>
                  <p:custDataLst>
                    <p:tags r:id="rId170"/>
                  </p:custDataLst>
                </p:nvPr>
              </p:nvSpPr>
              <p:spPr>
                <a:xfrm>
                  <a:off x="7044822" y="3292010"/>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4" name="椭圆 433"/>
                <p:cNvSpPr/>
                <p:nvPr>
                  <p:custDataLst>
                    <p:tags r:id="rId171"/>
                  </p:custDataLst>
                </p:nvPr>
              </p:nvSpPr>
              <p:spPr>
                <a:xfrm>
                  <a:off x="8017735" y="634313"/>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5" name="椭圆 434"/>
                <p:cNvSpPr/>
                <p:nvPr>
                  <p:custDataLst>
                    <p:tags r:id="rId172"/>
                  </p:custDataLst>
                </p:nvPr>
              </p:nvSpPr>
              <p:spPr>
                <a:xfrm>
                  <a:off x="8639866" y="1548222"/>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6" name="椭圆 435"/>
                <p:cNvSpPr/>
                <p:nvPr>
                  <p:custDataLst>
                    <p:tags r:id="rId173"/>
                  </p:custDataLst>
                </p:nvPr>
              </p:nvSpPr>
              <p:spPr>
                <a:xfrm>
                  <a:off x="10236352" y="431823"/>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7" name="椭圆 436"/>
                <p:cNvSpPr/>
                <p:nvPr>
                  <p:custDataLst>
                    <p:tags r:id="rId174"/>
                  </p:custDataLst>
                </p:nvPr>
              </p:nvSpPr>
              <p:spPr>
                <a:xfrm>
                  <a:off x="9714959" y="3641464"/>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8" name="椭圆 437"/>
                <p:cNvSpPr/>
                <p:nvPr>
                  <p:custDataLst>
                    <p:tags r:id="rId175"/>
                  </p:custDataLst>
                </p:nvPr>
              </p:nvSpPr>
              <p:spPr>
                <a:xfrm>
                  <a:off x="11601665" y="3408858"/>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9" name="椭圆 438"/>
                <p:cNvSpPr/>
                <p:nvPr>
                  <p:custDataLst>
                    <p:tags r:id="rId176"/>
                  </p:custDataLst>
                </p:nvPr>
              </p:nvSpPr>
              <p:spPr>
                <a:xfrm>
                  <a:off x="11241704" y="1289544"/>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0" name="椭圆 439"/>
                <p:cNvSpPr/>
                <p:nvPr>
                  <p:custDataLst>
                    <p:tags r:id="rId177"/>
                  </p:custDataLst>
                </p:nvPr>
              </p:nvSpPr>
              <p:spPr>
                <a:xfrm>
                  <a:off x="6349175" y="770170"/>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1" name="椭圆 440"/>
                <p:cNvSpPr/>
                <p:nvPr>
                  <p:custDataLst>
                    <p:tags r:id="rId178"/>
                  </p:custDataLst>
                </p:nvPr>
              </p:nvSpPr>
              <p:spPr>
                <a:xfrm>
                  <a:off x="8970968" y="574277"/>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400" name="矩形 2"/>
            <p:cNvSpPr>
              <a:spLocks noChangeArrowheads="1"/>
            </p:cNvSpPr>
            <p:nvPr>
              <p:custDataLst>
                <p:tags r:id="rId179"/>
              </p:custDataLst>
            </p:nvPr>
          </p:nvSpPr>
          <p:spPr bwMode="auto">
            <a:xfrm>
              <a:off x="2194584" y="1113801"/>
              <a:ext cx="38990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2400" b="1" smtClean="0">
                  <a:latin typeface="+mn-lt"/>
                  <a:ea typeface="+mn-ea"/>
                  <a:sym typeface="+mn-lt"/>
                </a:rPr>
                <a:t>LOREM IPSUM DOLOR</a:t>
              </a:r>
              <a:endParaRPr lang="en-US" altLang="zh-CN" sz="2400" b="1" dirty="0">
                <a:latin typeface="+mn-lt"/>
                <a:ea typeface="+mn-ea"/>
                <a:sym typeface="+mn-lt"/>
              </a:endParaRPr>
            </a:p>
          </p:txBody>
        </p:sp>
      </p:grpSp>
      <p:grpSp>
        <p:nvGrpSpPr>
          <p:cNvPr id="442" name="组合 441"/>
          <p:cNvGrpSpPr/>
          <p:nvPr>
            <p:custDataLst>
              <p:tags r:id="rId180"/>
            </p:custDataLst>
          </p:nvPr>
        </p:nvGrpSpPr>
        <p:grpSpPr>
          <a:xfrm>
            <a:off x="1126711" y="4462221"/>
            <a:ext cx="4966917" cy="690934"/>
            <a:chOff x="1126711" y="884532"/>
            <a:chExt cx="4966917" cy="690934"/>
          </a:xfrm>
        </p:grpSpPr>
        <p:grpSp>
          <p:nvGrpSpPr>
            <p:cNvPr id="443" name="组合 442"/>
            <p:cNvGrpSpPr/>
            <p:nvPr/>
          </p:nvGrpSpPr>
          <p:grpSpPr>
            <a:xfrm>
              <a:off x="1126711" y="884532"/>
              <a:ext cx="834477" cy="609413"/>
              <a:chOff x="1126711" y="884532"/>
              <a:chExt cx="834477" cy="609413"/>
            </a:xfrm>
          </p:grpSpPr>
          <p:sp>
            <p:nvSpPr>
              <p:cNvPr id="445" name="文本框 444"/>
              <p:cNvSpPr txBox="1"/>
              <p:nvPr>
                <p:custDataLst>
                  <p:tags r:id="rId181"/>
                </p:custDataLst>
              </p:nvPr>
            </p:nvSpPr>
            <p:spPr>
              <a:xfrm>
                <a:off x="1438872" y="1079372"/>
                <a:ext cx="400580" cy="365760"/>
              </a:xfrm>
              <a:prstGeom prst="rect">
                <a:avLst/>
              </a:prstGeom>
              <a:noFill/>
            </p:spPr>
            <p:txBody>
              <a:bodyPr wrap="square" rtlCol="0">
                <a:spAutoFit/>
              </a:bodyPr>
              <a:lstStyle/>
              <a:p>
                <a:r>
                  <a:rPr lang="en-US" altLang="zh-CN" b="1" dirty="0" smtClean="0"/>
                  <a:t>4</a:t>
                </a:r>
                <a:endParaRPr lang="zh-CN" altLang="en-US" b="1" dirty="0"/>
              </a:p>
            </p:txBody>
          </p:sp>
          <p:grpSp>
            <p:nvGrpSpPr>
              <p:cNvPr id="446" name="组合 445"/>
              <p:cNvGrpSpPr/>
              <p:nvPr/>
            </p:nvGrpSpPr>
            <p:grpSpPr>
              <a:xfrm rot="1803858">
                <a:off x="1126711" y="884532"/>
                <a:ext cx="834477" cy="609413"/>
                <a:chOff x="6143021" y="-463778"/>
                <a:chExt cx="7177967" cy="5012462"/>
              </a:xfrm>
            </p:grpSpPr>
            <p:cxnSp>
              <p:nvCxnSpPr>
                <p:cNvPr id="447" name="直接连接符 446"/>
                <p:cNvCxnSpPr/>
                <p:nvPr>
                  <p:custDataLst>
                    <p:tags r:id="rId182"/>
                  </p:custDataLst>
                </p:nvPr>
              </p:nvCxnSpPr>
              <p:spPr>
                <a:xfrm rot="706330" flipV="1">
                  <a:off x="7111594" y="3457085"/>
                  <a:ext cx="2651700" cy="157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8" name="直接连接符 447"/>
                <p:cNvCxnSpPr/>
                <p:nvPr>
                  <p:custDataLst>
                    <p:tags r:id="rId183"/>
                  </p:custDataLst>
                </p:nvPr>
              </p:nvCxnSpPr>
              <p:spPr>
                <a:xfrm rot="706330" flipH="1">
                  <a:off x="6437278" y="502987"/>
                  <a:ext cx="1610662" cy="4910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9" name="直接连接符 448"/>
                <p:cNvCxnSpPr/>
                <p:nvPr>
                  <p:custDataLst>
                    <p:tags r:id="rId184"/>
                  </p:custDataLst>
                </p:nvPr>
              </p:nvCxnSpPr>
              <p:spPr>
                <a:xfrm rot="706330">
                  <a:off x="6143021" y="1196585"/>
                  <a:ext cx="3869519" cy="2160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 name="直接连接符 449"/>
                <p:cNvCxnSpPr/>
                <p:nvPr>
                  <p:custDataLst>
                    <p:tags r:id="rId185"/>
                  </p:custDataLst>
                </p:nvPr>
              </p:nvCxnSpPr>
              <p:spPr>
                <a:xfrm rot="706330" flipH="1">
                  <a:off x="7405851" y="602842"/>
                  <a:ext cx="392844" cy="28088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1" name="直接连接符 450"/>
                <p:cNvCxnSpPr/>
                <p:nvPr>
                  <p:custDataLst>
                    <p:tags r:id="rId186"/>
                  </p:custDataLst>
                </p:nvPr>
              </p:nvCxnSpPr>
              <p:spPr>
                <a:xfrm rot="706330">
                  <a:off x="7992683" y="744341"/>
                  <a:ext cx="785690" cy="785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2" name="直接连接符 451"/>
                <p:cNvCxnSpPr/>
                <p:nvPr>
                  <p:custDataLst>
                    <p:tags r:id="rId187"/>
                  </p:custDataLst>
                </p:nvPr>
              </p:nvCxnSpPr>
              <p:spPr>
                <a:xfrm rot="706330" flipH="1">
                  <a:off x="8416858" y="1573762"/>
                  <a:ext cx="176781" cy="962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3" name="直接连接符 452"/>
                <p:cNvCxnSpPr/>
                <p:nvPr>
                  <p:custDataLst>
                    <p:tags r:id="rId188"/>
                  </p:custDataLst>
                </p:nvPr>
              </p:nvCxnSpPr>
              <p:spPr>
                <a:xfrm rot="706330" flipH="1">
                  <a:off x="7221117" y="2394732"/>
                  <a:ext cx="1001753" cy="10606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4" name="直接连接符 453"/>
                <p:cNvCxnSpPr/>
                <p:nvPr>
                  <p:custDataLst>
                    <p:tags r:id="rId189"/>
                  </p:custDataLst>
                </p:nvPr>
              </p:nvCxnSpPr>
              <p:spPr>
                <a:xfrm rot="706330" flipV="1">
                  <a:off x="7171190" y="2879021"/>
                  <a:ext cx="1748158" cy="648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5" name="直接连接符 454"/>
                <p:cNvCxnSpPr/>
                <p:nvPr>
                  <p:custDataLst>
                    <p:tags r:id="rId190"/>
                  </p:custDataLst>
                </p:nvPr>
              </p:nvCxnSpPr>
              <p:spPr>
                <a:xfrm rot="14831886" flipH="1" flipV="1">
                  <a:off x="8137169" y="-296318"/>
                  <a:ext cx="583201" cy="10229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6" name="直接连接符 455"/>
                <p:cNvCxnSpPr/>
                <p:nvPr>
                  <p:custDataLst>
                    <p:tags r:id="rId191"/>
                  </p:custDataLst>
                </p:nvPr>
              </p:nvCxnSpPr>
              <p:spPr>
                <a:xfrm rot="14831886" flipH="1" flipV="1">
                  <a:off x="8449295" y="127049"/>
                  <a:ext cx="915047" cy="117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7" name="直接连接符 456"/>
                <p:cNvCxnSpPr/>
                <p:nvPr>
                  <p:custDataLst>
                    <p:tags r:id="rId192"/>
                  </p:custDataLst>
                </p:nvPr>
              </p:nvCxnSpPr>
              <p:spPr>
                <a:xfrm rot="706330">
                  <a:off x="8501547" y="1754012"/>
                  <a:ext cx="1453525" cy="18463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8" name="直接连接符 457"/>
                <p:cNvCxnSpPr/>
                <p:nvPr>
                  <p:custDataLst>
                    <p:tags r:id="rId193"/>
                  </p:custDataLst>
                </p:nvPr>
              </p:nvCxnSpPr>
              <p:spPr>
                <a:xfrm rot="706330" flipH="1">
                  <a:off x="8810036" y="608090"/>
                  <a:ext cx="127675" cy="10410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9" name="直接连接符 458"/>
                <p:cNvCxnSpPr/>
                <p:nvPr>
                  <p:custDataLst>
                    <p:tags r:id="rId194"/>
                  </p:custDataLst>
                </p:nvPr>
              </p:nvCxnSpPr>
              <p:spPr>
                <a:xfrm rot="14831886" flipH="1">
                  <a:off x="8945571" y="-399261"/>
                  <a:ext cx="1199335" cy="10703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0" name="直接连接符 459"/>
                <p:cNvCxnSpPr/>
                <p:nvPr>
                  <p:custDataLst>
                    <p:tags r:id="rId195"/>
                  </p:custDataLst>
                </p:nvPr>
              </p:nvCxnSpPr>
              <p:spPr>
                <a:xfrm rot="706330" flipV="1">
                  <a:off x="9065677" y="390688"/>
                  <a:ext cx="1207996" cy="3854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1" name="直接连接符 460"/>
                <p:cNvCxnSpPr/>
                <p:nvPr>
                  <p:custDataLst>
                    <p:tags r:id="rId196"/>
                  </p:custDataLst>
                </p:nvPr>
              </p:nvCxnSpPr>
              <p:spPr>
                <a:xfrm rot="706330">
                  <a:off x="10243966" y="650852"/>
                  <a:ext cx="1158893" cy="586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2" name="直接连接符 461"/>
                <p:cNvCxnSpPr/>
                <p:nvPr>
                  <p:custDataLst>
                    <p:tags r:id="rId197"/>
                  </p:custDataLst>
                </p:nvPr>
              </p:nvCxnSpPr>
              <p:spPr>
                <a:xfrm rot="14831886" flipV="1">
                  <a:off x="10877664" y="-339840"/>
                  <a:ext cx="129868" cy="1343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3" name="直接连接符 462"/>
                <p:cNvCxnSpPr/>
                <p:nvPr>
                  <p:custDataLst>
                    <p:tags r:id="rId198"/>
                  </p:custDataLst>
                </p:nvPr>
              </p:nvCxnSpPr>
              <p:spPr>
                <a:xfrm rot="706330">
                  <a:off x="11211592" y="600837"/>
                  <a:ext cx="196424" cy="736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4" name="直接连接符 463"/>
                <p:cNvCxnSpPr/>
                <p:nvPr>
                  <p:custDataLst>
                    <p:tags r:id="rId199"/>
                  </p:custDataLst>
                </p:nvPr>
              </p:nvCxnSpPr>
              <p:spPr>
                <a:xfrm rot="706330" flipV="1">
                  <a:off x="11337825" y="112975"/>
                  <a:ext cx="196424" cy="500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5" name="直接连接符 464"/>
                <p:cNvCxnSpPr/>
                <p:nvPr>
                  <p:custDataLst>
                    <p:tags r:id="rId200"/>
                  </p:custDataLst>
                </p:nvPr>
              </p:nvCxnSpPr>
              <p:spPr>
                <a:xfrm rot="706330">
                  <a:off x="9695623" y="3996860"/>
                  <a:ext cx="2651700" cy="27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6" name="直接连接符 465"/>
                <p:cNvCxnSpPr/>
                <p:nvPr>
                  <p:custDataLst>
                    <p:tags r:id="rId201"/>
                  </p:custDataLst>
                </p:nvPr>
              </p:nvCxnSpPr>
              <p:spPr>
                <a:xfrm rot="706330" flipV="1">
                  <a:off x="9795844" y="3298499"/>
                  <a:ext cx="1826728" cy="623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7" name="直接连接符 466"/>
                <p:cNvCxnSpPr/>
                <p:nvPr>
                  <p:custDataLst>
                    <p:tags r:id="rId202"/>
                  </p:custDataLst>
                </p:nvPr>
              </p:nvCxnSpPr>
              <p:spPr>
                <a:xfrm rot="706330">
                  <a:off x="11557917" y="3565209"/>
                  <a:ext cx="834793" cy="8888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8" name="直接连接符 467"/>
                <p:cNvCxnSpPr/>
                <p:nvPr>
                  <p:custDataLst>
                    <p:tags r:id="rId203"/>
                  </p:custDataLst>
                </p:nvPr>
              </p:nvCxnSpPr>
              <p:spPr>
                <a:xfrm rot="706330" flipH="1">
                  <a:off x="11782482" y="2284377"/>
                  <a:ext cx="284812" cy="1238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9" name="直接连接符 468"/>
                <p:cNvCxnSpPr/>
                <p:nvPr>
                  <p:custDataLst>
                    <p:tags r:id="rId204"/>
                  </p:custDataLst>
                </p:nvPr>
              </p:nvCxnSpPr>
              <p:spPr>
                <a:xfrm rot="706330">
                  <a:off x="12043833" y="2369033"/>
                  <a:ext cx="574535" cy="1238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0" name="直接连接符 469"/>
                <p:cNvCxnSpPr/>
                <p:nvPr>
                  <p:custDataLst>
                    <p:tags r:id="rId205"/>
                  </p:custDataLst>
                </p:nvPr>
              </p:nvCxnSpPr>
              <p:spPr>
                <a:xfrm rot="706330">
                  <a:off x="11659076" y="3568056"/>
                  <a:ext cx="834793" cy="8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1" name="直接连接符 470"/>
                <p:cNvCxnSpPr/>
                <p:nvPr>
                  <p:custDataLst>
                    <p:tags r:id="rId206"/>
                  </p:custDataLst>
                </p:nvPr>
              </p:nvCxnSpPr>
              <p:spPr>
                <a:xfrm rot="706330" flipH="1">
                  <a:off x="12382951" y="3651278"/>
                  <a:ext cx="9821" cy="897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2" name="直接连接符 471"/>
                <p:cNvCxnSpPr/>
                <p:nvPr>
                  <p:custDataLst>
                    <p:tags r:id="rId207"/>
                  </p:custDataLst>
                </p:nvPr>
              </p:nvCxnSpPr>
              <p:spPr>
                <a:xfrm rot="706330">
                  <a:off x="11255823" y="1447786"/>
                  <a:ext cx="1011574" cy="7721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3" name="直接连接符 472"/>
                <p:cNvCxnSpPr/>
                <p:nvPr>
                  <p:custDataLst>
                    <p:tags r:id="rId208"/>
                  </p:custDataLst>
                </p:nvPr>
              </p:nvCxnSpPr>
              <p:spPr>
                <a:xfrm rot="706330">
                  <a:off x="11276725" y="791827"/>
                  <a:ext cx="1964223" cy="104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4" name="直接连接符 473"/>
                <p:cNvCxnSpPr/>
                <p:nvPr>
                  <p:custDataLst>
                    <p:tags r:id="rId209"/>
                  </p:custDataLst>
                </p:nvPr>
              </p:nvCxnSpPr>
              <p:spPr>
                <a:xfrm rot="706330" flipV="1">
                  <a:off x="11386224" y="916055"/>
                  <a:ext cx="1777623" cy="615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5" name="直接连接符 474"/>
                <p:cNvCxnSpPr/>
                <p:nvPr>
                  <p:custDataLst>
                    <p:tags r:id="rId210"/>
                  </p:custDataLst>
                </p:nvPr>
              </p:nvCxnSpPr>
              <p:spPr>
                <a:xfrm rot="706330">
                  <a:off x="11513901" y="301252"/>
                  <a:ext cx="1807087" cy="622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6" name="直接连接符 475"/>
                <p:cNvCxnSpPr/>
                <p:nvPr>
                  <p:custDataLst>
                    <p:tags r:id="rId211"/>
                  </p:custDataLst>
                </p:nvPr>
              </p:nvCxnSpPr>
              <p:spPr>
                <a:xfrm rot="706330" flipH="1">
                  <a:off x="12346384" y="1006449"/>
                  <a:ext cx="726766" cy="1413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7" name="椭圆 476"/>
                <p:cNvSpPr/>
                <p:nvPr>
                  <p:custDataLst>
                    <p:tags r:id="rId212"/>
                  </p:custDataLst>
                </p:nvPr>
              </p:nvSpPr>
              <p:spPr>
                <a:xfrm>
                  <a:off x="7044822" y="3292010"/>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8" name="椭圆 477"/>
                <p:cNvSpPr/>
                <p:nvPr>
                  <p:custDataLst>
                    <p:tags r:id="rId213"/>
                  </p:custDataLst>
                </p:nvPr>
              </p:nvSpPr>
              <p:spPr>
                <a:xfrm>
                  <a:off x="8017735" y="634313"/>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9" name="椭圆 478"/>
                <p:cNvSpPr/>
                <p:nvPr>
                  <p:custDataLst>
                    <p:tags r:id="rId214"/>
                  </p:custDataLst>
                </p:nvPr>
              </p:nvSpPr>
              <p:spPr>
                <a:xfrm>
                  <a:off x="8639866" y="1548222"/>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0" name="椭圆 479"/>
                <p:cNvSpPr/>
                <p:nvPr>
                  <p:custDataLst>
                    <p:tags r:id="rId215"/>
                  </p:custDataLst>
                </p:nvPr>
              </p:nvSpPr>
              <p:spPr>
                <a:xfrm>
                  <a:off x="10236352" y="431823"/>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1" name="椭圆 480"/>
                <p:cNvSpPr/>
                <p:nvPr>
                  <p:custDataLst>
                    <p:tags r:id="rId216"/>
                  </p:custDataLst>
                </p:nvPr>
              </p:nvSpPr>
              <p:spPr>
                <a:xfrm>
                  <a:off x="9714959" y="3641464"/>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2" name="椭圆 481"/>
                <p:cNvSpPr/>
                <p:nvPr>
                  <p:custDataLst>
                    <p:tags r:id="rId217"/>
                  </p:custDataLst>
                </p:nvPr>
              </p:nvSpPr>
              <p:spPr>
                <a:xfrm>
                  <a:off x="11601665" y="3408858"/>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3" name="椭圆 482"/>
                <p:cNvSpPr/>
                <p:nvPr>
                  <p:custDataLst>
                    <p:tags r:id="rId218"/>
                  </p:custDataLst>
                </p:nvPr>
              </p:nvSpPr>
              <p:spPr>
                <a:xfrm>
                  <a:off x="11241704" y="1289544"/>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4" name="椭圆 483"/>
                <p:cNvSpPr/>
                <p:nvPr>
                  <p:custDataLst>
                    <p:tags r:id="rId219"/>
                  </p:custDataLst>
                </p:nvPr>
              </p:nvSpPr>
              <p:spPr>
                <a:xfrm>
                  <a:off x="6349175" y="770170"/>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5" name="椭圆 484"/>
                <p:cNvSpPr/>
                <p:nvPr>
                  <p:custDataLst>
                    <p:tags r:id="rId220"/>
                  </p:custDataLst>
                </p:nvPr>
              </p:nvSpPr>
              <p:spPr>
                <a:xfrm>
                  <a:off x="8970968" y="574277"/>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444" name="矩形 2"/>
            <p:cNvSpPr>
              <a:spLocks noChangeArrowheads="1"/>
            </p:cNvSpPr>
            <p:nvPr>
              <p:custDataLst>
                <p:tags r:id="rId221"/>
              </p:custDataLst>
            </p:nvPr>
          </p:nvSpPr>
          <p:spPr bwMode="auto">
            <a:xfrm>
              <a:off x="2194584" y="1113801"/>
              <a:ext cx="38990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2400" b="1" smtClean="0">
                  <a:latin typeface="+mn-lt"/>
                  <a:ea typeface="+mn-ea"/>
                  <a:sym typeface="+mn-lt"/>
                </a:rPr>
                <a:t>LOREM IPSUM DOLOR</a:t>
              </a:r>
              <a:endParaRPr lang="en-US" altLang="zh-CN" sz="2400" b="1" dirty="0">
                <a:latin typeface="+mn-lt"/>
                <a:ea typeface="+mn-ea"/>
                <a:sym typeface="+mn-lt"/>
              </a:endParaRPr>
            </a:p>
          </p:txBody>
        </p:sp>
      </p:grpSp>
    </p:spTree>
    <p:custDataLst>
      <p:tags r:id="rId222"/>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1126711" y="1062332"/>
            <a:ext cx="4966917" cy="690934"/>
            <a:chOff x="1126711" y="884532"/>
            <a:chExt cx="4966917" cy="690934"/>
          </a:xfrm>
        </p:grpSpPr>
        <p:grpSp>
          <p:nvGrpSpPr>
            <p:cNvPr id="5" name="组合 4"/>
            <p:cNvGrpSpPr/>
            <p:nvPr/>
          </p:nvGrpSpPr>
          <p:grpSpPr>
            <a:xfrm>
              <a:off x="1126711" y="884532"/>
              <a:ext cx="834477" cy="609413"/>
              <a:chOff x="1126711" y="884532"/>
              <a:chExt cx="834477" cy="609413"/>
            </a:xfrm>
          </p:grpSpPr>
          <p:sp>
            <p:nvSpPr>
              <p:cNvPr id="142" name="文本框 141"/>
              <p:cNvSpPr txBox="1"/>
              <p:nvPr>
                <p:custDataLst>
                  <p:tags r:id="rId2"/>
                </p:custDataLst>
              </p:nvPr>
            </p:nvSpPr>
            <p:spPr>
              <a:xfrm>
                <a:off x="1438872" y="1079372"/>
                <a:ext cx="400580" cy="365760"/>
              </a:xfrm>
              <a:prstGeom prst="rect">
                <a:avLst/>
              </a:prstGeom>
              <a:noFill/>
            </p:spPr>
            <p:txBody>
              <a:bodyPr wrap="square" rtlCol="0">
                <a:spAutoFit/>
              </a:bodyPr>
              <a:lstStyle/>
              <a:p>
                <a:r>
                  <a:rPr lang="en-US" altLang="zh-CN" b="1" dirty="0" smtClean="0"/>
                  <a:t>1</a:t>
                </a:r>
                <a:endParaRPr lang="zh-CN" altLang="en-US" b="1" dirty="0"/>
              </a:p>
            </p:txBody>
          </p:sp>
          <p:grpSp>
            <p:nvGrpSpPr>
              <p:cNvPr id="90" name="组合 89"/>
              <p:cNvGrpSpPr/>
              <p:nvPr/>
            </p:nvGrpSpPr>
            <p:grpSpPr>
              <a:xfrm rot="1803858">
                <a:off x="1126711" y="884532"/>
                <a:ext cx="834477" cy="609413"/>
                <a:chOff x="6143021" y="-463778"/>
                <a:chExt cx="7177967" cy="5012462"/>
              </a:xfrm>
            </p:grpSpPr>
            <p:cxnSp>
              <p:nvCxnSpPr>
                <p:cNvPr id="92" name="直接连接符 91"/>
                <p:cNvCxnSpPr/>
                <p:nvPr>
                  <p:custDataLst>
                    <p:tags r:id="rId3"/>
                  </p:custDataLst>
                </p:nvPr>
              </p:nvCxnSpPr>
              <p:spPr>
                <a:xfrm rot="706330" flipV="1">
                  <a:off x="7111594" y="3457085"/>
                  <a:ext cx="2651700" cy="157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custDataLst>
                    <p:tags r:id="rId4"/>
                  </p:custDataLst>
                </p:nvPr>
              </p:nvCxnSpPr>
              <p:spPr>
                <a:xfrm rot="706330" flipH="1">
                  <a:off x="6437278" y="502987"/>
                  <a:ext cx="1610662" cy="4910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custDataLst>
                    <p:tags r:id="rId5"/>
                  </p:custDataLst>
                </p:nvPr>
              </p:nvCxnSpPr>
              <p:spPr>
                <a:xfrm rot="706330">
                  <a:off x="6143021" y="1196585"/>
                  <a:ext cx="3869519" cy="2160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custDataLst>
                    <p:tags r:id="rId6"/>
                  </p:custDataLst>
                </p:nvPr>
              </p:nvCxnSpPr>
              <p:spPr>
                <a:xfrm rot="706330" flipH="1">
                  <a:off x="7405851" y="602842"/>
                  <a:ext cx="392844" cy="28088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custDataLst>
                    <p:tags r:id="rId7"/>
                  </p:custDataLst>
                </p:nvPr>
              </p:nvCxnSpPr>
              <p:spPr>
                <a:xfrm rot="706330">
                  <a:off x="7992683" y="744341"/>
                  <a:ext cx="785690" cy="785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custDataLst>
                    <p:tags r:id="rId8"/>
                  </p:custDataLst>
                </p:nvPr>
              </p:nvCxnSpPr>
              <p:spPr>
                <a:xfrm rot="706330" flipH="1">
                  <a:off x="8416858" y="1573762"/>
                  <a:ext cx="176781" cy="962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custDataLst>
                    <p:tags r:id="rId9"/>
                  </p:custDataLst>
                </p:nvPr>
              </p:nvCxnSpPr>
              <p:spPr>
                <a:xfrm rot="706330" flipH="1">
                  <a:off x="7221117" y="2394732"/>
                  <a:ext cx="1001753" cy="10606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custDataLst>
                    <p:tags r:id="rId10"/>
                  </p:custDataLst>
                </p:nvPr>
              </p:nvCxnSpPr>
              <p:spPr>
                <a:xfrm rot="706330" flipV="1">
                  <a:off x="7171190" y="2879021"/>
                  <a:ext cx="1748158" cy="648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custDataLst>
                    <p:tags r:id="rId11"/>
                  </p:custDataLst>
                </p:nvPr>
              </p:nvCxnSpPr>
              <p:spPr>
                <a:xfrm rot="14831886" flipH="1" flipV="1">
                  <a:off x="8137169" y="-296318"/>
                  <a:ext cx="583201" cy="10229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custDataLst>
                    <p:tags r:id="rId12"/>
                  </p:custDataLst>
                </p:nvPr>
              </p:nvCxnSpPr>
              <p:spPr>
                <a:xfrm rot="14831886" flipH="1" flipV="1">
                  <a:off x="8449295" y="127049"/>
                  <a:ext cx="915047" cy="117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custDataLst>
                    <p:tags r:id="rId13"/>
                  </p:custDataLst>
                </p:nvPr>
              </p:nvCxnSpPr>
              <p:spPr>
                <a:xfrm rot="706330">
                  <a:off x="8501547" y="1754012"/>
                  <a:ext cx="1453525" cy="18463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custDataLst>
                    <p:tags r:id="rId14"/>
                  </p:custDataLst>
                </p:nvPr>
              </p:nvCxnSpPr>
              <p:spPr>
                <a:xfrm rot="706330" flipH="1">
                  <a:off x="8810036" y="608090"/>
                  <a:ext cx="127675" cy="10410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custDataLst>
                    <p:tags r:id="rId15"/>
                  </p:custDataLst>
                </p:nvPr>
              </p:nvCxnSpPr>
              <p:spPr>
                <a:xfrm rot="14831886" flipH="1">
                  <a:off x="8945571" y="-399261"/>
                  <a:ext cx="1199335" cy="10703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custDataLst>
                    <p:tags r:id="rId16"/>
                  </p:custDataLst>
                </p:nvPr>
              </p:nvCxnSpPr>
              <p:spPr>
                <a:xfrm rot="706330" flipV="1">
                  <a:off x="9065677" y="390688"/>
                  <a:ext cx="1207996" cy="3854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custDataLst>
                    <p:tags r:id="rId17"/>
                  </p:custDataLst>
                </p:nvPr>
              </p:nvCxnSpPr>
              <p:spPr>
                <a:xfrm rot="706330">
                  <a:off x="10243966" y="650852"/>
                  <a:ext cx="1158893" cy="586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custDataLst>
                    <p:tags r:id="rId18"/>
                  </p:custDataLst>
                </p:nvPr>
              </p:nvCxnSpPr>
              <p:spPr>
                <a:xfrm rot="14831886" flipV="1">
                  <a:off x="10877664" y="-339840"/>
                  <a:ext cx="129868" cy="1343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custDataLst>
                    <p:tags r:id="rId19"/>
                  </p:custDataLst>
                </p:nvPr>
              </p:nvCxnSpPr>
              <p:spPr>
                <a:xfrm rot="706330">
                  <a:off x="11211592" y="600837"/>
                  <a:ext cx="196424" cy="736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custDataLst>
                    <p:tags r:id="rId20"/>
                  </p:custDataLst>
                </p:nvPr>
              </p:nvCxnSpPr>
              <p:spPr>
                <a:xfrm rot="706330" flipV="1">
                  <a:off x="11337825" y="112975"/>
                  <a:ext cx="196424" cy="500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custDataLst>
                    <p:tags r:id="rId21"/>
                  </p:custDataLst>
                </p:nvPr>
              </p:nvCxnSpPr>
              <p:spPr>
                <a:xfrm rot="706330">
                  <a:off x="9695623" y="3996860"/>
                  <a:ext cx="2651700" cy="27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custDataLst>
                    <p:tags r:id="rId22"/>
                  </p:custDataLst>
                </p:nvPr>
              </p:nvCxnSpPr>
              <p:spPr>
                <a:xfrm rot="706330" flipV="1">
                  <a:off x="9795844" y="3298499"/>
                  <a:ext cx="1826728" cy="623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custDataLst>
                    <p:tags r:id="rId23"/>
                  </p:custDataLst>
                </p:nvPr>
              </p:nvCxnSpPr>
              <p:spPr>
                <a:xfrm rot="706330">
                  <a:off x="11557917" y="3565209"/>
                  <a:ext cx="834793" cy="8888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custDataLst>
                    <p:tags r:id="rId24"/>
                  </p:custDataLst>
                </p:nvPr>
              </p:nvCxnSpPr>
              <p:spPr>
                <a:xfrm rot="706330" flipH="1">
                  <a:off x="11782482" y="2284377"/>
                  <a:ext cx="284812" cy="1238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custDataLst>
                    <p:tags r:id="rId25"/>
                  </p:custDataLst>
                </p:nvPr>
              </p:nvCxnSpPr>
              <p:spPr>
                <a:xfrm rot="706330">
                  <a:off x="12043833" y="2369033"/>
                  <a:ext cx="574535" cy="1238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custDataLst>
                    <p:tags r:id="rId26"/>
                  </p:custDataLst>
                </p:nvPr>
              </p:nvCxnSpPr>
              <p:spPr>
                <a:xfrm rot="706330">
                  <a:off x="11659076" y="3568056"/>
                  <a:ext cx="834793" cy="8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custDataLst>
                    <p:tags r:id="rId27"/>
                  </p:custDataLst>
                </p:nvPr>
              </p:nvCxnSpPr>
              <p:spPr>
                <a:xfrm rot="706330" flipH="1">
                  <a:off x="12382951" y="3651278"/>
                  <a:ext cx="9821" cy="897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custDataLst>
                    <p:tags r:id="rId28"/>
                  </p:custDataLst>
                </p:nvPr>
              </p:nvCxnSpPr>
              <p:spPr>
                <a:xfrm rot="706330">
                  <a:off x="11255823" y="1447786"/>
                  <a:ext cx="1011574" cy="7721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custDataLst>
                    <p:tags r:id="rId29"/>
                  </p:custDataLst>
                </p:nvPr>
              </p:nvCxnSpPr>
              <p:spPr>
                <a:xfrm rot="706330">
                  <a:off x="11276725" y="791827"/>
                  <a:ext cx="1964223" cy="104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custDataLst>
                    <p:tags r:id="rId30"/>
                  </p:custDataLst>
                </p:nvPr>
              </p:nvCxnSpPr>
              <p:spPr>
                <a:xfrm rot="706330" flipV="1">
                  <a:off x="11386224" y="916055"/>
                  <a:ext cx="1777623" cy="615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custDataLst>
                    <p:tags r:id="rId31"/>
                  </p:custDataLst>
                </p:nvPr>
              </p:nvCxnSpPr>
              <p:spPr>
                <a:xfrm rot="706330">
                  <a:off x="11513901" y="301252"/>
                  <a:ext cx="1807087" cy="622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custDataLst>
                    <p:tags r:id="rId32"/>
                  </p:custDataLst>
                </p:nvPr>
              </p:nvCxnSpPr>
              <p:spPr>
                <a:xfrm rot="706330" flipH="1">
                  <a:off x="12346384" y="1006449"/>
                  <a:ext cx="726766" cy="1413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椭圆 130"/>
                <p:cNvSpPr/>
                <p:nvPr>
                  <p:custDataLst>
                    <p:tags r:id="rId33"/>
                  </p:custDataLst>
                </p:nvPr>
              </p:nvSpPr>
              <p:spPr>
                <a:xfrm>
                  <a:off x="7044822" y="3292010"/>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2" name="椭圆 131"/>
                <p:cNvSpPr/>
                <p:nvPr>
                  <p:custDataLst>
                    <p:tags r:id="rId34"/>
                  </p:custDataLst>
                </p:nvPr>
              </p:nvSpPr>
              <p:spPr>
                <a:xfrm>
                  <a:off x="8017735" y="634313"/>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3" name="椭圆 132"/>
                <p:cNvSpPr/>
                <p:nvPr>
                  <p:custDataLst>
                    <p:tags r:id="rId35"/>
                  </p:custDataLst>
                </p:nvPr>
              </p:nvSpPr>
              <p:spPr>
                <a:xfrm>
                  <a:off x="8639866" y="1548222"/>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4" name="椭圆 133"/>
                <p:cNvSpPr/>
                <p:nvPr>
                  <p:custDataLst>
                    <p:tags r:id="rId36"/>
                  </p:custDataLst>
                </p:nvPr>
              </p:nvSpPr>
              <p:spPr>
                <a:xfrm>
                  <a:off x="10236352" y="431823"/>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6" name="椭圆 135"/>
                <p:cNvSpPr/>
                <p:nvPr>
                  <p:custDataLst>
                    <p:tags r:id="rId37"/>
                  </p:custDataLst>
                </p:nvPr>
              </p:nvSpPr>
              <p:spPr>
                <a:xfrm>
                  <a:off x="9714959" y="3641464"/>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7" name="椭圆 136"/>
                <p:cNvSpPr/>
                <p:nvPr>
                  <p:custDataLst>
                    <p:tags r:id="rId38"/>
                  </p:custDataLst>
                </p:nvPr>
              </p:nvSpPr>
              <p:spPr>
                <a:xfrm>
                  <a:off x="11601665" y="3408858"/>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8" name="椭圆 137"/>
                <p:cNvSpPr/>
                <p:nvPr>
                  <p:custDataLst>
                    <p:tags r:id="rId39"/>
                  </p:custDataLst>
                </p:nvPr>
              </p:nvSpPr>
              <p:spPr>
                <a:xfrm>
                  <a:off x="11241704" y="1289544"/>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9" name="椭圆 138"/>
                <p:cNvSpPr/>
                <p:nvPr>
                  <p:custDataLst>
                    <p:tags r:id="rId40"/>
                  </p:custDataLst>
                </p:nvPr>
              </p:nvSpPr>
              <p:spPr>
                <a:xfrm>
                  <a:off x="6349175" y="770170"/>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0" name="椭圆 139"/>
                <p:cNvSpPr/>
                <p:nvPr>
                  <p:custDataLst>
                    <p:tags r:id="rId41"/>
                  </p:custDataLst>
                </p:nvPr>
              </p:nvSpPr>
              <p:spPr>
                <a:xfrm>
                  <a:off x="8970968" y="574277"/>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220" name="矩形 2"/>
            <p:cNvSpPr>
              <a:spLocks noChangeArrowheads="1"/>
            </p:cNvSpPr>
            <p:nvPr>
              <p:custDataLst>
                <p:tags r:id="rId42"/>
              </p:custDataLst>
            </p:nvPr>
          </p:nvSpPr>
          <p:spPr bwMode="auto">
            <a:xfrm>
              <a:off x="2194584" y="1113801"/>
              <a:ext cx="38990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2400" b="1" smtClean="0">
                  <a:latin typeface="+mn-lt"/>
                  <a:ea typeface="+mn-ea"/>
                  <a:sym typeface="+mn-lt"/>
                </a:rPr>
                <a:t>LOREM IPSUM DOLOR</a:t>
              </a:r>
              <a:endParaRPr lang="en-US" altLang="zh-CN" sz="2400" b="1" dirty="0">
                <a:latin typeface="+mn-lt"/>
                <a:ea typeface="+mn-ea"/>
                <a:sym typeface="+mn-lt"/>
              </a:endParaRPr>
            </a:p>
          </p:txBody>
        </p:sp>
      </p:grpSp>
      <p:sp>
        <p:nvSpPr>
          <p:cNvPr id="222" name="文本框 221"/>
          <p:cNvSpPr txBox="1"/>
          <p:nvPr>
            <p:custDataLst>
              <p:tags r:id="rId43"/>
            </p:custDataLst>
          </p:nvPr>
        </p:nvSpPr>
        <p:spPr>
          <a:xfrm>
            <a:off x="174847" y="118621"/>
            <a:ext cx="2012043" cy="584775"/>
          </a:xfrm>
          <a:prstGeom prst="rect">
            <a:avLst/>
          </a:prstGeom>
          <a:noFill/>
        </p:spPr>
        <p:txBody>
          <a:bodyPr wrap="square" rtlCol="0">
            <a:normAutofit/>
          </a:bodyPr>
          <a:lstStyle/>
          <a:p>
            <a:r>
              <a:rPr lang="en-US" altLang="zh-CN" sz="3200" b="1" smtClean="0">
                <a:latin typeface="+mj-lt"/>
                <a:ea typeface="+mj-ea"/>
                <a:cs typeface="+mj-cs"/>
              </a:rPr>
              <a:t>Content</a:t>
            </a:r>
            <a:endParaRPr lang="en-US" altLang="zh-CN" sz="3200" b="1" smtClean="0">
              <a:latin typeface="+mj-lt"/>
              <a:ea typeface="+mj-ea"/>
              <a:cs typeface="+mj-cs"/>
            </a:endParaRPr>
          </a:p>
        </p:txBody>
      </p:sp>
      <p:grpSp>
        <p:nvGrpSpPr>
          <p:cNvPr id="3" name="组合 2"/>
          <p:cNvGrpSpPr/>
          <p:nvPr>
            <p:custDataLst>
              <p:tags r:id="rId44"/>
            </p:custDataLst>
          </p:nvPr>
        </p:nvGrpSpPr>
        <p:grpSpPr>
          <a:xfrm>
            <a:off x="6472581" y="-13268"/>
            <a:ext cx="5782919" cy="4491535"/>
            <a:chOff x="6472581" y="-13268"/>
            <a:chExt cx="5782919" cy="4491535"/>
          </a:xfrm>
        </p:grpSpPr>
        <p:cxnSp>
          <p:nvCxnSpPr>
            <p:cNvPr id="46" name="直接连接符 45"/>
            <p:cNvCxnSpPr/>
            <p:nvPr>
              <p:custDataLst>
                <p:tags r:id="rId45"/>
              </p:custDataLst>
            </p:nvPr>
          </p:nvCxnSpPr>
          <p:spPr>
            <a:xfrm>
              <a:off x="6472581" y="0"/>
              <a:ext cx="840176" cy="34801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custDataLst>
                <p:tags r:id="rId46"/>
              </p:custDataLst>
            </p:nvPr>
          </p:nvCxnSpPr>
          <p:spPr>
            <a:xfrm rot="706330" flipV="1">
              <a:off x="7381787" y="3582237"/>
              <a:ext cx="2081302" cy="128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custDataLst>
                <p:tags r:id="rId47"/>
              </p:custDataLst>
            </p:nvPr>
          </p:nvCxnSpPr>
          <p:spPr>
            <a:xfrm>
              <a:off x="6965590" y="2284"/>
              <a:ext cx="1172614" cy="1287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custDataLst>
                <p:tags r:id="rId48"/>
              </p:custDataLst>
            </p:nvPr>
          </p:nvCxnSpPr>
          <p:spPr>
            <a:xfrm rot="706330" flipH="1">
              <a:off x="6852521" y="1157392"/>
              <a:ext cx="1264198" cy="403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custDataLst>
                <p:tags r:id="rId49"/>
              </p:custDataLst>
            </p:nvPr>
          </p:nvCxnSpPr>
          <p:spPr>
            <a:xfrm rot="706330">
              <a:off x="6621561" y="1726726"/>
              <a:ext cx="3037160" cy="17735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custDataLst>
                <p:tags r:id="rId50"/>
              </p:custDataLst>
            </p:nvPr>
          </p:nvCxnSpPr>
          <p:spPr>
            <a:xfrm rot="706330" flipH="1">
              <a:off x="7612748" y="1239357"/>
              <a:ext cx="308341" cy="2305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custDataLst>
                <p:tags r:id="rId51"/>
              </p:custDataLst>
            </p:nvPr>
          </p:nvCxnSpPr>
          <p:spPr>
            <a:xfrm rot="706330">
              <a:off x="8073348" y="1355505"/>
              <a:ext cx="616683" cy="6449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custDataLst>
                <p:tags r:id="rId52"/>
              </p:custDataLst>
            </p:nvPr>
          </p:nvCxnSpPr>
          <p:spPr>
            <a:xfrm rot="706330" flipH="1">
              <a:off x="8406281" y="2036328"/>
              <a:ext cx="138754" cy="790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custDataLst>
                <p:tags r:id="rId53"/>
              </p:custDataLst>
            </p:nvPr>
          </p:nvCxnSpPr>
          <p:spPr>
            <a:xfrm rot="706330" flipH="1">
              <a:off x="7467751" y="2710214"/>
              <a:ext cx="786269" cy="8706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custDataLst>
                <p:tags r:id="rId54"/>
              </p:custDataLst>
            </p:nvPr>
          </p:nvCxnSpPr>
          <p:spPr>
            <a:xfrm rot="706330" flipV="1">
              <a:off x="7428564" y="3107739"/>
              <a:ext cx="1372118" cy="5320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custDataLst>
                <p:tags r:id="rId55"/>
              </p:custDataLst>
            </p:nvPr>
          </p:nvCxnSpPr>
          <p:spPr>
            <a:xfrm flipH="1">
              <a:off x="8138314" y="-3360"/>
              <a:ext cx="534542" cy="13007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custDataLst>
                <p:tags r:id="rId56"/>
              </p:custDataLst>
            </p:nvPr>
          </p:nvCxnSpPr>
          <p:spPr>
            <a:xfrm>
              <a:off x="8511068" y="-3360"/>
              <a:ext cx="382652" cy="1264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custDataLst>
                <p:tags r:id="rId57"/>
              </p:custDataLst>
            </p:nvPr>
          </p:nvCxnSpPr>
          <p:spPr>
            <a:xfrm rot="706330">
              <a:off x="8472752" y="2184285"/>
              <a:ext cx="1140862" cy="15155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custDataLst>
                <p:tags r:id="rId58"/>
              </p:custDataLst>
            </p:nvPr>
          </p:nvCxnSpPr>
          <p:spPr>
            <a:xfrm rot="706330" flipH="1">
              <a:off x="8714883" y="1243665"/>
              <a:ext cx="100211" cy="854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custDataLst>
                <p:tags r:id="rId59"/>
              </p:custDataLst>
            </p:nvPr>
          </p:nvCxnSpPr>
          <p:spPr>
            <a:xfrm>
              <a:off x="8257429" y="0"/>
              <a:ext cx="1612484" cy="11470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custDataLst>
                <p:tags r:id="rId60"/>
              </p:custDataLst>
            </p:nvPr>
          </p:nvCxnSpPr>
          <p:spPr>
            <a:xfrm rot="706330" flipV="1">
              <a:off x="8915534" y="1065212"/>
              <a:ext cx="948148" cy="3164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custDataLst>
                <p:tags r:id="rId61"/>
              </p:custDataLst>
            </p:nvPr>
          </p:nvCxnSpPr>
          <p:spPr>
            <a:xfrm rot="706330">
              <a:off x="8751159" y="1400479"/>
              <a:ext cx="1287324" cy="13321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custDataLst>
                <p:tags r:id="rId62"/>
              </p:custDataLst>
            </p:nvPr>
          </p:nvCxnSpPr>
          <p:spPr>
            <a:xfrm>
              <a:off x="9857545" y="-13268"/>
              <a:ext cx="45121" cy="2870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custDataLst>
                <p:tags r:id="rId63"/>
              </p:custDataLst>
            </p:nvPr>
          </p:nvCxnSpPr>
          <p:spPr>
            <a:xfrm rot="706330">
              <a:off x="8570025" y="2221368"/>
              <a:ext cx="1387535" cy="491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custDataLst>
                <p:tags r:id="rId64"/>
              </p:custDataLst>
            </p:nvPr>
          </p:nvCxnSpPr>
          <p:spPr>
            <a:xfrm rot="706330" flipH="1">
              <a:off x="9550893" y="2820538"/>
              <a:ext cx="262090" cy="10238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custDataLst>
                <p:tags r:id="rId65"/>
              </p:custDataLst>
            </p:nvPr>
          </p:nvCxnSpPr>
          <p:spPr>
            <a:xfrm rot="706330" flipV="1">
              <a:off x="10016704" y="1777793"/>
              <a:ext cx="555014" cy="1152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custDataLst>
                <p:tags r:id="rId66"/>
              </p:custDataLst>
            </p:nvPr>
          </p:nvCxnSpPr>
          <p:spPr>
            <a:xfrm rot="706330">
              <a:off x="9840366" y="1278766"/>
              <a:ext cx="909608" cy="481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custDataLst>
                <p:tags r:id="rId67"/>
              </p:custDataLst>
            </p:nvPr>
          </p:nvCxnSpPr>
          <p:spPr>
            <a:xfrm flipH="1">
              <a:off x="9882192" y="-3360"/>
              <a:ext cx="1360820" cy="11752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custDataLst>
                <p:tags r:id="rId68"/>
              </p:custDataLst>
            </p:nvPr>
          </p:nvCxnSpPr>
          <p:spPr>
            <a:xfrm rot="706330">
              <a:off x="10599849" y="1237711"/>
              <a:ext cx="154172" cy="6046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custDataLst>
                <p:tags r:id="rId69"/>
              </p:custDataLst>
            </p:nvPr>
          </p:nvCxnSpPr>
          <p:spPr>
            <a:xfrm rot="706330" flipV="1">
              <a:off x="10698928" y="837254"/>
              <a:ext cx="154172" cy="411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custDataLst>
                <p:tags r:id="rId70"/>
              </p:custDataLst>
            </p:nvPr>
          </p:nvCxnSpPr>
          <p:spPr>
            <a:xfrm rot="706330">
              <a:off x="9409975" y="4025307"/>
              <a:ext cx="2081302" cy="224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custDataLst>
                <p:tags r:id="rId71"/>
              </p:custDataLst>
            </p:nvPr>
          </p:nvCxnSpPr>
          <p:spPr>
            <a:xfrm rot="706330" flipV="1">
              <a:off x="9488638" y="3452064"/>
              <a:ext cx="1433787" cy="5119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custDataLst>
                <p:tags r:id="rId72"/>
              </p:custDataLst>
            </p:nvPr>
          </p:nvCxnSpPr>
          <p:spPr>
            <a:xfrm rot="706330">
              <a:off x="10871677" y="3670990"/>
              <a:ext cx="655224" cy="7295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custDataLst>
                <p:tags r:id="rId73"/>
              </p:custDataLst>
            </p:nvPr>
          </p:nvCxnSpPr>
          <p:spPr>
            <a:xfrm rot="706330">
              <a:off x="9847919" y="2978058"/>
              <a:ext cx="1163988" cy="511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custDataLst>
                <p:tags r:id="rId74"/>
              </p:custDataLst>
            </p:nvPr>
          </p:nvCxnSpPr>
          <p:spPr>
            <a:xfrm rot="706330" flipV="1">
              <a:off x="9944058" y="2500614"/>
              <a:ext cx="1387535" cy="526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custDataLst>
                <p:tags r:id="rId75"/>
              </p:custDataLst>
            </p:nvPr>
          </p:nvCxnSpPr>
          <p:spPr>
            <a:xfrm rot="706330" flipH="1">
              <a:off x="11047937" y="2619630"/>
              <a:ext cx="223547" cy="10167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custDataLst>
                <p:tags r:id="rId76"/>
              </p:custDataLst>
            </p:nvPr>
          </p:nvCxnSpPr>
          <p:spPr>
            <a:xfrm rot="706330">
              <a:off x="11253069" y="2689119"/>
              <a:ext cx="450949" cy="10167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custDataLst>
                <p:tags r:id="rId77"/>
              </p:custDataLst>
            </p:nvPr>
          </p:nvCxnSpPr>
          <p:spPr>
            <a:xfrm rot="706330">
              <a:off x="10951076" y="3673327"/>
              <a:ext cx="655224" cy="70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custDataLst>
                <p:tags r:id="rId78"/>
              </p:custDataLst>
            </p:nvPr>
          </p:nvCxnSpPr>
          <p:spPr>
            <a:xfrm rot="706330" flipH="1">
              <a:off x="11519241" y="3741639"/>
              <a:ext cx="7708" cy="7366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custDataLst>
                <p:tags r:id="rId79"/>
              </p:custDataLst>
            </p:nvPr>
          </p:nvCxnSpPr>
          <p:spPr>
            <a:xfrm>
              <a:off x="11361425" y="2676752"/>
              <a:ext cx="807564" cy="99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custDataLst>
                <p:tags r:id="rId80"/>
              </p:custDataLst>
            </p:nvPr>
          </p:nvCxnSpPr>
          <p:spPr>
            <a:xfrm rot="706330">
              <a:off x="10634566" y="1932922"/>
              <a:ext cx="793978" cy="6338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custDataLst>
                <p:tags r:id="rId81"/>
              </p:custDataLst>
            </p:nvPr>
          </p:nvCxnSpPr>
          <p:spPr>
            <a:xfrm rot="706330">
              <a:off x="10650971" y="1394484"/>
              <a:ext cx="1541706" cy="856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custDataLst>
                <p:tags r:id="rId82"/>
              </p:custDataLst>
            </p:nvPr>
          </p:nvCxnSpPr>
          <p:spPr>
            <a:xfrm rot="706330" flipV="1">
              <a:off x="10736916" y="1496455"/>
              <a:ext cx="1395245" cy="504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custDataLst>
                <p:tags r:id="rId83"/>
              </p:custDataLst>
            </p:nvPr>
          </p:nvCxnSpPr>
          <p:spPr>
            <a:xfrm rot="706330">
              <a:off x="10837129" y="991799"/>
              <a:ext cx="1418371" cy="510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custDataLst>
                <p:tags r:id="rId84"/>
              </p:custDataLst>
            </p:nvPr>
          </p:nvCxnSpPr>
          <p:spPr>
            <a:xfrm rot="706330" flipH="1">
              <a:off x="11490540" y="1570654"/>
              <a:ext cx="570434" cy="1159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椭圆 85"/>
            <p:cNvSpPr/>
            <p:nvPr>
              <p:custDataLst>
                <p:tags r:id="rId85"/>
              </p:custDataLst>
            </p:nvPr>
          </p:nvSpPr>
          <p:spPr>
            <a:xfrm>
              <a:off x="7329378" y="3446737"/>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custDataLst>
                <p:tags r:id="rId86"/>
              </p:custDataLst>
            </p:nvPr>
          </p:nvSpPr>
          <p:spPr>
            <a:xfrm>
              <a:off x="8093011" y="1265190"/>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custDataLst>
                <p:tags r:id="rId87"/>
              </p:custDataLst>
            </p:nvPr>
          </p:nvSpPr>
          <p:spPr>
            <a:xfrm>
              <a:off x="8581318" y="2015364"/>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custDataLst>
                <p:tags r:id="rId88"/>
              </p:custDataLst>
            </p:nvPr>
          </p:nvSpPr>
          <p:spPr>
            <a:xfrm>
              <a:off x="9834389" y="1098978"/>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custDataLst>
                <p:tags r:id="rId89"/>
              </p:custDataLst>
            </p:nvPr>
          </p:nvSpPr>
          <p:spPr>
            <a:xfrm>
              <a:off x="9857545" y="2779244"/>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custDataLst>
                <p:tags r:id="rId90"/>
              </p:custDataLst>
            </p:nvPr>
          </p:nvSpPr>
          <p:spPr>
            <a:xfrm>
              <a:off x="9425151" y="3733583"/>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custDataLst>
                <p:tags r:id="rId91"/>
              </p:custDataLst>
            </p:nvPr>
          </p:nvSpPr>
          <p:spPr>
            <a:xfrm>
              <a:off x="10906015" y="3542651"/>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custDataLst>
                <p:tags r:id="rId92"/>
              </p:custDataLst>
            </p:nvPr>
          </p:nvSpPr>
          <p:spPr>
            <a:xfrm>
              <a:off x="10623484" y="1803030"/>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custDataLst>
                <p:tags r:id="rId93"/>
              </p:custDataLst>
            </p:nvPr>
          </p:nvSpPr>
          <p:spPr>
            <a:xfrm>
              <a:off x="6783370" y="1376707"/>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custDataLst>
                <p:tags r:id="rId94"/>
              </p:custDataLst>
            </p:nvPr>
          </p:nvSpPr>
          <p:spPr>
            <a:xfrm>
              <a:off x="8841198" y="1215910"/>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custDataLst>
                <p:tags r:id="rId95"/>
              </p:custDataLst>
            </p:nvPr>
          </p:nvSpPr>
          <p:spPr>
            <a:xfrm>
              <a:off x="8523041" y="190353"/>
              <a:ext cx="102530" cy="107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4" name="组合 353"/>
          <p:cNvGrpSpPr/>
          <p:nvPr>
            <p:custDataLst>
              <p:tags r:id="rId96"/>
            </p:custDataLst>
          </p:nvPr>
        </p:nvGrpSpPr>
        <p:grpSpPr>
          <a:xfrm>
            <a:off x="1126711" y="1939989"/>
            <a:ext cx="4966917" cy="690934"/>
            <a:chOff x="1126711" y="884532"/>
            <a:chExt cx="4966917" cy="690934"/>
          </a:xfrm>
        </p:grpSpPr>
        <p:grpSp>
          <p:nvGrpSpPr>
            <p:cNvPr id="355" name="组合 354"/>
            <p:cNvGrpSpPr/>
            <p:nvPr/>
          </p:nvGrpSpPr>
          <p:grpSpPr>
            <a:xfrm>
              <a:off x="1126711" y="884532"/>
              <a:ext cx="834477" cy="609413"/>
              <a:chOff x="1126711" y="884532"/>
              <a:chExt cx="834477" cy="609413"/>
            </a:xfrm>
          </p:grpSpPr>
          <p:sp>
            <p:nvSpPr>
              <p:cNvPr id="357" name="文本框 356"/>
              <p:cNvSpPr txBox="1"/>
              <p:nvPr>
                <p:custDataLst>
                  <p:tags r:id="rId97"/>
                </p:custDataLst>
              </p:nvPr>
            </p:nvSpPr>
            <p:spPr>
              <a:xfrm>
                <a:off x="1438872" y="1079372"/>
                <a:ext cx="400580" cy="365760"/>
              </a:xfrm>
              <a:prstGeom prst="rect">
                <a:avLst/>
              </a:prstGeom>
              <a:noFill/>
            </p:spPr>
            <p:txBody>
              <a:bodyPr wrap="square" rtlCol="0">
                <a:spAutoFit/>
              </a:bodyPr>
              <a:lstStyle/>
              <a:p>
                <a:r>
                  <a:rPr lang="en-US" altLang="zh-CN" b="1" dirty="0" smtClean="0"/>
                  <a:t>2</a:t>
                </a:r>
                <a:endParaRPr lang="zh-CN" altLang="en-US" b="1" dirty="0"/>
              </a:p>
            </p:txBody>
          </p:sp>
          <p:grpSp>
            <p:nvGrpSpPr>
              <p:cNvPr id="358" name="组合 357"/>
              <p:cNvGrpSpPr/>
              <p:nvPr/>
            </p:nvGrpSpPr>
            <p:grpSpPr>
              <a:xfrm rot="1803858">
                <a:off x="1126711" y="884532"/>
                <a:ext cx="834477" cy="609413"/>
                <a:chOff x="6143021" y="-463778"/>
                <a:chExt cx="7177967" cy="5012462"/>
              </a:xfrm>
            </p:grpSpPr>
            <p:cxnSp>
              <p:nvCxnSpPr>
                <p:cNvPr id="359" name="直接连接符 358"/>
                <p:cNvCxnSpPr/>
                <p:nvPr>
                  <p:custDataLst>
                    <p:tags r:id="rId98"/>
                  </p:custDataLst>
                </p:nvPr>
              </p:nvCxnSpPr>
              <p:spPr>
                <a:xfrm rot="706330" flipV="1">
                  <a:off x="7111594" y="3457085"/>
                  <a:ext cx="2651700" cy="157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直接连接符 359"/>
                <p:cNvCxnSpPr/>
                <p:nvPr>
                  <p:custDataLst>
                    <p:tags r:id="rId99"/>
                  </p:custDataLst>
                </p:nvPr>
              </p:nvCxnSpPr>
              <p:spPr>
                <a:xfrm rot="706330" flipH="1">
                  <a:off x="6437278" y="502987"/>
                  <a:ext cx="1610662" cy="4910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1" name="直接连接符 360"/>
                <p:cNvCxnSpPr/>
                <p:nvPr>
                  <p:custDataLst>
                    <p:tags r:id="rId100"/>
                  </p:custDataLst>
                </p:nvPr>
              </p:nvCxnSpPr>
              <p:spPr>
                <a:xfrm rot="706330">
                  <a:off x="6143021" y="1196585"/>
                  <a:ext cx="3869519" cy="2160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接连接符 361"/>
                <p:cNvCxnSpPr/>
                <p:nvPr>
                  <p:custDataLst>
                    <p:tags r:id="rId101"/>
                  </p:custDataLst>
                </p:nvPr>
              </p:nvCxnSpPr>
              <p:spPr>
                <a:xfrm rot="706330" flipH="1">
                  <a:off x="7405851" y="602842"/>
                  <a:ext cx="392844" cy="28088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直接连接符 362"/>
                <p:cNvCxnSpPr/>
                <p:nvPr>
                  <p:custDataLst>
                    <p:tags r:id="rId102"/>
                  </p:custDataLst>
                </p:nvPr>
              </p:nvCxnSpPr>
              <p:spPr>
                <a:xfrm rot="706330">
                  <a:off x="7992683" y="744341"/>
                  <a:ext cx="785690" cy="785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363"/>
                <p:cNvCxnSpPr/>
                <p:nvPr>
                  <p:custDataLst>
                    <p:tags r:id="rId103"/>
                  </p:custDataLst>
                </p:nvPr>
              </p:nvCxnSpPr>
              <p:spPr>
                <a:xfrm rot="706330" flipH="1">
                  <a:off x="8416858" y="1573762"/>
                  <a:ext cx="176781" cy="962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直接连接符 364"/>
                <p:cNvCxnSpPr/>
                <p:nvPr>
                  <p:custDataLst>
                    <p:tags r:id="rId104"/>
                  </p:custDataLst>
                </p:nvPr>
              </p:nvCxnSpPr>
              <p:spPr>
                <a:xfrm rot="706330" flipH="1">
                  <a:off x="7221117" y="2394732"/>
                  <a:ext cx="1001753" cy="10606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6" name="直接连接符 365"/>
                <p:cNvCxnSpPr/>
                <p:nvPr>
                  <p:custDataLst>
                    <p:tags r:id="rId105"/>
                  </p:custDataLst>
                </p:nvPr>
              </p:nvCxnSpPr>
              <p:spPr>
                <a:xfrm rot="706330" flipV="1">
                  <a:off x="7171190" y="2879021"/>
                  <a:ext cx="1748158" cy="648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p:nvPr>
                  <p:custDataLst>
                    <p:tags r:id="rId106"/>
                  </p:custDataLst>
                </p:nvPr>
              </p:nvCxnSpPr>
              <p:spPr>
                <a:xfrm rot="14831886" flipH="1" flipV="1">
                  <a:off x="8137169" y="-296318"/>
                  <a:ext cx="583201" cy="10229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直接连接符 367"/>
                <p:cNvCxnSpPr/>
                <p:nvPr>
                  <p:custDataLst>
                    <p:tags r:id="rId107"/>
                  </p:custDataLst>
                </p:nvPr>
              </p:nvCxnSpPr>
              <p:spPr>
                <a:xfrm rot="14831886" flipH="1" flipV="1">
                  <a:off x="8449295" y="127049"/>
                  <a:ext cx="915047" cy="117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9" name="直接连接符 368"/>
                <p:cNvCxnSpPr/>
                <p:nvPr>
                  <p:custDataLst>
                    <p:tags r:id="rId108"/>
                  </p:custDataLst>
                </p:nvPr>
              </p:nvCxnSpPr>
              <p:spPr>
                <a:xfrm rot="706330">
                  <a:off x="8501547" y="1754012"/>
                  <a:ext cx="1453525" cy="18463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0" name="直接连接符 369"/>
                <p:cNvCxnSpPr/>
                <p:nvPr>
                  <p:custDataLst>
                    <p:tags r:id="rId109"/>
                  </p:custDataLst>
                </p:nvPr>
              </p:nvCxnSpPr>
              <p:spPr>
                <a:xfrm rot="706330" flipH="1">
                  <a:off x="8810036" y="608090"/>
                  <a:ext cx="127675" cy="10410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p:nvPr>
                  <p:custDataLst>
                    <p:tags r:id="rId110"/>
                  </p:custDataLst>
                </p:nvPr>
              </p:nvCxnSpPr>
              <p:spPr>
                <a:xfrm rot="14831886" flipH="1">
                  <a:off x="8945571" y="-399261"/>
                  <a:ext cx="1199335" cy="10703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2" name="直接连接符 371"/>
                <p:cNvCxnSpPr/>
                <p:nvPr>
                  <p:custDataLst>
                    <p:tags r:id="rId111"/>
                  </p:custDataLst>
                </p:nvPr>
              </p:nvCxnSpPr>
              <p:spPr>
                <a:xfrm rot="706330" flipV="1">
                  <a:off x="9065677" y="390688"/>
                  <a:ext cx="1207996" cy="3854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3" name="直接连接符 372"/>
                <p:cNvCxnSpPr/>
                <p:nvPr>
                  <p:custDataLst>
                    <p:tags r:id="rId112"/>
                  </p:custDataLst>
                </p:nvPr>
              </p:nvCxnSpPr>
              <p:spPr>
                <a:xfrm rot="706330">
                  <a:off x="10243966" y="650852"/>
                  <a:ext cx="1158893" cy="586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4" name="直接连接符 373"/>
                <p:cNvCxnSpPr/>
                <p:nvPr>
                  <p:custDataLst>
                    <p:tags r:id="rId113"/>
                  </p:custDataLst>
                </p:nvPr>
              </p:nvCxnSpPr>
              <p:spPr>
                <a:xfrm rot="14831886" flipV="1">
                  <a:off x="10877664" y="-339840"/>
                  <a:ext cx="129868" cy="1343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5" name="直接连接符 374"/>
                <p:cNvCxnSpPr/>
                <p:nvPr>
                  <p:custDataLst>
                    <p:tags r:id="rId114"/>
                  </p:custDataLst>
                </p:nvPr>
              </p:nvCxnSpPr>
              <p:spPr>
                <a:xfrm rot="706330">
                  <a:off x="11211592" y="600837"/>
                  <a:ext cx="196424" cy="736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6" name="直接连接符 375"/>
                <p:cNvCxnSpPr/>
                <p:nvPr>
                  <p:custDataLst>
                    <p:tags r:id="rId115"/>
                  </p:custDataLst>
                </p:nvPr>
              </p:nvCxnSpPr>
              <p:spPr>
                <a:xfrm rot="706330" flipV="1">
                  <a:off x="11337825" y="112975"/>
                  <a:ext cx="196424" cy="500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7" name="直接连接符 376"/>
                <p:cNvCxnSpPr/>
                <p:nvPr>
                  <p:custDataLst>
                    <p:tags r:id="rId116"/>
                  </p:custDataLst>
                </p:nvPr>
              </p:nvCxnSpPr>
              <p:spPr>
                <a:xfrm rot="706330">
                  <a:off x="9695623" y="3996860"/>
                  <a:ext cx="2651700" cy="27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p:nvPr>
                  <p:custDataLst>
                    <p:tags r:id="rId117"/>
                  </p:custDataLst>
                </p:nvPr>
              </p:nvCxnSpPr>
              <p:spPr>
                <a:xfrm rot="706330" flipV="1">
                  <a:off x="9795844" y="3298499"/>
                  <a:ext cx="1826728" cy="623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9" name="直接连接符 378"/>
                <p:cNvCxnSpPr/>
                <p:nvPr>
                  <p:custDataLst>
                    <p:tags r:id="rId118"/>
                  </p:custDataLst>
                </p:nvPr>
              </p:nvCxnSpPr>
              <p:spPr>
                <a:xfrm rot="706330">
                  <a:off x="11557917" y="3565209"/>
                  <a:ext cx="834793" cy="8888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0" name="直接连接符 379"/>
                <p:cNvCxnSpPr/>
                <p:nvPr>
                  <p:custDataLst>
                    <p:tags r:id="rId119"/>
                  </p:custDataLst>
                </p:nvPr>
              </p:nvCxnSpPr>
              <p:spPr>
                <a:xfrm rot="706330" flipH="1">
                  <a:off x="11782482" y="2284377"/>
                  <a:ext cx="284812" cy="1238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1" name="直接连接符 380"/>
                <p:cNvCxnSpPr/>
                <p:nvPr>
                  <p:custDataLst>
                    <p:tags r:id="rId120"/>
                  </p:custDataLst>
                </p:nvPr>
              </p:nvCxnSpPr>
              <p:spPr>
                <a:xfrm rot="706330">
                  <a:off x="12043833" y="2369033"/>
                  <a:ext cx="574535" cy="1238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2" name="直接连接符 381"/>
                <p:cNvCxnSpPr/>
                <p:nvPr>
                  <p:custDataLst>
                    <p:tags r:id="rId121"/>
                  </p:custDataLst>
                </p:nvPr>
              </p:nvCxnSpPr>
              <p:spPr>
                <a:xfrm rot="706330">
                  <a:off x="11659076" y="3568056"/>
                  <a:ext cx="834793" cy="8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3" name="直接连接符 382"/>
                <p:cNvCxnSpPr/>
                <p:nvPr>
                  <p:custDataLst>
                    <p:tags r:id="rId122"/>
                  </p:custDataLst>
                </p:nvPr>
              </p:nvCxnSpPr>
              <p:spPr>
                <a:xfrm rot="706330" flipH="1">
                  <a:off x="12382951" y="3651278"/>
                  <a:ext cx="9821" cy="897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4" name="直接连接符 383"/>
                <p:cNvCxnSpPr/>
                <p:nvPr>
                  <p:custDataLst>
                    <p:tags r:id="rId123"/>
                  </p:custDataLst>
                </p:nvPr>
              </p:nvCxnSpPr>
              <p:spPr>
                <a:xfrm rot="706330">
                  <a:off x="11255823" y="1447786"/>
                  <a:ext cx="1011574" cy="7721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5" name="直接连接符 384"/>
                <p:cNvCxnSpPr/>
                <p:nvPr>
                  <p:custDataLst>
                    <p:tags r:id="rId124"/>
                  </p:custDataLst>
                </p:nvPr>
              </p:nvCxnSpPr>
              <p:spPr>
                <a:xfrm rot="706330">
                  <a:off x="11276725" y="791827"/>
                  <a:ext cx="1964223" cy="104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6" name="直接连接符 385"/>
                <p:cNvCxnSpPr/>
                <p:nvPr>
                  <p:custDataLst>
                    <p:tags r:id="rId125"/>
                  </p:custDataLst>
                </p:nvPr>
              </p:nvCxnSpPr>
              <p:spPr>
                <a:xfrm rot="706330" flipV="1">
                  <a:off x="11386224" y="916055"/>
                  <a:ext cx="1777623" cy="615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7" name="直接连接符 386"/>
                <p:cNvCxnSpPr/>
                <p:nvPr>
                  <p:custDataLst>
                    <p:tags r:id="rId126"/>
                  </p:custDataLst>
                </p:nvPr>
              </p:nvCxnSpPr>
              <p:spPr>
                <a:xfrm rot="706330">
                  <a:off x="11513901" y="301252"/>
                  <a:ext cx="1807087" cy="622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直接连接符 387"/>
                <p:cNvCxnSpPr/>
                <p:nvPr>
                  <p:custDataLst>
                    <p:tags r:id="rId127"/>
                  </p:custDataLst>
                </p:nvPr>
              </p:nvCxnSpPr>
              <p:spPr>
                <a:xfrm rot="706330" flipH="1">
                  <a:off x="12346384" y="1006449"/>
                  <a:ext cx="726766" cy="1413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9" name="椭圆 388"/>
                <p:cNvSpPr/>
                <p:nvPr>
                  <p:custDataLst>
                    <p:tags r:id="rId128"/>
                  </p:custDataLst>
                </p:nvPr>
              </p:nvSpPr>
              <p:spPr>
                <a:xfrm>
                  <a:off x="7044822" y="3292010"/>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0" name="椭圆 389"/>
                <p:cNvSpPr/>
                <p:nvPr>
                  <p:custDataLst>
                    <p:tags r:id="rId129"/>
                  </p:custDataLst>
                </p:nvPr>
              </p:nvSpPr>
              <p:spPr>
                <a:xfrm>
                  <a:off x="8017735" y="634313"/>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1" name="椭圆 390"/>
                <p:cNvSpPr/>
                <p:nvPr>
                  <p:custDataLst>
                    <p:tags r:id="rId130"/>
                  </p:custDataLst>
                </p:nvPr>
              </p:nvSpPr>
              <p:spPr>
                <a:xfrm>
                  <a:off x="8639866" y="1548222"/>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2" name="椭圆 391"/>
                <p:cNvSpPr/>
                <p:nvPr>
                  <p:custDataLst>
                    <p:tags r:id="rId131"/>
                  </p:custDataLst>
                </p:nvPr>
              </p:nvSpPr>
              <p:spPr>
                <a:xfrm>
                  <a:off x="10236352" y="431823"/>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3" name="椭圆 392"/>
                <p:cNvSpPr/>
                <p:nvPr>
                  <p:custDataLst>
                    <p:tags r:id="rId132"/>
                  </p:custDataLst>
                </p:nvPr>
              </p:nvSpPr>
              <p:spPr>
                <a:xfrm>
                  <a:off x="9714959" y="3641464"/>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4" name="椭圆 393"/>
                <p:cNvSpPr/>
                <p:nvPr>
                  <p:custDataLst>
                    <p:tags r:id="rId133"/>
                  </p:custDataLst>
                </p:nvPr>
              </p:nvSpPr>
              <p:spPr>
                <a:xfrm>
                  <a:off x="11601665" y="3408858"/>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5" name="椭圆 394"/>
                <p:cNvSpPr/>
                <p:nvPr>
                  <p:custDataLst>
                    <p:tags r:id="rId134"/>
                  </p:custDataLst>
                </p:nvPr>
              </p:nvSpPr>
              <p:spPr>
                <a:xfrm>
                  <a:off x="11241704" y="1289544"/>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6" name="椭圆 395"/>
                <p:cNvSpPr/>
                <p:nvPr>
                  <p:custDataLst>
                    <p:tags r:id="rId135"/>
                  </p:custDataLst>
                </p:nvPr>
              </p:nvSpPr>
              <p:spPr>
                <a:xfrm>
                  <a:off x="6349175" y="770170"/>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7" name="椭圆 396"/>
                <p:cNvSpPr/>
                <p:nvPr>
                  <p:custDataLst>
                    <p:tags r:id="rId136"/>
                  </p:custDataLst>
                </p:nvPr>
              </p:nvSpPr>
              <p:spPr>
                <a:xfrm>
                  <a:off x="8970968" y="574277"/>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356" name="矩形 2"/>
            <p:cNvSpPr>
              <a:spLocks noChangeArrowheads="1"/>
            </p:cNvSpPr>
            <p:nvPr>
              <p:custDataLst>
                <p:tags r:id="rId137"/>
              </p:custDataLst>
            </p:nvPr>
          </p:nvSpPr>
          <p:spPr bwMode="auto">
            <a:xfrm>
              <a:off x="2194584" y="1113801"/>
              <a:ext cx="38990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2400" b="1" smtClean="0">
                  <a:latin typeface="+mn-lt"/>
                  <a:ea typeface="+mn-ea"/>
                  <a:sym typeface="+mn-lt"/>
                </a:rPr>
                <a:t>LOREM IPSUM DOLOR</a:t>
              </a:r>
              <a:endParaRPr lang="en-US" altLang="zh-CN" sz="2400" b="1" dirty="0">
                <a:latin typeface="+mn-lt"/>
                <a:ea typeface="+mn-ea"/>
                <a:sym typeface="+mn-lt"/>
              </a:endParaRPr>
            </a:p>
          </p:txBody>
        </p:sp>
      </p:grpSp>
      <p:grpSp>
        <p:nvGrpSpPr>
          <p:cNvPr id="398" name="组合 397"/>
          <p:cNvGrpSpPr/>
          <p:nvPr>
            <p:custDataLst>
              <p:tags r:id="rId138"/>
            </p:custDataLst>
          </p:nvPr>
        </p:nvGrpSpPr>
        <p:grpSpPr>
          <a:xfrm>
            <a:off x="1126711" y="2817646"/>
            <a:ext cx="4966917" cy="690934"/>
            <a:chOff x="1126711" y="884532"/>
            <a:chExt cx="4966917" cy="690934"/>
          </a:xfrm>
        </p:grpSpPr>
        <p:grpSp>
          <p:nvGrpSpPr>
            <p:cNvPr id="399" name="组合 398"/>
            <p:cNvGrpSpPr/>
            <p:nvPr/>
          </p:nvGrpSpPr>
          <p:grpSpPr>
            <a:xfrm>
              <a:off x="1126711" y="884532"/>
              <a:ext cx="834477" cy="609413"/>
              <a:chOff x="1126711" y="884532"/>
              <a:chExt cx="834477" cy="609413"/>
            </a:xfrm>
          </p:grpSpPr>
          <p:sp>
            <p:nvSpPr>
              <p:cNvPr id="401" name="文本框 400"/>
              <p:cNvSpPr txBox="1"/>
              <p:nvPr>
                <p:custDataLst>
                  <p:tags r:id="rId139"/>
                </p:custDataLst>
              </p:nvPr>
            </p:nvSpPr>
            <p:spPr>
              <a:xfrm>
                <a:off x="1438872" y="1079372"/>
                <a:ext cx="400580" cy="365760"/>
              </a:xfrm>
              <a:prstGeom prst="rect">
                <a:avLst/>
              </a:prstGeom>
              <a:noFill/>
            </p:spPr>
            <p:txBody>
              <a:bodyPr wrap="square" rtlCol="0">
                <a:spAutoFit/>
              </a:bodyPr>
              <a:lstStyle/>
              <a:p>
                <a:r>
                  <a:rPr lang="en-US" altLang="zh-CN" b="1" dirty="0" smtClean="0"/>
                  <a:t>3</a:t>
                </a:r>
                <a:endParaRPr lang="zh-CN" altLang="en-US" b="1" dirty="0"/>
              </a:p>
            </p:txBody>
          </p:sp>
          <p:grpSp>
            <p:nvGrpSpPr>
              <p:cNvPr id="402" name="组合 401"/>
              <p:cNvGrpSpPr/>
              <p:nvPr/>
            </p:nvGrpSpPr>
            <p:grpSpPr>
              <a:xfrm rot="1803858">
                <a:off x="1126711" y="884532"/>
                <a:ext cx="834477" cy="609413"/>
                <a:chOff x="6143021" y="-463778"/>
                <a:chExt cx="7177967" cy="5012462"/>
              </a:xfrm>
            </p:grpSpPr>
            <p:cxnSp>
              <p:nvCxnSpPr>
                <p:cNvPr id="403" name="直接连接符 402"/>
                <p:cNvCxnSpPr/>
                <p:nvPr>
                  <p:custDataLst>
                    <p:tags r:id="rId140"/>
                  </p:custDataLst>
                </p:nvPr>
              </p:nvCxnSpPr>
              <p:spPr>
                <a:xfrm rot="706330" flipV="1">
                  <a:off x="7111594" y="3457085"/>
                  <a:ext cx="2651700" cy="157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4" name="直接连接符 403"/>
                <p:cNvCxnSpPr/>
                <p:nvPr>
                  <p:custDataLst>
                    <p:tags r:id="rId141"/>
                  </p:custDataLst>
                </p:nvPr>
              </p:nvCxnSpPr>
              <p:spPr>
                <a:xfrm rot="706330" flipH="1">
                  <a:off x="6437278" y="502987"/>
                  <a:ext cx="1610662" cy="4910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5" name="直接连接符 404"/>
                <p:cNvCxnSpPr/>
                <p:nvPr>
                  <p:custDataLst>
                    <p:tags r:id="rId142"/>
                  </p:custDataLst>
                </p:nvPr>
              </p:nvCxnSpPr>
              <p:spPr>
                <a:xfrm rot="706330">
                  <a:off x="6143021" y="1196585"/>
                  <a:ext cx="3869519" cy="2160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6" name="直接连接符 405"/>
                <p:cNvCxnSpPr/>
                <p:nvPr>
                  <p:custDataLst>
                    <p:tags r:id="rId143"/>
                  </p:custDataLst>
                </p:nvPr>
              </p:nvCxnSpPr>
              <p:spPr>
                <a:xfrm rot="706330" flipH="1">
                  <a:off x="7405851" y="602842"/>
                  <a:ext cx="392844" cy="28088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7" name="直接连接符 406"/>
                <p:cNvCxnSpPr/>
                <p:nvPr>
                  <p:custDataLst>
                    <p:tags r:id="rId144"/>
                  </p:custDataLst>
                </p:nvPr>
              </p:nvCxnSpPr>
              <p:spPr>
                <a:xfrm rot="706330">
                  <a:off x="7992683" y="744341"/>
                  <a:ext cx="785690" cy="785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8" name="直接连接符 407"/>
                <p:cNvCxnSpPr/>
                <p:nvPr>
                  <p:custDataLst>
                    <p:tags r:id="rId145"/>
                  </p:custDataLst>
                </p:nvPr>
              </p:nvCxnSpPr>
              <p:spPr>
                <a:xfrm rot="706330" flipH="1">
                  <a:off x="8416858" y="1573762"/>
                  <a:ext cx="176781" cy="962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9" name="直接连接符 408"/>
                <p:cNvCxnSpPr/>
                <p:nvPr>
                  <p:custDataLst>
                    <p:tags r:id="rId146"/>
                  </p:custDataLst>
                </p:nvPr>
              </p:nvCxnSpPr>
              <p:spPr>
                <a:xfrm rot="706330" flipH="1">
                  <a:off x="7221117" y="2394732"/>
                  <a:ext cx="1001753" cy="10606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0" name="直接连接符 409"/>
                <p:cNvCxnSpPr/>
                <p:nvPr>
                  <p:custDataLst>
                    <p:tags r:id="rId147"/>
                  </p:custDataLst>
                </p:nvPr>
              </p:nvCxnSpPr>
              <p:spPr>
                <a:xfrm rot="706330" flipV="1">
                  <a:off x="7171190" y="2879021"/>
                  <a:ext cx="1748158" cy="648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1" name="直接连接符 410"/>
                <p:cNvCxnSpPr/>
                <p:nvPr>
                  <p:custDataLst>
                    <p:tags r:id="rId148"/>
                  </p:custDataLst>
                </p:nvPr>
              </p:nvCxnSpPr>
              <p:spPr>
                <a:xfrm rot="14831886" flipH="1" flipV="1">
                  <a:off x="8137169" y="-296318"/>
                  <a:ext cx="583201" cy="10229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2" name="直接连接符 411"/>
                <p:cNvCxnSpPr/>
                <p:nvPr>
                  <p:custDataLst>
                    <p:tags r:id="rId149"/>
                  </p:custDataLst>
                </p:nvPr>
              </p:nvCxnSpPr>
              <p:spPr>
                <a:xfrm rot="14831886" flipH="1" flipV="1">
                  <a:off x="8449295" y="127049"/>
                  <a:ext cx="915047" cy="117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3" name="直接连接符 412"/>
                <p:cNvCxnSpPr/>
                <p:nvPr>
                  <p:custDataLst>
                    <p:tags r:id="rId150"/>
                  </p:custDataLst>
                </p:nvPr>
              </p:nvCxnSpPr>
              <p:spPr>
                <a:xfrm rot="706330">
                  <a:off x="8501547" y="1754012"/>
                  <a:ext cx="1453525" cy="18463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4" name="直接连接符 413"/>
                <p:cNvCxnSpPr/>
                <p:nvPr>
                  <p:custDataLst>
                    <p:tags r:id="rId151"/>
                  </p:custDataLst>
                </p:nvPr>
              </p:nvCxnSpPr>
              <p:spPr>
                <a:xfrm rot="706330" flipH="1">
                  <a:off x="8810036" y="608090"/>
                  <a:ext cx="127675" cy="10410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5" name="直接连接符 414"/>
                <p:cNvCxnSpPr/>
                <p:nvPr>
                  <p:custDataLst>
                    <p:tags r:id="rId152"/>
                  </p:custDataLst>
                </p:nvPr>
              </p:nvCxnSpPr>
              <p:spPr>
                <a:xfrm rot="14831886" flipH="1">
                  <a:off x="8945571" y="-399261"/>
                  <a:ext cx="1199335" cy="10703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6" name="直接连接符 415"/>
                <p:cNvCxnSpPr/>
                <p:nvPr>
                  <p:custDataLst>
                    <p:tags r:id="rId153"/>
                  </p:custDataLst>
                </p:nvPr>
              </p:nvCxnSpPr>
              <p:spPr>
                <a:xfrm rot="706330" flipV="1">
                  <a:off x="9065677" y="390688"/>
                  <a:ext cx="1207996" cy="3854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7" name="直接连接符 416"/>
                <p:cNvCxnSpPr/>
                <p:nvPr>
                  <p:custDataLst>
                    <p:tags r:id="rId154"/>
                  </p:custDataLst>
                </p:nvPr>
              </p:nvCxnSpPr>
              <p:spPr>
                <a:xfrm rot="706330">
                  <a:off x="10243966" y="650852"/>
                  <a:ext cx="1158893" cy="586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8" name="直接连接符 417"/>
                <p:cNvCxnSpPr/>
                <p:nvPr>
                  <p:custDataLst>
                    <p:tags r:id="rId155"/>
                  </p:custDataLst>
                </p:nvPr>
              </p:nvCxnSpPr>
              <p:spPr>
                <a:xfrm rot="14831886" flipV="1">
                  <a:off x="10877664" y="-339840"/>
                  <a:ext cx="129868" cy="1343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9" name="直接连接符 418"/>
                <p:cNvCxnSpPr/>
                <p:nvPr>
                  <p:custDataLst>
                    <p:tags r:id="rId156"/>
                  </p:custDataLst>
                </p:nvPr>
              </p:nvCxnSpPr>
              <p:spPr>
                <a:xfrm rot="706330">
                  <a:off x="11211592" y="600837"/>
                  <a:ext cx="196424" cy="736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0" name="直接连接符 419"/>
                <p:cNvCxnSpPr/>
                <p:nvPr>
                  <p:custDataLst>
                    <p:tags r:id="rId157"/>
                  </p:custDataLst>
                </p:nvPr>
              </p:nvCxnSpPr>
              <p:spPr>
                <a:xfrm rot="706330" flipV="1">
                  <a:off x="11337825" y="112975"/>
                  <a:ext cx="196424" cy="500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1" name="直接连接符 420"/>
                <p:cNvCxnSpPr/>
                <p:nvPr>
                  <p:custDataLst>
                    <p:tags r:id="rId158"/>
                  </p:custDataLst>
                </p:nvPr>
              </p:nvCxnSpPr>
              <p:spPr>
                <a:xfrm rot="706330">
                  <a:off x="9695623" y="3996860"/>
                  <a:ext cx="2651700" cy="27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2" name="直接连接符 421"/>
                <p:cNvCxnSpPr/>
                <p:nvPr>
                  <p:custDataLst>
                    <p:tags r:id="rId159"/>
                  </p:custDataLst>
                </p:nvPr>
              </p:nvCxnSpPr>
              <p:spPr>
                <a:xfrm rot="706330" flipV="1">
                  <a:off x="9795844" y="3298499"/>
                  <a:ext cx="1826728" cy="623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3" name="直接连接符 422"/>
                <p:cNvCxnSpPr/>
                <p:nvPr>
                  <p:custDataLst>
                    <p:tags r:id="rId160"/>
                  </p:custDataLst>
                </p:nvPr>
              </p:nvCxnSpPr>
              <p:spPr>
                <a:xfrm rot="706330">
                  <a:off x="11557917" y="3565209"/>
                  <a:ext cx="834793" cy="8888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4" name="直接连接符 423"/>
                <p:cNvCxnSpPr/>
                <p:nvPr>
                  <p:custDataLst>
                    <p:tags r:id="rId161"/>
                  </p:custDataLst>
                </p:nvPr>
              </p:nvCxnSpPr>
              <p:spPr>
                <a:xfrm rot="706330" flipH="1">
                  <a:off x="11782482" y="2284377"/>
                  <a:ext cx="284812" cy="1238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5" name="直接连接符 424"/>
                <p:cNvCxnSpPr/>
                <p:nvPr>
                  <p:custDataLst>
                    <p:tags r:id="rId162"/>
                  </p:custDataLst>
                </p:nvPr>
              </p:nvCxnSpPr>
              <p:spPr>
                <a:xfrm rot="706330">
                  <a:off x="12043833" y="2369033"/>
                  <a:ext cx="574535" cy="1238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6" name="直接连接符 425"/>
                <p:cNvCxnSpPr/>
                <p:nvPr>
                  <p:custDataLst>
                    <p:tags r:id="rId163"/>
                  </p:custDataLst>
                </p:nvPr>
              </p:nvCxnSpPr>
              <p:spPr>
                <a:xfrm rot="706330">
                  <a:off x="11659076" y="3568056"/>
                  <a:ext cx="834793" cy="8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7" name="直接连接符 426"/>
                <p:cNvCxnSpPr/>
                <p:nvPr>
                  <p:custDataLst>
                    <p:tags r:id="rId164"/>
                  </p:custDataLst>
                </p:nvPr>
              </p:nvCxnSpPr>
              <p:spPr>
                <a:xfrm rot="706330" flipH="1">
                  <a:off x="12382951" y="3651278"/>
                  <a:ext cx="9821" cy="897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8" name="直接连接符 427"/>
                <p:cNvCxnSpPr/>
                <p:nvPr>
                  <p:custDataLst>
                    <p:tags r:id="rId165"/>
                  </p:custDataLst>
                </p:nvPr>
              </p:nvCxnSpPr>
              <p:spPr>
                <a:xfrm rot="706330">
                  <a:off x="11255823" y="1447786"/>
                  <a:ext cx="1011574" cy="7721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9" name="直接连接符 428"/>
                <p:cNvCxnSpPr/>
                <p:nvPr>
                  <p:custDataLst>
                    <p:tags r:id="rId166"/>
                  </p:custDataLst>
                </p:nvPr>
              </p:nvCxnSpPr>
              <p:spPr>
                <a:xfrm rot="706330">
                  <a:off x="11276725" y="791827"/>
                  <a:ext cx="1964223" cy="104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0" name="直接连接符 429"/>
                <p:cNvCxnSpPr/>
                <p:nvPr>
                  <p:custDataLst>
                    <p:tags r:id="rId167"/>
                  </p:custDataLst>
                </p:nvPr>
              </p:nvCxnSpPr>
              <p:spPr>
                <a:xfrm rot="706330" flipV="1">
                  <a:off x="11386224" y="916055"/>
                  <a:ext cx="1777623" cy="615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1" name="直接连接符 430"/>
                <p:cNvCxnSpPr/>
                <p:nvPr>
                  <p:custDataLst>
                    <p:tags r:id="rId168"/>
                  </p:custDataLst>
                </p:nvPr>
              </p:nvCxnSpPr>
              <p:spPr>
                <a:xfrm rot="706330">
                  <a:off x="11513901" y="301252"/>
                  <a:ext cx="1807087" cy="622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直接连接符 431"/>
                <p:cNvCxnSpPr/>
                <p:nvPr>
                  <p:custDataLst>
                    <p:tags r:id="rId169"/>
                  </p:custDataLst>
                </p:nvPr>
              </p:nvCxnSpPr>
              <p:spPr>
                <a:xfrm rot="706330" flipH="1">
                  <a:off x="12346384" y="1006449"/>
                  <a:ext cx="726766" cy="1413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椭圆 432"/>
                <p:cNvSpPr/>
                <p:nvPr>
                  <p:custDataLst>
                    <p:tags r:id="rId170"/>
                  </p:custDataLst>
                </p:nvPr>
              </p:nvSpPr>
              <p:spPr>
                <a:xfrm>
                  <a:off x="7044822" y="3292010"/>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4" name="椭圆 433"/>
                <p:cNvSpPr/>
                <p:nvPr>
                  <p:custDataLst>
                    <p:tags r:id="rId171"/>
                  </p:custDataLst>
                </p:nvPr>
              </p:nvSpPr>
              <p:spPr>
                <a:xfrm>
                  <a:off x="8017735" y="634313"/>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5" name="椭圆 434"/>
                <p:cNvSpPr/>
                <p:nvPr>
                  <p:custDataLst>
                    <p:tags r:id="rId172"/>
                  </p:custDataLst>
                </p:nvPr>
              </p:nvSpPr>
              <p:spPr>
                <a:xfrm>
                  <a:off x="8639866" y="1548222"/>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6" name="椭圆 435"/>
                <p:cNvSpPr/>
                <p:nvPr>
                  <p:custDataLst>
                    <p:tags r:id="rId173"/>
                  </p:custDataLst>
                </p:nvPr>
              </p:nvSpPr>
              <p:spPr>
                <a:xfrm>
                  <a:off x="10236352" y="431823"/>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7" name="椭圆 436"/>
                <p:cNvSpPr/>
                <p:nvPr>
                  <p:custDataLst>
                    <p:tags r:id="rId174"/>
                  </p:custDataLst>
                </p:nvPr>
              </p:nvSpPr>
              <p:spPr>
                <a:xfrm>
                  <a:off x="9714959" y="3641464"/>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8" name="椭圆 437"/>
                <p:cNvSpPr/>
                <p:nvPr>
                  <p:custDataLst>
                    <p:tags r:id="rId175"/>
                  </p:custDataLst>
                </p:nvPr>
              </p:nvSpPr>
              <p:spPr>
                <a:xfrm>
                  <a:off x="11601665" y="3408858"/>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9" name="椭圆 438"/>
                <p:cNvSpPr/>
                <p:nvPr>
                  <p:custDataLst>
                    <p:tags r:id="rId176"/>
                  </p:custDataLst>
                </p:nvPr>
              </p:nvSpPr>
              <p:spPr>
                <a:xfrm>
                  <a:off x="11241704" y="1289544"/>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0" name="椭圆 439"/>
                <p:cNvSpPr/>
                <p:nvPr>
                  <p:custDataLst>
                    <p:tags r:id="rId177"/>
                  </p:custDataLst>
                </p:nvPr>
              </p:nvSpPr>
              <p:spPr>
                <a:xfrm>
                  <a:off x="6349175" y="770170"/>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1" name="椭圆 440"/>
                <p:cNvSpPr/>
                <p:nvPr>
                  <p:custDataLst>
                    <p:tags r:id="rId178"/>
                  </p:custDataLst>
                </p:nvPr>
              </p:nvSpPr>
              <p:spPr>
                <a:xfrm>
                  <a:off x="8970968" y="574277"/>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400" name="矩形 2"/>
            <p:cNvSpPr>
              <a:spLocks noChangeArrowheads="1"/>
            </p:cNvSpPr>
            <p:nvPr>
              <p:custDataLst>
                <p:tags r:id="rId179"/>
              </p:custDataLst>
            </p:nvPr>
          </p:nvSpPr>
          <p:spPr bwMode="auto">
            <a:xfrm>
              <a:off x="2194584" y="1113801"/>
              <a:ext cx="38990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2400" b="1" smtClean="0">
                  <a:latin typeface="+mn-lt"/>
                  <a:ea typeface="+mn-ea"/>
                  <a:sym typeface="+mn-lt"/>
                </a:rPr>
                <a:t>LOREM IPSUM DOLOR</a:t>
              </a:r>
              <a:endParaRPr lang="en-US" altLang="zh-CN" sz="2400" b="1" dirty="0">
                <a:latin typeface="+mn-lt"/>
                <a:ea typeface="+mn-ea"/>
                <a:sym typeface="+mn-lt"/>
              </a:endParaRPr>
            </a:p>
          </p:txBody>
        </p:sp>
      </p:grpSp>
      <p:grpSp>
        <p:nvGrpSpPr>
          <p:cNvPr id="442" name="组合 441"/>
          <p:cNvGrpSpPr/>
          <p:nvPr>
            <p:custDataLst>
              <p:tags r:id="rId180"/>
            </p:custDataLst>
          </p:nvPr>
        </p:nvGrpSpPr>
        <p:grpSpPr>
          <a:xfrm>
            <a:off x="1126711" y="3695303"/>
            <a:ext cx="4966917" cy="690934"/>
            <a:chOff x="1126711" y="884532"/>
            <a:chExt cx="4966917" cy="690934"/>
          </a:xfrm>
        </p:grpSpPr>
        <p:grpSp>
          <p:nvGrpSpPr>
            <p:cNvPr id="443" name="组合 442"/>
            <p:cNvGrpSpPr/>
            <p:nvPr/>
          </p:nvGrpSpPr>
          <p:grpSpPr>
            <a:xfrm>
              <a:off x="1126711" y="884532"/>
              <a:ext cx="834477" cy="609413"/>
              <a:chOff x="1126711" y="884532"/>
              <a:chExt cx="834477" cy="609413"/>
            </a:xfrm>
          </p:grpSpPr>
          <p:sp>
            <p:nvSpPr>
              <p:cNvPr id="445" name="文本框 444"/>
              <p:cNvSpPr txBox="1"/>
              <p:nvPr>
                <p:custDataLst>
                  <p:tags r:id="rId181"/>
                </p:custDataLst>
              </p:nvPr>
            </p:nvSpPr>
            <p:spPr>
              <a:xfrm>
                <a:off x="1438872" y="1079372"/>
                <a:ext cx="400580" cy="365760"/>
              </a:xfrm>
              <a:prstGeom prst="rect">
                <a:avLst/>
              </a:prstGeom>
              <a:noFill/>
            </p:spPr>
            <p:txBody>
              <a:bodyPr wrap="square" rtlCol="0">
                <a:spAutoFit/>
              </a:bodyPr>
              <a:lstStyle/>
              <a:p>
                <a:r>
                  <a:rPr lang="en-US" altLang="zh-CN" b="1" dirty="0" smtClean="0"/>
                  <a:t>4</a:t>
                </a:r>
                <a:endParaRPr lang="zh-CN" altLang="en-US" b="1" dirty="0"/>
              </a:p>
            </p:txBody>
          </p:sp>
          <p:grpSp>
            <p:nvGrpSpPr>
              <p:cNvPr id="446" name="组合 445"/>
              <p:cNvGrpSpPr/>
              <p:nvPr/>
            </p:nvGrpSpPr>
            <p:grpSpPr>
              <a:xfrm rot="1803858">
                <a:off x="1126711" y="884532"/>
                <a:ext cx="834477" cy="609413"/>
                <a:chOff x="6143021" y="-463778"/>
                <a:chExt cx="7177967" cy="5012462"/>
              </a:xfrm>
            </p:grpSpPr>
            <p:cxnSp>
              <p:nvCxnSpPr>
                <p:cNvPr id="447" name="直接连接符 446"/>
                <p:cNvCxnSpPr/>
                <p:nvPr>
                  <p:custDataLst>
                    <p:tags r:id="rId182"/>
                  </p:custDataLst>
                </p:nvPr>
              </p:nvCxnSpPr>
              <p:spPr>
                <a:xfrm rot="706330" flipV="1">
                  <a:off x="7111594" y="3457085"/>
                  <a:ext cx="2651700" cy="157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8" name="直接连接符 447"/>
                <p:cNvCxnSpPr/>
                <p:nvPr>
                  <p:custDataLst>
                    <p:tags r:id="rId183"/>
                  </p:custDataLst>
                </p:nvPr>
              </p:nvCxnSpPr>
              <p:spPr>
                <a:xfrm rot="706330" flipH="1">
                  <a:off x="6437278" y="502987"/>
                  <a:ext cx="1610662" cy="4910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9" name="直接连接符 448"/>
                <p:cNvCxnSpPr/>
                <p:nvPr>
                  <p:custDataLst>
                    <p:tags r:id="rId184"/>
                  </p:custDataLst>
                </p:nvPr>
              </p:nvCxnSpPr>
              <p:spPr>
                <a:xfrm rot="706330">
                  <a:off x="6143021" y="1196585"/>
                  <a:ext cx="3869519" cy="2160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 name="直接连接符 449"/>
                <p:cNvCxnSpPr/>
                <p:nvPr>
                  <p:custDataLst>
                    <p:tags r:id="rId185"/>
                  </p:custDataLst>
                </p:nvPr>
              </p:nvCxnSpPr>
              <p:spPr>
                <a:xfrm rot="706330" flipH="1">
                  <a:off x="7405851" y="602842"/>
                  <a:ext cx="392844" cy="28088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1" name="直接连接符 450"/>
                <p:cNvCxnSpPr/>
                <p:nvPr>
                  <p:custDataLst>
                    <p:tags r:id="rId186"/>
                  </p:custDataLst>
                </p:nvPr>
              </p:nvCxnSpPr>
              <p:spPr>
                <a:xfrm rot="706330">
                  <a:off x="7992683" y="744341"/>
                  <a:ext cx="785690" cy="785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2" name="直接连接符 451"/>
                <p:cNvCxnSpPr/>
                <p:nvPr>
                  <p:custDataLst>
                    <p:tags r:id="rId187"/>
                  </p:custDataLst>
                </p:nvPr>
              </p:nvCxnSpPr>
              <p:spPr>
                <a:xfrm rot="706330" flipH="1">
                  <a:off x="8416858" y="1573762"/>
                  <a:ext cx="176781" cy="962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3" name="直接连接符 452"/>
                <p:cNvCxnSpPr/>
                <p:nvPr>
                  <p:custDataLst>
                    <p:tags r:id="rId188"/>
                  </p:custDataLst>
                </p:nvPr>
              </p:nvCxnSpPr>
              <p:spPr>
                <a:xfrm rot="706330" flipH="1">
                  <a:off x="7221117" y="2394732"/>
                  <a:ext cx="1001753" cy="10606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4" name="直接连接符 453"/>
                <p:cNvCxnSpPr/>
                <p:nvPr>
                  <p:custDataLst>
                    <p:tags r:id="rId189"/>
                  </p:custDataLst>
                </p:nvPr>
              </p:nvCxnSpPr>
              <p:spPr>
                <a:xfrm rot="706330" flipV="1">
                  <a:off x="7171190" y="2879021"/>
                  <a:ext cx="1748158" cy="648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5" name="直接连接符 454"/>
                <p:cNvCxnSpPr/>
                <p:nvPr>
                  <p:custDataLst>
                    <p:tags r:id="rId190"/>
                  </p:custDataLst>
                </p:nvPr>
              </p:nvCxnSpPr>
              <p:spPr>
                <a:xfrm rot="14831886" flipH="1" flipV="1">
                  <a:off x="8137169" y="-296318"/>
                  <a:ext cx="583201" cy="10229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6" name="直接连接符 455"/>
                <p:cNvCxnSpPr/>
                <p:nvPr>
                  <p:custDataLst>
                    <p:tags r:id="rId191"/>
                  </p:custDataLst>
                </p:nvPr>
              </p:nvCxnSpPr>
              <p:spPr>
                <a:xfrm rot="14831886" flipH="1" flipV="1">
                  <a:off x="8449295" y="127049"/>
                  <a:ext cx="915047" cy="117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7" name="直接连接符 456"/>
                <p:cNvCxnSpPr/>
                <p:nvPr>
                  <p:custDataLst>
                    <p:tags r:id="rId192"/>
                  </p:custDataLst>
                </p:nvPr>
              </p:nvCxnSpPr>
              <p:spPr>
                <a:xfrm rot="706330">
                  <a:off x="8501547" y="1754012"/>
                  <a:ext cx="1453525" cy="18463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8" name="直接连接符 457"/>
                <p:cNvCxnSpPr/>
                <p:nvPr>
                  <p:custDataLst>
                    <p:tags r:id="rId193"/>
                  </p:custDataLst>
                </p:nvPr>
              </p:nvCxnSpPr>
              <p:spPr>
                <a:xfrm rot="706330" flipH="1">
                  <a:off x="8810036" y="608090"/>
                  <a:ext cx="127675" cy="10410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9" name="直接连接符 458"/>
                <p:cNvCxnSpPr/>
                <p:nvPr>
                  <p:custDataLst>
                    <p:tags r:id="rId194"/>
                  </p:custDataLst>
                </p:nvPr>
              </p:nvCxnSpPr>
              <p:spPr>
                <a:xfrm rot="14831886" flipH="1">
                  <a:off x="8945571" y="-399261"/>
                  <a:ext cx="1199335" cy="10703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0" name="直接连接符 459"/>
                <p:cNvCxnSpPr/>
                <p:nvPr>
                  <p:custDataLst>
                    <p:tags r:id="rId195"/>
                  </p:custDataLst>
                </p:nvPr>
              </p:nvCxnSpPr>
              <p:spPr>
                <a:xfrm rot="706330" flipV="1">
                  <a:off x="9065677" y="390688"/>
                  <a:ext cx="1207996" cy="3854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1" name="直接连接符 460"/>
                <p:cNvCxnSpPr/>
                <p:nvPr>
                  <p:custDataLst>
                    <p:tags r:id="rId196"/>
                  </p:custDataLst>
                </p:nvPr>
              </p:nvCxnSpPr>
              <p:spPr>
                <a:xfrm rot="706330">
                  <a:off x="10243966" y="650852"/>
                  <a:ext cx="1158893" cy="586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2" name="直接连接符 461"/>
                <p:cNvCxnSpPr/>
                <p:nvPr>
                  <p:custDataLst>
                    <p:tags r:id="rId197"/>
                  </p:custDataLst>
                </p:nvPr>
              </p:nvCxnSpPr>
              <p:spPr>
                <a:xfrm rot="14831886" flipV="1">
                  <a:off x="10877664" y="-339840"/>
                  <a:ext cx="129868" cy="1343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3" name="直接连接符 462"/>
                <p:cNvCxnSpPr/>
                <p:nvPr>
                  <p:custDataLst>
                    <p:tags r:id="rId198"/>
                  </p:custDataLst>
                </p:nvPr>
              </p:nvCxnSpPr>
              <p:spPr>
                <a:xfrm rot="706330">
                  <a:off x="11211592" y="600837"/>
                  <a:ext cx="196424" cy="736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4" name="直接连接符 463"/>
                <p:cNvCxnSpPr/>
                <p:nvPr>
                  <p:custDataLst>
                    <p:tags r:id="rId199"/>
                  </p:custDataLst>
                </p:nvPr>
              </p:nvCxnSpPr>
              <p:spPr>
                <a:xfrm rot="706330" flipV="1">
                  <a:off x="11337825" y="112975"/>
                  <a:ext cx="196424" cy="500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5" name="直接连接符 464"/>
                <p:cNvCxnSpPr/>
                <p:nvPr>
                  <p:custDataLst>
                    <p:tags r:id="rId200"/>
                  </p:custDataLst>
                </p:nvPr>
              </p:nvCxnSpPr>
              <p:spPr>
                <a:xfrm rot="706330">
                  <a:off x="9695623" y="3996860"/>
                  <a:ext cx="2651700" cy="27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6" name="直接连接符 465"/>
                <p:cNvCxnSpPr/>
                <p:nvPr>
                  <p:custDataLst>
                    <p:tags r:id="rId201"/>
                  </p:custDataLst>
                </p:nvPr>
              </p:nvCxnSpPr>
              <p:spPr>
                <a:xfrm rot="706330" flipV="1">
                  <a:off x="9795844" y="3298499"/>
                  <a:ext cx="1826728" cy="623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7" name="直接连接符 466"/>
                <p:cNvCxnSpPr/>
                <p:nvPr>
                  <p:custDataLst>
                    <p:tags r:id="rId202"/>
                  </p:custDataLst>
                </p:nvPr>
              </p:nvCxnSpPr>
              <p:spPr>
                <a:xfrm rot="706330">
                  <a:off x="11557917" y="3565209"/>
                  <a:ext cx="834793" cy="8888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8" name="直接连接符 467"/>
                <p:cNvCxnSpPr/>
                <p:nvPr>
                  <p:custDataLst>
                    <p:tags r:id="rId203"/>
                  </p:custDataLst>
                </p:nvPr>
              </p:nvCxnSpPr>
              <p:spPr>
                <a:xfrm rot="706330" flipH="1">
                  <a:off x="11782482" y="2284377"/>
                  <a:ext cx="284812" cy="1238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9" name="直接连接符 468"/>
                <p:cNvCxnSpPr/>
                <p:nvPr>
                  <p:custDataLst>
                    <p:tags r:id="rId204"/>
                  </p:custDataLst>
                </p:nvPr>
              </p:nvCxnSpPr>
              <p:spPr>
                <a:xfrm rot="706330">
                  <a:off x="12043833" y="2369033"/>
                  <a:ext cx="574535" cy="1238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0" name="直接连接符 469"/>
                <p:cNvCxnSpPr/>
                <p:nvPr>
                  <p:custDataLst>
                    <p:tags r:id="rId205"/>
                  </p:custDataLst>
                </p:nvPr>
              </p:nvCxnSpPr>
              <p:spPr>
                <a:xfrm rot="706330">
                  <a:off x="11659076" y="3568056"/>
                  <a:ext cx="834793" cy="8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1" name="直接连接符 470"/>
                <p:cNvCxnSpPr/>
                <p:nvPr>
                  <p:custDataLst>
                    <p:tags r:id="rId206"/>
                  </p:custDataLst>
                </p:nvPr>
              </p:nvCxnSpPr>
              <p:spPr>
                <a:xfrm rot="706330" flipH="1">
                  <a:off x="12382951" y="3651278"/>
                  <a:ext cx="9821" cy="897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2" name="直接连接符 471"/>
                <p:cNvCxnSpPr/>
                <p:nvPr>
                  <p:custDataLst>
                    <p:tags r:id="rId207"/>
                  </p:custDataLst>
                </p:nvPr>
              </p:nvCxnSpPr>
              <p:spPr>
                <a:xfrm rot="706330">
                  <a:off x="11255823" y="1447786"/>
                  <a:ext cx="1011574" cy="7721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3" name="直接连接符 472"/>
                <p:cNvCxnSpPr/>
                <p:nvPr>
                  <p:custDataLst>
                    <p:tags r:id="rId208"/>
                  </p:custDataLst>
                </p:nvPr>
              </p:nvCxnSpPr>
              <p:spPr>
                <a:xfrm rot="706330">
                  <a:off x="11276725" y="791827"/>
                  <a:ext cx="1964223" cy="104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4" name="直接连接符 473"/>
                <p:cNvCxnSpPr/>
                <p:nvPr>
                  <p:custDataLst>
                    <p:tags r:id="rId209"/>
                  </p:custDataLst>
                </p:nvPr>
              </p:nvCxnSpPr>
              <p:spPr>
                <a:xfrm rot="706330" flipV="1">
                  <a:off x="11386224" y="916055"/>
                  <a:ext cx="1777623" cy="615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5" name="直接连接符 474"/>
                <p:cNvCxnSpPr/>
                <p:nvPr>
                  <p:custDataLst>
                    <p:tags r:id="rId210"/>
                  </p:custDataLst>
                </p:nvPr>
              </p:nvCxnSpPr>
              <p:spPr>
                <a:xfrm rot="706330">
                  <a:off x="11513901" y="301252"/>
                  <a:ext cx="1807087" cy="622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6" name="直接连接符 475"/>
                <p:cNvCxnSpPr/>
                <p:nvPr>
                  <p:custDataLst>
                    <p:tags r:id="rId211"/>
                  </p:custDataLst>
                </p:nvPr>
              </p:nvCxnSpPr>
              <p:spPr>
                <a:xfrm rot="706330" flipH="1">
                  <a:off x="12346384" y="1006449"/>
                  <a:ext cx="726766" cy="1413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7" name="椭圆 476"/>
                <p:cNvSpPr/>
                <p:nvPr>
                  <p:custDataLst>
                    <p:tags r:id="rId212"/>
                  </p:custDataLst>
                </p:nvPr>
              </p:nvSpPr>
              <p:spPr>
                <a:xfrm>
                  <a:off x="7044822" y="3292010"/>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8" name="椭圆 477"/>
                <p:cNvSpPr/>
                <p:nvPr>
                  <p:custDataLst>
                    <p:tags r:id="rId213"/>
                  </p:custDataLst>
                </p:nvPr>
              </p:nvSpPr>
              <p:spPr>
                <a:xfrm>
                  <a:off x="8017735" y="634313"/>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9" name="椭圆 478"/>
                <p:cNvSpPr/>
                <p:nvPr>
                  <p:custDataLst>
                    <p:tags r:id="rId214"/>
                  </p:custDataLst>
                </p:nvPr>
              </p:nvSpPr>
              <p:spPr>
                <a:xfrm>
                  <a:off x="8639866" y="1548222"/>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0" name="椭圆 479"/>
                <p:cNvSpPr/>
                <p:nvPr>
                  <p:custDataLst>
                    <p:tags r:id="rId215"/>
                  </p:custDataLst>
                </p:nvPr>
              </p:nvSpPr>
              <p:spPr>
                <a:xfrm>
                  <a:off x="10236352" y="431823"/>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1" name="椭圆 480"/>
                <p:cNvSpPr/>
                <p:nvPr>
                  <p:custDataLst>
                    <p:tags r:id="rId216"/>
                  </p:custDataLst>
                </p:nvPr>
              </p:nvSpPr>
              <p:spPr>
                <a:xfrm>
                  <a:off x="9714959" y="3641464"/>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2" name="椭圆 481"/>
                <p:cNvSpPr/>
                <p:nvPr>
                  <p:custDataLst>
                    <p:tags r:id="rId217"/>
                  </p:custDataLst>
                </p:nvPr>
              </p:nvSpPr>
              <p:spPr>
                <a:xfrm>
                  <a:off x="11601665" y="3408858"/>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3" name="椭圆 482"/>
                <p:cNvSpPr/>
                <p:nvPr>
                  <p:custDataLst>
                    <p:tags r:id="rId218"/>
                  </p:custDataLst>
                </p:nvPr>
              </p:nvSpPr>
              <p:spPr>
                <a:xfrm>
                  <a:off x="11241704" y="1289544"/>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4" name="椭圆 483"/>
                <p:cNvSpPr/>
                <p:nvPr>
                  <p:custDataLst>
                    <p:tags r:id="rId219"/>
                  </p:custDataLst>
                </p:nvPr>
              </p:nvSpPr>
              <p:spPr>
                <a:xfrm>
                  <a:off x="6349175" y="770170"/>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5" name="椭圆 484"/>
                <p:cNvSpPr/>
                <p:nvPr>
                  <p:custDataLst>
                    <p:tags r:id="rId220"/>
                  </p:custDataLst>
                </p:nvPr>
              </p:nvSpPr>
              <p:spPr>
                <a:xfrm>
                  <a:off x="8970968" y="574277"/>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444" name="矩形 2"/>
            <p:cNvSpPr>
              <a:spLocks noChangeArrowheads="1"/>
            </p:cNvSpPr>
            <p:nvPr>
              <p:custDataLst>
                <p:tags r:id="rId221"/>
              </p:custDataLst>
            </p:nvPr>
          </p:nvSpPr>
          <p:spPr bwMode="auto">
            <a:xfrm>
              <a:off x="2194584" y="1113801"/>
              <a:ext cx="38990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2400" b="1" smtClean="0">
                  <a:latin typeface="+mn-lt"/>
                  <a:ea typeface="+mn-ea"/>
                  <a:sym typeface="+mn-lt"/>
                </a:rPr>
                <a:t>LOREM IPSUM DOLOR</a:t>
              </a:r>
              <a:endParaRPr lang="en-US" altLang="zh-CN" sz="2400" b="1" dirty="0">
                <a:latin typeface="+mn-lt"/>
                <a:ea typeface="+mn-ea"/>
                <a:sym typeface="+mn-lt"/>
              </a:endParaRPr>
            </a:p>
          </p:txBody>
        </p:sp>
      </p:grpSp>
      <p:grpSp>
        <p:nvGrpSpPr>
          <p:cNvPr id="486" name="组合 485"/>
          <p:cNvGrpSpPr/>
          <p:nvPr>
            <p:custDataLst>
              <p:tags r:id="rId222"/>
            </p:custDataLst>
          </p:nvPr>
        </p:nvGrpSpPr>
        <p:grpSpPr>
          <a:xfrm>
            <a:off x="1126711" y="4572960"/>
            <a:ext cx="4966917" cy="690934"/>
            <a:chOff x="1126711" y="884532"/>
            <a:chExt cx="4966917" cy="690934"/>
          </a:xfrm>
        </p:grpSpPr>
        <p:grpSp>
          <p:nvGrpSpPr>
            <p:cNvPr id="487" name="组合 486"/>
            <p:cNvGrpSpPr/>
            <p:nvPr/>
          </p:nvGrpSpPr>
          <p:grpSpPr>
            <a:xfrm>
              <a:off x="1126711" y="884532"/>
              <a:ext cx="834477" cy="609413"/>
              <a:chOff x="1126711" y="884532"/>
              <a:chExt cx="834477" cy="609413"/>
            </a:xfrm>
          </p:grpSpPr>
          <p:sp>
            <p:nvSpPr>
              <p:cNvPr id="489" name="文本框 488"/>
              <p:cNvSpPr txBox="1"/>
              <p:nvPr>
                <p:custDataLst>
                  <p:tags r:id="rId223"/>
                </p:custDataLst>
              </p:nvPr>
            </p:nvSpPr>
            <p:spPr>
              <a:xfrm>
                <a:off x="1438872" y="1079372"/>
                <a:ext cx="400580" cy="365760"/>
              </a:xfrm>
              <a:prstGeom prst="rect">
                <a:avLst/>
              </a:prstGeom>
              <a:noFill/>
            </p:spPr>
            <p:txBody>
              <a:bodyPr wrap="square" rtlCol="0">
                <a:spAutoFit/>
              </a:bodyPr>
              <a:lstStyle/>
              <a:p>
                <a:r>
                  <a:rPr lang="en-US" altLang="zh-CN" b="1" dirty="0" smtClean="0"/>
                  <a:t>5</a:t>
                </a:r>
                <a:endParaRPr lang="zh-CN" altLang="en-US" b="1" dirty="0"/>
              </a:p>
            </p:txBody>
          </p:sp>
          <p:grpSp>
            <p:nvGrpSpPr>
              <p:cNvPr id="490" name="组合 489"/>
              <p:cNvGrpSpPr/>
              <p:nvPr/>
            </p:nvGrpSpPr>
            <p:grpSpPr>
              <a:xfrm rot="1803858">
                <a:off x="1126711" y="884532"/>
                <a:ext cx="834477" cy="609413"/>
                <a:chOff x="6143021" y="-463778"/>
                <a:chExt cx="7177967" cy="5012462"/>
              </a:xfrm>
            </p:grpSpPr>
            <p:cxnSp>
              <p:nvCxnSpPr>
                <p:cNvPr id="491" name="直接连接符 490"/>
                <p:cNvCxnSpPr/>
                <p:nvPr>
                  <p:custDataLst>
                    <p:tags r:id="rId224"/>
                  </p:custDataLst>
                </p:nvPr>
              </p:nvCxnSpPr>
              <p:spPr>
                <a:xfrm rot="706330" flipV="1">
                  <a:off x="7111594" y="3457085"/>
                  <a:ext cx="2651700" cy="157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2" name="直接连接符 491"/>
                <p:cNvCxnSpPr/>
                <p:nvPr>
                  <p:custDataLst>
                    <p:tags r:id="rId225"/>
                  </p:custDataLst>
                </p:nvPr>
              </p:nvCxnSpPr>
              <p:spPr>
                <a:xfrm rot="706330" flipH="1">
                  <a:off x="6437278" y="502987"/>
                  <a:ext cx="1610662" cy="4910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3" name="直接连接符 492"/>
                <p:cNvCxnSpPr/>
                <p:nvPr>
                  <p:custDataLst>
                    <p:tags r:id="rId226"/>
                  </p:custDataLst>
                </p:nvPr>
              </p:nvCxnSpPr>
              <p:spPr>
                <a:xfrm rot="706330">
                  <a:off x="6143021" y="1196585"/>
                  <a:ext cx="3869519" cy="2160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4" name="直接连接符 493"/>
                <p:cNvCxnSpPr/>
                <p:nvPr>
                  <p:custDataLst>
                    <p:tags r:id="rId227"/>
                  </p:custDataLst>
                </p:nvPr>
              </p:nvCxnSpPr>
              <p:spPr>
                <a:xfrm rot="706330" flipH="1">
                  <a:off x="7405851" y="602842"/>
                  <a:ext cx="392844" cy="28088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5" name="直接连接符 494"/>
                <p:cNvCxnSpPr/>
                <p:nvPr>
                  <p:custDataLst>
                    <p:tags r:id="rId228"/>
                  </p:custDataLst>
                </p:nvPr>
              </p:nvCxnSpPr>
              <p:spPr>
                <a:xfrm rot="706330">
                  <a:off x="7992683" y="744341"/>
                  <a:ext cx="785690" cy="785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6" name="直接连接符 495"/>
                <p:cNvCxnSpPr/>
                <p:nvPr>
                  <p:custDataLst>
                    <p:tags r:id="rId229"/>
                  </p:custDataLst>
                </p:nvPr>
              </p:nvCxnSpPr>
              <p:spPr>
                <a:xfrm rot="706330" flipH="1">
                  <a:off x="8416858" y="1573762"/>
                  <a:ext cx="176781" cy="962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7" name="直接连接符 496"/>
                <p:cNvCxnSpPr/>
                <p:nvPr>
                  <p:custDataLst>
                    <p:tags r:id="rId230"/>
                  </p:custDataLst>
                </p:nvPr>
              </p:nvCxnSpPr>
              <p:spPr>
                <a:xfrm rot="706330" flipH="1">
                  <a:off x="7221117" y="2394732"/>
                  <a:ext cx="1001753" cy="10606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8" name="直接连接符 497"/>
                <p:cNvCxnSpPr/>
                <p:nvPr>
                  <p:custDataLst>
                    <p:tags r:id="rId231"/>
                  </p:custDataLst>
                </p:nvPr>
              </p:nvCxnSpPr>
              <p:spPr>
                <a:xfrm rot="706330" flipV="1">
                  <a:off x="7171190" y="2879021"/>
                  <a:ext cx="1748158" cy="648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9" name="直接连接符 498"/>
                <p:cNvCxnSpPr/>
                <p:nvPr>
                  <p:custDataLst>
                    <p:tags r:id="rId232"/>
                  </p:custDataLst>
                </p:nvPr>
              </p:nvCxnSpPr>
              <p:spPr>
                <a:xfrm rot="14831886" flipH="1" flipV="1">
                  <a:off x="8137169" y="-296318"/>
                  <a:ext cx="583201" cy="10229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0" name="直接连接符 499"/>
                <p:cNvCxnSpPr/>
                <p:nvPr>
                  <p:custDataLst>
                    <p:tags r:id="rId233"/>
                  </p:custDataLst>
                </p:nvPr>
              </p:nvCxnSpPr>
              <p:spPr>
                <a:xfrm rot="14831886" flipH="1" flipV="1">
                  <a:off x="8449295" y="127049"/>
                  <a:ext cx="915047" cy="117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1" name="直接连接符 500"/>
                <p:cNvCxnSpPr/>
                <p:nvPr>
                  <p:custDataLst>
                    <p:tags r:id="rId234"/>
                  </p:custDataLst>
                </p:nvPr>
              </p:nvCxnSpPr>
              <p:spPr>
                <a:xfrm rot="706330">
                  <a:off x="8501547" y="1754012"/>
                  <a:ext cx="1453525" cy="18463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2" name="直接连接符 501"/>
                <p:cNvCxnSpPr/>
                <p:nvPr>
                  <p:custDataLst>
                    <p:tags r:id="rId235"/>
                  </p:custDataLst>
                </p:nvPr>
              </p:nvCxnSpPr>
              <p:spPr>
                <a:xfrm rot="706330" flipH="1">
                  <a:off x="8810036" y="608090"/>
                  <a:ext cx="127675" cy="10410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3" name="直接连接符 502"/>
                <p:cNvCxnSpPr/>
                <p:nvPr>
                  <p:custDataLst>
                    <p:tags r:id="rId236"/>
                  </p:custDataLst>
                </p:nvPr>
              </p:nvCxnSpPr>
              <p:spPr>
                <a:xfrm rot="14831886" flipH="1">
                  <a:off x="8945571" y="-399261"/>
                  <a:ext cx="1199335" cy="10703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4" name="直接连接符 503"/>
                <p:cNvCxnSpPr/>
                <p:nvPr>
                  <p:custDataLst>
                    <p:tags r:id="rId237"/>
                  </p:custDataLst>
                </p:nvPr>
              </p:nvCxnSpPr>
              <p:spPr>
                <a:xfrm rot="706330" flipV="1">
                  <a:off x="9065677" y="390688"/>
                  <a:ext cx="1207996" cy="3854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5" name="直接连接符 504"/>
                <p:cNvCxnSpPr/>
                <p:nvPr>
                  <p:custDataLst>
                    <p:tags r:id="rId238"/>
                  </p:custDataLst>
                </p:nvPr>
              </p:nvCxnSpPr>
              <p:spPr>
                <a:xfrm rot="706330">
                  <a:off x="10243966" y="650852"/>
                  <a:ext cx="1158893" cy="586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6" name="直接连接符 505"/>
                <p:cNvCxnSpPr/>
                <p:nvPr>
                  <p:custDataLst>
                    <p:tags r:id="rId239"/>
                  </p:custDataLst>
                </p:nvPr>
              </p:nvCxnSpPr>
              <p:spPr>
                <a:xfrm rot="14831886" flipV="1">
                  <a:off x="10877664" y="-339840"/>
                  <a:ext cx="129868" cy="1343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7" name="直接连接符 506"/>
                <p:cNvCxnSpPr/>
                <p:nvPr>
                  <p:custDataLst>
                    <p:tags r:id="rId240"/>
                  </p:custDataLst>
                </p:nvPr>
              </p:nvCxnSpPr>
              <p:spPr>
                <a:xfrm rot="706330">
                  <a:off x="11211592" y="600837"/>
                  <a:ext cx="196424" cy="736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8" name="直接连接符 507"/>
                <p:cNvCxnSpPr/>
                <p:nvPr>
                  <p:custDataLst>
                    <p:tags r:id="rId241"/>
                  </p:custDataLst>
                </p:nvPr>
              </p:nvCxnSpPr>
              <p:spPr>
                <a:xfrm rot="706330" flipV="1">
                  <a:off x="11337825" y="112975"/>
                  <a:ext cx="196424" cy="500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9" name="直接连接符 508"/>
                <p:cNvCxnSpPr/>
                <p:nvPr>
                  <p:custDataLst>
                    <p:tags r:id="rId242"/>
                  </p:custDataLst>
                </p:nvPr>
              </p:nvCxnSpPr>
              <p:spPr>
                <a:xfrm rot="706330">
                  <a:off x="9695623" y="3996860"/>
                  <a:ext cx="2651700" cy="27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0" name="直接连接符 509"/>
                <p:cNvCxnSpPr/>
                <p:nvPr>
                  <p:custDataLst>
                    <p:tags r:id="rId243"/>
                  </p:custDataLst>
                </p:nvPr>
              </p:nvCxnSpPr>
              <p:spPr>
                <a:xfrm rot="706330" flipV="1">
                  <a:off x="9795844" y="3298499"/>
                  <a:ext cx="1826728" cy="623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1" name="直接连接符 510"/>
                <p:cNvCxnSpPr/>
                <p:nvPr>
                  <p:custDataLst>
                    <p:tags r:id="rId244"/>
                  </p:custDataLst>
                </p:nvPr>
              </p:nvCxnSpPr>
              <p:spPr>
                <a:xfrm rot="706330">
                  <a:off x="11557917" y="3565209"/>
                  <a:ext cx="834793" cy="8888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2" name="直接连接符 511"/>
                <p:cNvCxnSpPr/>
                <p:nvPr>
                  <p:custDataLst>
                    <p:tags r:id="rId245"/>
                  </p:custDataLst>
                </p:nvPr>
              </p:nvCxnSpPr>
              <p:spPr>
                <a:xfrm rot="706330" flipH="1">
                  <a:off x="11782482" y="2284377"/>
                  <a:ext cx="284812" cy="1238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3" name="直接连接符 512"/>
                <p:cNvCxnSpPr/>
                <p:nvPr>
                  <p:custDataLst>
                    <p:tags r:id="rId246"/>
                  </p:custDataLst>
                </p:nvPr>
              </p:nvCxnSpPr>
              <p:spPr>
                <a:xfrm rot="706330">
                  <a:off x="12043833" y="2369033"/>
                  <a:ext cx="574535" cy="1238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4" name="直接连接符 513"/>
                <p:cNvCxnSpPr/>
                <p:nvPr>
                  <p:custDataLst>
                    <p:tags r:id="rId247"/>
                  </p:custDataLst>
                </p:nvPr>
              </p:nvCxnSpPr>
              <p:spPr>
                <a:xfrm rot="706330">
                  <a:off x="11659076" y="3568056"/>
                  <a:ext cx="834793" cy="8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5" name="直接连接符 514"/>
                <p:cNvCxnSpPr/>
                <p:nvPr>
                  <p:custDataLst>
                    <p:tags r:id="rId248"/>
                  </p:custDataLst>
                </p:nvPr>
              </p:nvCxnSpPr>
              <p:spPr>
                <a:xfrm rot="706330" flipH="1">
                  <a:off x="12382951" y="3651278"/>
                  <a:ext cx="9821" cy="897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6" name="直接连接符 515"/>
                <p:cNvCxnSpPr/>
                <p:nvPr>
                  <p:custDataLst>
                    <p:tags r:id="rId249"/>
                  </p:custDataLst>
                </p:nvPr>
              </p:nvCxnSpPr>
              <p:spPr>
                <a:xfrm rot="706330">
                  <a:off x="11255823" y="1447786"/>
                  <a:ext cx="1011574" cy="7721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7" name="直接连接符 516"/>
                <p:cNvCxnSpPr/>
                <p:nvPr>
                  <p:custDataLst>
                    <p:tags r:id="rId250"/>
                  </p:custDataLst>
                </p:nvPr>
              </p:nvCxnSpPr>
              <p:spPr>
                <a:xfrm rot="706330">
                  <a:off x="11276725" y="791827"/>
                  <a:ext cx="1964223" cy="104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8" name="直接连接符 517"/>
                <p:cNvCxnSpPr/>
                <p:nvPr>
                  <p:custDataLst>
                    <p:tags r:id="rId251"/>
                  </p:custDataLst>
                </p:nvPr>
              </p:nvCxnSpPr>
              <p:spPr>
                <a:xfrm rot="706330" flipV="1">
                  <a:off x="11386224" y="916055"/>
                  <a:ext cx="1777623" cy="615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9" name="直接连接符 518"/>
                <p:cNvCxnSpPr/>
                <p:nvPr>
                  <p:custDataLst>
                    <p:tags r:id="rId252"/>
                  </p:custDataLst>
                </p:nvPr>
              </p:nvCxnSpPr>
              <p:spPr>
                <a:xfrm rot="706330">
                  <a:off x="11513901" y="301252"/>
                  <a:ext cx="1807087" cy="622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p:nvPr>
                  <p:custDataLst>
                    <p:tags r:id="rId253"/>
                  </p:custDataLst>
                </p:nvPr>
              </p:nvCxnSpPr>
              <p:spPr>
                <a:xfrm rot="706330" flipH="1">
                  <a:off x="12346384" y="1006449"/>
                  <a:ext cx="726766" cy="1413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1" name="椭圆 520"/>
                <p:cNvSpPr/>
                <p:nvPr>
                  <p:custDataLst>
                    <p:tags r:id="rId254"/>
                  </p:custDataLst>
                </p:nvPr>
              </p:nvSpPr>
              <p:spPr>
                <a:xfrm>
                  <a:off x="7044822" y="3292010"/>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2" name="椭圆 521"/>
                <p:cNvSpPr/>
                <p:nvPr>
                  <p:custDataLst>
                    <p:tags r:id="rId255"/>
                  </p:custDataLst>
                </p:nvPr>
              </p:nvSpPr>
              <p:spPr>
                <a:xfrm>
                  <a:off x="8017735" y="634313"/>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3" name="椭圆 522"/>
                <p:cNvSpPr/>
                <p:nvPr>
                  <p:custDataLst>
                    <p:tags r:id="rId256"/>
                  </p:custDataLst>
                </p:nvPr>
              </p:nvSpPr>
              <p:spPr>
                <a:xfrm>
                  <a:off x="8639866" y="1548222"/>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4" name="椭圆 523"/>
                <p:cNvSpPr/>
                <p:nvPr>
                  <p:custDataLst>
                    <p:tags r:id="rId257"/>
                  </p:custDataLst>
                </p:nvPr>
              </p:nvSpPr>
              <p:spPr>
                <a:xfrm>
                  <a:off x="10236352" y="431823"/>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5" name="椭圆 524"/>
                <p:cNvSpPr/>
                <p:nvPr>
                  <p:custDataLst>
                    <p:tags r:id="rId258"/>
                  </p:custDataLst>
                </p:nvPr>
              </p:nvSpPr>
              <p:spPr>
                <a:xfrm>
                  <a:off x="9714959" y="3641464"/>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6" name="椭圆 525"/>
                <p:cNvSpPr/>
                <p:nvPr>
                  <p:custDataLst>
                    <p:tags r:id="rId259"/>
                  </p:custDataLst>
                </p:nvPr>
              </p:nvSpPr>
              <p:spPr>
                <a:xfrm>
                  <a:off x="11601665" y="3408858"/>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7" name="椭圆 526"/>
                <p:cNvSpPr/>
                <p:nvPr>
                  <p:custDataLst>
                    <p:tags r:id="rId260"/>
                  </p:custDataLst>
                </p:nvPr>
              </p:nvSpPr>
              <p:spPr>
                <a:xfrm>
                  <a:off x="11241704" y="1289544"/>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8" name="椭圆 527"/>
                <p:cNvSpPr/>
                <p:nvPr>
                  <p:custDataLst>
                    <p:tags r:id="rId261"/>
                  </p:custDataLst>
                </p:nvPr>
              </p:nvSpPr>
              <p:spPr>
                <a:xfrm>
                  <a:off x="6349175" y="770170"/>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9" name="椭圆 528"/>
                <p:cNvSpPr/>
                <p:nvPr>
                  <p:custDataLst>
                    <p:tags r:id="rId262"/>
                  </p:custDataLst>
                </p:nvPr>
              </p:nvSpPr>
              <p:spPr>
                <a:xfrm>
                  <a:off x="8970968" y="574277"/>
                  <a:ext cx="130629" cy="130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488" name="矩形 2"/>
            <p:cNvSpPr>
              <a:spLocks noChangeArrowheads="1"/>
            </p:cNvSpPr>
            <p:nvPr>
              <p:custDataLst>
                <p:tags r:id="rId263"/>
              </p:custDataLst>
            </p:nvPr>
          </p:nvSpPr>
          <p:spPr bwMode="auto">
            <a:xfrm>
              <a:off x="2194584" y="1113801"/>
              <a:ext cx="38990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2400" b="1" smtClean="0">
                  <a:latin typeface="+mn-lt"/>
                  <a:ea typeface="+mn-ea"/>
                  <a:sym typeface="+mn-lt"/>
                </a:rPr>
                <a:t>LOREM IPSUM DOLOR</a:t>
              </a:r>
              <a:endParaRPr lang="en-US" altLang="zh-CN" sz="2400" b="1" dirty="0">
                <a:latin typeface="+mn-lt"/>
                <a:ea typeface="+mn-ea"/>
                <a:sym typeface="+mn-lt"/>
              </a:endParaRPr>
            </a:p>
          </p:txBody>
        </p:sp>
      </p:grpSp>
    </p:spTree>
    <p:custDataLst>
      <p:tags r:id="rId264"/>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lstStyle/>
          <a:p>
            <a:r>
              <a:rPr lang="en-US" altLang="zh-CN" smtClean="0">
                <a:sym typeface="+mn-lt"/>
              </a:rPr>
              <a:t>LOREM IPSUM DOLOR</a:t>
            </a:r>
            <a:endParaRPr lang="zh-CN" altLang="en-US" dirty="0"/>
          </a:p>
        </p:txBody>
      </p:sp>
      <p:sp>
        <p:nvSpPr>
          <p:cNvPr id="5" name="文本占位符 4"/>
          <p:cNvSpPr>
            <a:spLocks noGrp="1"/>
          </p:cNvSpPr>
          <p:nvPr>
            <p:ph type="body" idx="1"/>
            <p:custDataLst>
              <p:tags r:id="rId2"/>
            </p:custDataLst>
          </p:nvPr>
        </p:nvSpPr>
        <p:spPr/>
        <p:txBody>
          <a:bodyPr>
            <a:normAutofit lnSpcReduction="10000"/>
          </a:bodyPr>
          <a:lstStyle/>
          <a:p>
            <a:r>
              <a:rPr lang="en-US" altLang="zh-CN" smtClean="0"/>
              <a:t>LOREM IPSUM DOLOR LOREM IPSUM DOLOR LOREM IPSUM DOLOR LOREM IPSUM </a:t>
            </a:r>
            <a:endParaRPr lang="zh-CN" altLang="en-US" dirty="0"/>
          </a:p>
        </p:txBody>
      </p:sp>
      <p:sp>
        <p:nvSpPr>
          <p:cNvPr id="46" name="文本框 45"/>
          <p:cNvSpPr txBox="1"/>
          <p:nvPr>
            <p:custDataLst>
              <p:tags r:id="rId3"/>
            </p:custDataLst>
          </p:nvPr>
        </p:nvSpPr>
        <p:spPr>
          <a:xfrm>
            <a:off x="1523839" y="3163317"/>
            <a:ext cx="995344" cy="1569660"/>
          </a:xfrm>
          <a:prstGeom prst="rect">
            <a:avLst/>
          </a:prstGeom>
          <a:noFill/>
        </p:spPr>
        <p:txBody>
          <a:bodyPr wrap="square" rtlCol="0">
            <a:normAutofit/>
          </a:bodyPr>
          <a:lstStyle/>
          <a:p>
            <a:r>
              <a:rPr lang="en-US" altLang="zh-CN" sz="9600" b="1" smtClean="0"/>
              <a:t>1</a:t>
            </a:r>
            <a:endParaRPr lang="en-US" altLang="zh-CN" sz="9600" b="1" smtClean="0"/>
          </a:p>
        </p:txBody>
      </p:sp>
    </p:spTree>
    <p:custDataLst>
      <p:tags r:id="rId4"/>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4" name="组合 3"/>
          <p:cNvGrpSpPr/>
          <p:nvPr>
            <p:custDataLst>
              <p:tags r:id="rId1"/>
            </p:custDataLst>
          </p:nvPr>
        </p:nvGrpSpPr>
        <p:grpSpPr>
          <a:xfrm>
            <a:off x="5256691" y="1510868"/>
            <a:ext cx="1678618" cy="1703133"/>
            <a:chOff x="1267883" y="2183066"/>
            <a:chExt cx="1678618" cy="1703133"/>
          </a:xfrm>
        </p:grpSpPr>
        <p:grpSp>
          <p:nvGrpSpPr>
            <p:cNvPr id="2" name="组合 1"/>
            <p:cNvGrpSpPr/>
            <p:nvPr/>
          </p:nvGrpSpPr>
          <p:grpSpPr>
            <a:xfrm>
              <a:off x="1267883" y="2183066"/>
              <a:ext cx="1678618" cy="1703133"/>
              <a:chOff x="1267883" y="2183067"/>
              <a:chExt cx="1729441" cy="1754698"/>
            </a:xfrm>
          </p:grpSpPr>
          <p:sp>
            <p:nvSpPr>
              <p:cNvPr id="8" name="Sev01"/>
              <p:cNvSpPr/>
              <p:nvPr>
                <p:custDataLst>
                  <p:tags r:id="rId2"/>
                </p:custDataLst>
              </p:nvPr>
            </p:nvSpPr>
            <p:spPr>
              <a:xfrm rot="5400000">
                <a:off x="1267883" y="2183067"/>
                <a:ext cx="1612996" cy="1612996"/>
              </a:xfrm>
              <a:prstGeom prst="teardrop">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5335" dirty="0">
                  <a:solidFill>
                    <a:prstClr val="white"/>
                  </a:solidFill>
                </a:endParaRPr>
              </a:p>
            </p:txBody>
          </p:sp>
          <p:sp>
            <p:nvSpPr>
              <p:cNvPr id="12" name="Half Frame 12"/>
              <p:cNvSpPr/>
              <p:nvPr>
                <p:custDataLst>
                  <p:tags r:id="rId3"/>
                </p:custDataLst>
              </p:nvPr>
            </p:nvSpPr>
            <p:spPr>
              <a:xfrm rot="10800000">
                <a:off x="1911123" y="2851564"/>
                <a:ext cx="1086201" cy="1086201"/>
              </a:xfrm>
              <a:prstGeom prst="halfFrame">
                <a:avLst>
                  <a:gd name="adj1" fmla="val 4570"/>
                  <a:gd name="adj2" fmla="val 394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3555" dirty="0">
                  <a:solidFill>
                    <a:prstClr val="black"/>
                  </a:solidFill>
                </a:endParaRPr>
              </a:p>
            </p:txBody>
          </p:sp>
        </p:grpSp>
        <p:sp>
          <p:nvSpPr>
            <p:cNvPr id="17" name="文本框 16"/>
            <p:cNvSpPr txBox="1"/>
            <p:nvPr>
              <p:custDataLst>
                <p:tags r:id="rId4"/>
              </p:custDataLst>
            </p:nvPr>
          </p:nvSpPr>
          <p:spPr>
            <a:xfrm>
              <a:off x="1865497" y="2475105"/>
              <a:ext cx="585603" cy="1097280"/>
            </a:xfrm>
            <a:prstGeom prst="rect">
              <a:avLst/>
            </a:prstGeom>
            <a:noFill/>
          </p:spPr>
          <p:txBody>
            <a:bodyPr wrap="square" rtlCol="0">
              <a:spAutoFit/>
            </a:bodyPr>
            <a:lstStyle/>
            <a:p>
              <a:pPr algn="ctr" defTabSz="1375410"/>
              <a:r>
                <a:rPr lang="en-US" altLang="zh-CN" sz="6600" b="1" dirty="0">
                  <a:solidFill>
                    <a:schemeClr val="accent1"/>
                  </a:solidFill>
                </a:rPr>
                <a:t>1</a:t>
              </a:r>
              <a:endParaRPr lang="zh-CN" altLang="en-US" sz="6600" b="1" dirty="0">
                <a:solidFill>
                  <a:schemeClr val="accent1"/>
                </a:solidFill>
              </a:endParaRPr>
            </a:p>
          </p:txBody>
        </p:sp>
      </p:grpSp>
      <p:sp>
        <p:nvSpPr>
          <p:cNvPr id="35" name="矩形 1"/>
          <p:cNvSpPr>
            <a:spLocks noChangeArrowheads="1"/>
          </p:cNvSpPr>
          <p:nvPr>
            <p:custDataLst>
              <p:tags r:id="rId5"/>
            </p:custDataLst>
          </p:nvPr>
        </p:nvSpPr>
        <p:spPr bwMode="auto">
          <a:xfrm>
            <a:off x="3262313" y="4164443"/>
            <a:ext cx="566737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eaLnBrk="1" latinLnBrk="1" hangingPunct="1">
              <a:lnSpc>
                <a:spcPct val="150000"/>
              </a:lnSpc>
            </a:pPr>
            <a:r>
              <a:rPr lang="en-US" altLang="zh-CN" smtClean="0">
                <a:latin typeface="+mn-lt"/>
                <a:ea typeface="+mn-ea"/>
              </a:rPr>
              <a:t>Lorem ipsum dolor sit amet, consectetur adipisicing elit, sed do eiusmod tempor incididunt ut labore et dolore magna aliqua. </a:t>
            </a:r>
            <a:endParaRPr lang="en-US" altLang="zh-CN" dirty="0">
              <a:latin typeface="+mn-lt"/>
              <a:ea typeface="+mn-ea"/>
            </a:endParaRPr>
          </a:p>
        </p:txBody>
      </p:sp>
      <p:sp>
        <p:nvSpPr>
          <p:cNvPr id="36" name="文本框 35"/>
          <p:cNvSpPr txBox="1"/>
          <p:nvPr>
            <p:custDataLst>
              <p:tags r:id="rId6"/>
            </p:custDataLst>
          </p:nvPr>
        </p:nvSpPr>
        <p:spPr>
          <a:xfrm>
            <a:off x="4469324" y="3423504"/>
            <a:ext cx="3253352" cy="523220"/>
          </a:xfrm>
          <a:prstGeom prst="rect">
            <a:avLst/>
          </a:prstGeom>
          <a:noFill/>
        </p:spPr>
        <p:txBody>
          <a:bodyPr wrap="square" rtlCol="0">
            <a:normAutofit/>
          </a:bodyPr>
          <a:lstStyle/>
          <a:p>
            <a:pPr algn="ctr"/>
            <a:r>
              <a:rPr lang="en-US" altLang="zh-CN" sz="2800" b="1" smtClean="0">
                <a:latin typeface="+mj-lt"/>
                <a:ea typeface="+mj-ea"/>
                <a:cs typeface="+mj-cs"/>
                <a:sym typeface="+mn-lt"/>
              </a:rPr>
              <a:t>LOREM IPSUM </a:t>
            </a:r>
            <a:endParaRPr lang="en-US" altLang="zh-CN" sz="2800" b="1" dirty="0">
              <a:latin typeface="+mj-lt"/>
              <a:ea typeface="+mj-ea"/>
              <a:cs typeface="+mj-cs"/>
              <a:sym typeface="+mn-lt"/>
            </a:endParaRPr>
          </a:p>
        </p:txBody>
      </p:sp>
      <p:sp>
        <p:nvSpPr>
          <p:cNvPr id="5" name="文本框 4"/>
          <p:cNvSpPr txBox="1"/>
          <p:nvPr>
            <p:custDataLst>
              <p:tags r:id="rId7"/>
            </p:custDataLst>
          </p:nvPr>
        </p:nvSpPr>
        <p:spPr>
          <a:xfrm>
            <a:off x="788400" y="0"/>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en-US" altLang="zh-CN" b="1" smtClean="0"/>
              <a:t>LOREM IPSUM DOLOR</a:t>
            </a:r>
            <a:endParaRPr lang="zh-CN" altLang="en-US" b="1" dirty="0"/>
          </a:p>
        </p:txBody>
      </p:sp>
    </p:spTree>
    <p:custDataLst>
      <p:tags r:id="rId8"/>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custDataLst>
              <p:tags r:id="rId1"/>
            </p:custDataLst>
          </p:nvPr>
        </p:nvGrpSpPr>
        <p:grpSpPr>
          <a:xfrm>
            <a:off x="2830991" y="1510868"/>
            <a:ext cx="1678618" cy="1703133"/>
            <a:chOff x="1267883" y="2183066"/>
            <a:chExt cx="1678618" cy="1703133"/>
          </a:xfrm>
        </p:grpSpPr>
        <p:grpSp>
          <p:nvGrpSpPr>
            <p:cNvPr id="2" name="组合 1"/>
            <p:cNvGrpSpPr/>
            <p:nvPr/>
          </p:nvGrpSpPr>
          <p:grpSpPr>
            <a:xfrm>
              <a:off x="1267883" y="2183066"/>
              <a:ext cx="1678618" cy="1703133"/>
              <a:chOff x="1267883" y="2183067"/>
              <a:chExt cx="1729441" cy="1754698"/>
            </a:xfrm>
          </p:grpSpPr>
          <p:sp>
            <p:nvSpPr>
              <p:cNvPr id="8" name="Sev01"/>
              <p:cNvSpPr/>
              <p:nvPr>
                <p:custDataLst>
                  <p:tags r:id="rId2"/>
                </p:custDataLst>
              </p:nvPr>
            </p:nvSpPr>
            <p:spPr>
              <a:xfrm rot="5400000">
                <a:off x="1267883" y="2183067"/>
                <a:ext cx="1612996" cy="1612996"/>
              </a:xfrm>
              <a:prstGeom prst="teardrop">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5335" dirty="0">
                  <a:solidFill>
                    <a:schemeClr val="accent1"/>
                  </a:solidFill>
                </a:endParaRPr>
              </a:p>
            </p:txBody>
          </p:sp>
          <p:sp>
            <p:nvSpPr>
              <p:cNvPr id="12" name="Half Frame 12"/>
              <p:cNvSpPr/>
              <p:nvPr>
                <p:custDataLst>
                  <p:tags r:id="rId3"/>
                </p:custDataLst>
              </p:nvPr>
            </p:nvSpPr>
            <p:spPr>
              <a:xfrm rot="10800000">
                <a:off x="1911123" y="2851564"/>
                <a:ext cx="1086201" cy="1086201"/>
              </a:xfrm>
              <a:prstGeom prst="halfFrame">
                <a:avLst>
                  <a:gd name="adj1" fmla="val 4570"/>
                  <a:gd name="adj2" fmla="val 394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3555" dirty="0">
                  <a:solidFill>
                    <a:schemeClr val="accent1"/>
                  </a:solidFill>
                </a:endParaRPr>
              </a:p>
            </p:txBody>
          </p:sp>
        </p:grpSp>
        <p:sp>
          <p:nvSpPr>
            <p:cNvPr id="17" name="文本框 16"/>
            <p:cNvSpPr txBox="1"/>
            <p:nvPr>
              <p:custDataLst>
                <p:tags r:id="rId4"/>
              </p:custDataLst>
            </p:nvPr>
          </p:nvSpPr>
          <p:spPr>
            <a:xfrm>
              <a:off x="1865497" y="2475105"/>
              <a:ext cx="585603" cy="1097280"/>
            </a:xfrm>
            <a:prstGeom prst="rect">
              <a:avLst/>
            </a:prstGeom>
            <a:noFill/>
          </p:spPr>
          <p:txBody>
            <a:bodyPr wrap="square" rtlCol="0">
              <a:spAutoFit/>
            </a:bodyPr>
            <a:lstStyle/>
            <a:p>
              <a:pPr algn="ctr" defTabSz="1375410"/>
              <a:r>
                <a:rPr lang="en-US" altLang="zh-CN" sz="6600" b="1" dirty="0">
                  <a:solidFill>
                    <a:schemeClr val="accent1"/>
                  </a:solidFill>
                </a:rPr>
                <a:t>1</a:t>
              </a:r>
              <a:endParaRPr lang="zh-CN" altLang="en-US" sz="6600" b="1" dirty="0">
                <a:solidFill>
                  <a:schemeClr val="accent1"/>
                </a:solidFill>
              </a:endParaRPr>
            </a:p>
          </p:txBody>
        </p:sp>
      </p:grpSp>
      <p:sp>
        <p:nvSpPr>
          <p:cNvPr id="35" name="矩形 1"/>
          <p:cNvSpPr>
            <a:spLocks noChangeArrowheads="1"/>
          </p:cNvSpPr>
          <p:nvPr>
            <p:custDataLst>
              <p:tags r:id="rId5"/>
            </p:custDataLst>
          </p:nvPr>
        </p:nvSpPr>
        <p:spPr bwMode="auto">
          <a:xfrm>
            <a:off x="2212024" y="4164443"/>
            <a:ext cx="2916552"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eaLnBrk="1" latinLnBrk="1" hangingPunct="1">
              <a:lnSpc>
                <a:spcPct val="150000"/>
              </a:lnSpc>
            </a:pPr>
            <a:r>
              <a:rPr lang="pt-BR" altLang="zh-CN" smtClean="0">
                <a:latin typeface="+mn-lt"/>
                <a:ea typeface="+mn-ea"/>
              </a:rPr>
              <a:t>Lorem ipsum dolor sit amet, consect</a:t>
            </a:r>
            <a:endParaRPr lang="en-US" altLang="zh-CN" dirty="0">
              <a:latin typeface="+mn-lt"/>
              <a:ea typeface="+mn-ea"/>
            </a:endParaRPr>
          </a:p>
        </p:txBody>
      </p:sp>
      <p:sp>
        <p:nvSpPr>
          <p:cNvPr id="36" name="文本框 35"/>
          <p:cNvSpPr txBox="1"/>
          <p:nvPr>
            <p:custDataLst>
              <p:tags r:id="rId6"/>
            </p:custDataLst>
          </p:nvPr>
        </p:nvSpPr>
        <p:spPr>
          <a:xfrm>
            <a:off x="2043624" y="3423504"/>
            <a:ext cx="3253352" cy="523220"/>
          </a:xfrm>
          <a:prstGeom prst="rect">
            <a:avLst/>
          </a:prstGeom>
          <a:noFill/>
        </p:spPr>
        <p:txBody>
          <a:bodyPr wrap="square" rtlCol="0">
            <a:normAutofit/>
          </a:bodyPr>
          <a:lstStyle/>
          <a:p>
            <a:pPr algn="ctr"/>
            <a:r>
              <a:rPr lang="en-US" altLang="zh-CN" sz="2800" b="1" smtClean="0">
                <a:latin typeface="+mj-lt"/>
                <a:ea typeface="+mj-ea"/>
                <a:cs typeface="+mj-cs"/>
                <a:sym typeface="+mn-lt"/>
              </a:rPr>
              <a:t>LOREM IPSUM </a:t>
            </a:r>
            <a:endParaRPr lang="en-US" altLang="zh-CN" sz="2800" b="1" dirty="0">
              <a:latin typeface="+mj-lt"/>
              <a:ea typeface="+mj-ea"/>
              <a:cs typeface="+mj-cs"/>
              <a:sym typeface="+mn-lt"/>
            </a:endParaRPr>
          </a:p>
        </p:txBody>
      </p:sp>
      <p:grpSp>
        <p:nvGrpSpPr>
          <p:cNvPr id="19" name="组合 18"/>
          <p:cNvGrpSpPr/>
          <p:nvPr>
            <p:custDataLst>
              <p:tags r:id="rId7"/>
            </p:custDataLst>
          </p:nvPr>
        </p:nvGrpSpPr>
        <p:grpSpPr>
          <a:xfrm>
            <a:off x="7682391" y="1510868"/>
            <a:ext cx="1678618" cy="1703133"/>
            <a:chOff x="1267883" y="2183066"/>
            <a:chExt cx="1678618" cy="1703133"/>
          </a:xfrm>
        </p:grpSpPr>
        <p:grpSp>
          <p:nvGrpSpPr>
            <p:cNvPr id="20" name="组合 19"/>
            <p:cNvGrpSpPr/>
            <p:nvPr/>
          </p:nvGrpSpPr>
          <p:grpSpPr>
            <a:xfrm>
              <a:off x="1267883" y="2183066"/>
              <a:ext cx="1678618" cy="1703133"/>
              <a:chOff x="1267883" y="2183067"/>
              <a:chExt cx="1729441" cy="1754698"/>
            </a:xfrm>
          </p:grpSpPr>
          <p:sp>
            <p:nvSpPr>
              <p:cNvPr id="22" name="Sev01"/>
              <p:cNvSpPr/>
              <p:nvPr>
                <p:custDataLst>
                  <p:tags r:id="rId8"/>
                </p:custDataLst>
              </p:nvPr>
            </p:nvSpPr>
            <p:spPr>
              <a:xfrm rot="5400000">
                <a:off x="1267883" y="2183067"/>
                <a:ext cx="1612996" cy="1612996"/>
              </a:xfrm>
              <a:prstGeom prst="teardrop">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5335" dirty="0">
                  <a:solidFill>
                    <a:schemeClr val="accent1"/>
                  </a:solidFill>
                </a:endParaRPr>
              </a:p>
            </p:txBody>
          </p:sp>
          <p:sp>
            <p:nvSpPr>
              <p:cNvPr id="23" name="Half Frame 12"/>
              <p:cNvSpPr/>
              <p:nvPr>
                <p:custDataLst>
                  <p:tags r:id="rId9"/>
                </p:custDataLst>
              </p:nvPr>
            </p:nvSpPr>
            <p:spPr>
              <a:xfrm rot="10800000">
                <a:off x="1911123" y="2851564"/>
                <a:ext cx="1086201" cy="1086201"/>
              </a:xfrm>
              <a:prstGeom prst="halfFrame">
                <a:avLst>
                  <a:gd name="adj1" fmla="val 4570"/>
                  <a:gd name="adj2" fmla="val 394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3555" dirty="0">
                  <a:solidFill>
                    <a:schemeClr val="accent1"/>
                  </a:solidFill>
                </a:endParaRPr>
              </a:p>
            </p:txBody>
          </p:sp>
        </p:grpSp>
        <p:sp>
          <p:nvSpPr>
            <p:cNvPr id="21" name="文本框 20"/>
            <p:cNvSpPr txBox="1"/>
            <p:nvPr>
              <p:custDataLst>
                <p:tags r:id="rId10"/>
              </p:custDataLst>
            </p:nvPr>
          </p:nvSpPr>
          <p:spPr>
            <a:xfrm>
              <a:off x="1865497" y="2475105"/>
              <a:ext cx="585603" cy="1097280"/>
            </a:xfrm>
            <a:prstGeom prst="rect">
              <a:avLst/>
            </a:prstGeom>
            <a:noFill/>
          </p:spPr>
          <p:txBody>
            <a:bodyPr wrap="square" rtlCol="0">
              <a:spAutoFit/>
            </a:bodyPr>
            <a:lstStyle/>
            <a:p>
              <a:pPr algn="ctr" defTabSz="1375410"/>
              <a:r>
                <a:rPr lang="en-US" altLang="zh-CN" sz="6600" b="1" dirty="0" smtClean="0">
                  <a:solidFill>
                    <a:schemeClr val="accent1"/>
                  </a:solidFill>
                </a:rPr>
                <a:t>2</a:t>
              </a:r>
              <a:endParaRPr lang="zh-CN" altLang="en-US" sz="6600" b="1" dirty="0">
                <a:solidFill>
                  <a:schemeClr val="accent1"/>
                </a:solidFill>
              </a:endParaRPr>
            </a:p>
          </p:txBody>
        </p:sp>
      </p:grpSp>
      <p:sp>
        <p:nvSpPr>
          <p:cNvPr id="24" name="矩形 1"/>
          <p:cNvSpPr>
            <a:spLocks noChangeArrowheads="1"/>
          </p:cNvSpPr>
          <p:nvPr>
            <p:custDataLst>
              <p:tags r:id="rId11"/>
            </p:custDataLst>
          </p:nvPr>
        </p:nvSpPr>
        <p:spPr bwMode="auto">
          <a:xfrm>
            <a:off x="7063424" y="4164443"/>
            <a:ext cx="2916552"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eaLnBrk="1" latinLnBrk="1" hangingPunct="1">
              <a:lnSpc>
                <a:spcPct val="150000"/>
              </a:lnSpc>
            </a:pPr>
            <a:r>
              <a:rPr lang="en-US" altLang="zh-CN" smtClean="0">
                <a:latin typeface="+mn-lt"/>
                <a:ea typeface="+mn-ea"/>
              </a:rPr>
              <a:t>Lorem ipsum dolor sit amet, consect</a:t>
            </a:r>
            <a:endParaRPr lang="en-US" altLang="zh-CN" dirty="0">
              <a:latin typeface="+mn-lt"/>
              <a:ea typeface="+mn-ea"/>
            </a:endParaRPr>
          </a:p>
        </p:txBody>
      </p:sp>
      <p:sp>
        <p:nvSpPr>
          <p:cNvPr id="25" name="文本框 24"/>
          <p:cNvSpPr txBox="1"/>
          <p:nvPr>
            <p:custDataLst>
              <p:tags r:id="rId12"/>
            </p:custDataLst>
          </p:nvPr>
        </p:nvSpPr>
        <p:spPr>
          <a:xfrm>
            <a:off x="6895024" y="3423504"/>
            <a:ext cx="3253352" cy="523220"/>
          </a:xfrm>
          <a:prstGeom prst="rect">
            <a:avLst/>
          </a:prstGeom>
          <a:noFill/>
        </p:spPr>
        <p:txBody>
          <a:bodyPr wrap="square" rtlCol="0">
            <a:normAutofit/>
          </a:bodyPr>
          <a:lstStyle/>
          <a:p>
            <a:pPr algn="ctr"/>
            <a:r>
              <a:rPr lang="en-US" altLang="zh-CN" sz="2800" b="1" smtClean="0">
                <a:latin typeface="+mj-lt"/>
                <a:ea typeface="+mj-ea"/>
                <a:cs typeface="+mj-cs"/>
                <a:sym typeface="+mn-lt"/>
              </a:rPr>
              <a:t>LOREM IPSUM </a:t>
            </a:r>
            <a:endParaRPr lang="en-US" altLang="zh-CN" sz="2800" b="1" dirty="0">
              <a:latin typeface="+mj-lt"/>
              <a:ea typeface="+mj-ea"/>
              <a:cs typeface="+mj-cs"/>
              <a:sym typeface="+mn-lt"/>
            </a:endParaRPr>
          </a:p>
        </p:txBody>
      </p:sp>
      <p:sp>
        <p:nvSpPr>
          <p:cNvPr id="5" name="文本框 4"/>
          <p:cNvSpPr txBox="1"/>
          <p:nvPr>
            <p:custDataLst>
              <p:tags r:id="rId13"/>
            </p:custDataLst>
          </p:nvPr>
        </p:nvSpPr>
        <p:spPr>
          <a:xfrm>
            <a:off x="788400" y="0"/>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b="1">
                <a:latin typeface="Arial" panose="020B0604020202020204" pitchFamily="34" charset="0"/>
                <a:ea typeface="+mj-ea"/>
                <a:cs typeface="Arial" panose="020B0604020202020204" pitchFamily="34" charset="0"/>
              </a:defRPr>
            </a:lvl1pPr>
          </a:lstStyle>
          <a:p>
            <a:r>
              <a:rPr lang="en-US" altLang="zh-CN" smtClean="0">
                <a:latin typeface="+mj-lt"/>
                <a:cs typeface="+mj-cs"/>
              </a:rPr>
              <a:t>LOREM IPSUM DOLOR</a:t>
            </a:r>
            <a:endParaRPr lang="zh-CN" altLang="en-US" dirty="0">
              <a:latin typeface="+mj-lt"/>
              <a:cs typeface="+mj-cs"/>
            </a:endParaRPr>
          </a:p>
        </p:txBody>
      </p:sp>
    </p:spTree>
    <p:custDataLst>
      <p:tags r:id="rId14"/>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custDataLst>
              <p:tags r:id="rId1"/>
            </p:custDataLst>
          </p:nvPr>
        </p:nvGrpSpPr>
        <p:grpSpPr>
          <a:xfrm>
            <a:off x="1218091" y="1510868"/>
            <a:ext cx="1678618" cy="1703133"/>
            <a:chOff x="1267883" y="2183066"/>
            <a:chExt cx="1678618" cy="1703133"/>
          </a:xfrm>
        </p:grpSpPr>
        <p:grpSp>
          <p:nvGrpSpPr>
            <p:cNvPr id="2" name="组合 1"/>
            <p:cNvGrpSpPr/>
            <p:nvPr/>
          </p:nvGrpSpPr>
          <p:grpSpPr>
            <a:xfrm>
              <a:off x="1267883" y="2183066"/>
              <a:ext cx="1678618" cy="1703133"/>
              <a:chOff x="1267883" y="2183067"/>
              <a:chExt cx="1729441" cy="1754698"/>
            </a:xfrm>
          </p:grpSpPr>
          <p:sp>
            <p:nvSpPr>
              <p:cNvPr id="8" name="Sev01"/>
              <p:cNvSpPr/>
              <p:nvPr>
                <p:custDataLst>
                  <p:tags r:id="rId2"/>
                </p:custDataLst>
              </p:nvPr>
            </p:nvSpPr>
            <p:spPr>
              <a:xfrm rot="5400000">
                <a:off x="1267883" y="2183067"/>
                <a:ext cx="1612996" cy="1612996"/>
              </a:xfrm>
              <a:prstGeom prst="teardrop">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5335" dirty="0">
                  <a:solidFill>
                    <a:schemeClr val="accent1"/>
                  </a:solidFill>
                </a:endParaRPr>
              </a:p>
            </p:txBody>
          </p:sp>
          <p:sp>
            <p:nvSpPr>
              <p:cNvPr id="12" name="Half Frame 12"/>
              <p:cNvSpPr/>
              <p:nvPr>
                <p:custDataLst>
                  <p:tags r:id="rId3"/>
                </p:custDataLst>
              </p:nvPr>
            </p:nvSpPr>
            <p:spPr>
              <a:xfrm rot="10800000">
                <a:off x="1911123" y="2851564"/>
                <a:ext cx="1086201" cy="1086201"/>
              </a:xfrm>
              <a:prstGeom prst="halfFrame">
                <a:avLst>
                  <a:gd name="adj1" fmla="val 4570"/>
                  <a:gd name="adj2" fmla="val 394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3555" dirty="0">
                  <a:solidFill>
                    <a:schemeClr val="accent1"/>
                  </a:solidFill>
                </a:endParaRPr>
              </a:p>
            </p:txBody>
          </p:sp>
        </p:grpSp>
        <p:sp>
          <p:nvSpPr>
            <p:cNvPr id="17" name="文本框 16"/>
            <p:cNvSpPr txBox="1"/>
            <p:nvPr>
              <p:custDataLst>
                <p:tags r:id="rId4"/>
              </p:custDataLst>
            </p:nvPr>
          </p:nvSpPr>
          <p:spPr>
            <a:xfrm>
              <a:off x="1865497" y="2475105"/>
              <a:ext cx="585603" cy="1097280"/>
            </a:xfrm>
            <a:prstGeom prst="rect">
              <a:avLst/>
            </a:prstGeom>
            <a:noFill/>
          </p:spPr>
          <p:txBody>
            <a:bodyPr wrap="square" rtlCol="0">
              <a:spAutoFit/>
            </a:bodyPr>
            <a:lstStyle/>
            <a:p>
              <a:pPr algn="ctr" defTabSz="1375410"/>
              <a:r>
                <a:rPr lang="en-US" altLang="zh-CN" sz="6600" b="1" dirty="0">
                  <a:solidFill>
                    <a:schemeClr val="accent1"/>
                  </a:solidFill>
                </a:rPr>
                <a:t>1</a:t>
              </a:r>
              <a:endParaRPr lang="zh-CN" altLang="en-US" sz="6600" b="1" dirty="0">
                <a:solidFill>
                  <a:schemeClr val="accent1"/>
                </a:solidFill>
              </a:endParaRPr>
            </a:p>
          </p:txBody>
        </p:sp>
      </p:grpSp>
      <p:sp>
        <p:nvSpPr>
          <p:cNvPr id="35" name="矩形 1"/>
          <p:cNvSpPr>
            <a:spLocks noChangeArrowheads="1"/>
          </p:cNvSpPr>
          <p:nvPr>
            <p:custDataLst>
              <p:tags r:id="rId5"/>
            </p:custDataLst>
          </p:nvPr>
        </p:nvSpPr>
        <p:spPr bwMode="auto">
          <a:xfrm>
            <a:off x="599124" y="4164443"/>
            <a:ext cx="2916552"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eaLnBrk="1" latinLnBrk="1" hangingPunct="1">
              <a:lnSpc>
                <a:spcPct val="150000"/>
              </a:lnSpc>
            </a:pPr>
            <a:r>
              <a:rPr lang="en-US" altLang="zh-CN" smtClean="0">
                <a:latin typeface="+mn-lt"/>
                <a:ea typeface="+mn-ea"/>
              </a:rPr>
              <a:t>Lorem ipsum dolor sit amet, consect</a:t>
            </a:r>
            <a:endParaRPr lang="en-US" altLang="zh-CN" dirty="0">
              <a:latin typeface="+mn-lt"/>
              <a:ea typeface="+mn-ea"/>
            </a:endParaRPr>
          </a:p>
        </p:txBody>
      </p:sp>
      <p:sp>
        <p:nvSpPr>
          <p:cNvPr id="36" name="文本框 35"/>
          <p:cNvSpPr txBox="1"/>
          <p:nvPr>
            <p:custDataLst>
              <p:tags r:id="rId6"/>
            </p:custDataLst>
          </p:nvPr>
        </p:nvSpPr>
        <p:spPr>
          <a:xfrm>
            <a:off x="430724" y="3423504"/>
            <a:ext cx="3253352" cy="523220"/>
          </a:xfrm>
          <a:prstGeom prst="rect">
            <a:avLst/>
          </a:prstGeom>
          <a:noFill/>
        </p:spPr>
        <p:txBody>
          <a:bodyPr wrap="square" rtlCol="0">
            <a:normAutofit/>
          </a:bodyPr>
          <a:lstStyle/>
          <a:p>
            <a:pPr algn="ctr"/>
            <a:r>
              <a:rPr lang="en-US" altLang="zh-CN" sz="2800" b="1" smtClean="0">
                <a:latin typeface="+mj-lt"/>
                <a:ea typeface="+mj-ea"/>
                <a:cs typeface="+mj-cs"/>
                <a:sym typeface="+mn-lt"/>
              </a:rPr>
              <a:t>LOREM IPSUM </a:t>
            </a:r>
            <a:endParaRPr lang="en-US" altLang="zh-CN" sz="2800" b="1" dirty="0">
              <a:latin typeface="+mj-lt"/>
              <a:ea typeface="+mj-ea"/>
              <a:cs typeface="+mj-cs"/>
              <a:sym typeface="+mn-lt"/>
            </a:endParaRPr>
          </a:p>
        </p:txBody>
      </p:sp>
      <p:grpSp>
        <p:nvGrpSpPr>
          <p:cNvPr id="19" name="组合 18"/>
          <p:cNvGrpSpPr/>
          <p:nvPr>
            <p:custDataLst>
              <p:tags r:id="rId7"/>
            </p:custDataLst>
          </p:nvPr>
        </p:nvGrpSpPr>
        <p:grpSpPr>
          <a:xfrm>
            <a:off x="5256691" y="1510868"/>
            <a:ext cx="1678618" cy="1703133"/>
            <a:chOff x="1267883" y="2183066"/>
            <a:chExt cx="1678618" cy="1703133"/>
          </a:xfrm>
        </p:grpSpPr>
        <p:grpSp>
          <p:nvGrpSpPr>
            <p:cNvPr id="20" name="组合 19"/>
            <p:cNvGrpSpPr/>
            <p:nvPr/>
          </p:nvGrpSpPr>
          <p:grpSpPr>
            <a:xfrm>
              <a:off x="1267883" y="2183066"/>
              <a:ext cx="1678618" cy="1703133"/>
              <a:chOff x="1267883" y="2183067"/>
              <a:chExt cx="1729441" cy="1754698"/>
            </a:xfrm>
          </p:grpSpPr>
          <p:sp>
            <p:nvSpPr>
              <p:cNvPr id="22" name="Sev01"/>
              <p:cNvSpPr/>
              <p:nvPr>
                <p:custDataLst>
                  <p:tags r:id="rId8"/>
                </p:custDataLst>
              </p:nvPr>
            </p:nvSpPr>
            <p:spPr>
              <a:xfrm rot="5400000">
                <a:off x="1267883" y="2183067"/>
                <a:ext cx="1612996" cy="1612996"/>
              </a:xfrm>
              <a:prstGeom prst="teardrop">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5335" dirty="0">
                  <a:solidFill>
                    <a:schemeClr val="accent1"/>
                  </a:solidFill>
                </a:endParaRPr>
              </a:p>
            </p:txBody>
          </p:sp>
          <p:sp>
            <p:nvSpPr>
              <p:cNvPr id="23" name="Half Frame 12"/>
              <p:cNvSpPr/>
              <p:nvPr>
                <p:custDataLst>
                  <p:tags r:id="rId9"/>
                </p:custDataLst>
              </p:nvPr>
            </p:nvSpPr>
            <p:spPr>
              <a:xfrm rot="10800000">
                <a:off x="1911123" y="2851564"/>
                <a:ext cx="1086201" cy="1086201"/>
              </a:xfrm>
              <a:prstGeom prst="halfFrame">
                <a:avLst>
                  <a:gd name="adj1" fmla="val 4570"/>
                  <a:gd name="adj2" fmla="val 394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3555" dirty="0">
                  <a:solidFill>
                    <a:schemeClr val="accent1"/>
                  </a:solidFill>
                </a:endParaRPr>
              </a:p>
            </p:txBody>
          </p:sp>
        </p:grpSp>
        <p:sp>
          <p:nvSpPr>
            <p:cNvPr id="21" name="文本框 20"/>
            <p:cNvSpPr txBox="1"/>
            <p:nvPr>
              <p:custDataLst>
                <p:tags r:id="rId10"/>
              </p:custDataLst>
            </p:nvPr>
          </p:nvSpPr>
          <p:spPr>
            <a:xfrm>
              <a:off x="1865497" y="2475105"/>
              <a:ext cx="585603" cy="1097280"/>
            </a:xfrm>
            <a:prstGeom prst="rect">
              <a:avLst/>
            </a:prstGeom>
            <a:noFill/>
          </p:spPr>
          <p:txBody>
            <a:bodyPr wrap="square" rtlCol="0">
              <a:spAutoFit/>
            </a:bodyPr>
            <a:lstStyle/>
            <a:p>
              <a:pPr algn="ctr" defTabSz="1375410"/>
              <a:r>
                <a:rPr lang="en-US" altLang="zh-CN" sz="6600" b="1" dirty="0" smtClean="0">
                  <a:solidFill>
                    <a:schemeClr val="accent1"/>
                  </a:solidFill>
                </a:rPr>
                <a:t>2</a:t>
              </a:r>
              <a:endParaRPr lang="zh-CN" altLang="en-US" sz="6600" b="1" dirty="0">
                <a:solidFill>
                  <a:schemeClr val="accent1"/>
                </a:solidFill>
              </a:endParaRPr>
            </a:p>
          </p:txBody>
        </p:sp>
      </p:grpSp>
      <p:sp>
        <p:nvSpPr>
          <p:cNvPr id="24" name="矩形 1"/>
          <p:cNvSpPr>
            <a:spLocks noChangeArrowheads="1"/>
          </p:cNvSpPr>
          <p:nvPr>
            <p:custDataLst>
              <p:tags r:id="rId11"/>
            </p:custDataLst>
          </p:nvPr>
        </p:nvSpPr>
        <p:spPr bwMode="auto">
          <a:xfrm>
            <a:off x="4637724" y="4164443"/>
            <a:ext cx="2916552"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eaLnBrk="1" latinLnBrk="1" hangingPunct="1">
              <a:lnSpc>
                <a:spcPct val="150000"/>
              </a:lnSpc>
            </a:pPr>
            <a:r>
              <a:rPr lang="en-US" altLang="zh-CN" smtClean="0">
                <a:latin typeface="+mn-lt"/>
                <a:ea typeface="+mn-ea"/>
              </a:rPr>
              <a:t>Lorem ipsum dolor sit amet, consect</a:t>
            </a:r>
            <a:endParaRPr lang="en-US" altLang="zh-CN" dirty="0">
              <a:latin typeface="+mn-lt"/>
              <a:ea typeface="+mn-ea"/>
            </a:endParaRPr>
          </a:p>
        </p:txBody>
      </p:sp>
      <p:sp>
        <p:nvSpPr>
          <p:cNvPr id="25" name="文本框 24"/>
          <p:cNvSpPr txBox="1"/>
          <p:nvPr>
            <p:custDataLst>
              <p:tags r:id="rId12"/>
            </p:custDataLst>
          </p:nvPr>
        </p:nvSpPr>
        <p:spPr>
          <a:xfrm>
            <a:off x="4469324" y="3423504"/>
            <a:ext cx="3253352" cy="523220"/>
          </a:xfrm>
          <a:prstGeom prst="rect">
            <a:avLst/>
          </a:prstGeom>
          <a:noFill/>
        </p:spPr>
        <p:txBody>
          <a:bodyPr wrap="square" rtlCol="0">
            <a:normAutofit/>
          </a:bodyPr>
          <a:lstStyle/>
          <a:p>
            <a:pPr algn="ctr"/>
            <a:r>
              <a:rPr lang="en-US" altLang="zh-CN" sz="2800" b="1" smtClean="0">
                <a:latin typeface="+mj-lt"/>
                <a:ea typeface="+mj-ea"/>
                <a:cs typeface="+mj-cs"/>
                <a:sym typeface="+mn-lt"/>
              </a:rPr>
              <a:t>LOREM IPSUM </a:t>
            </a:r>
            <a:endParaRPr lang="en-US" altLang="zh-CN" sz="2800" b="1" dirty="0">
              <a:latin typeface="+mj-lt"/>
              <a:ea typeface="+mj-ea"/>
              <a:cs typeface="+mj-cs"/>
              <a:sym typeface="+mn-lt"/>
            </a:endParaRPr>
          </a:p>
        </p:txBody>
      </p:sp>
      <p:grpSp>
        <p:nvGrpSpPr>
          <p:cNvPr id="26" name="组合 25"/>
          <p:cNvGrpSpPr/>
          <p:nvPr>
            <p:custDataLst>
              <p:tags r:id="rId13"/>
            </p:custDataLst>
          </p:nvPr>
        </p:nvGrpSpPr>
        <p:grpSpPr>
          <a:xfrm>
            <a:off x="9295291" y="1510868"/>
            <a:ext cx="1678618" cy="1703133"/>
            <a:chOff x="1267883" y="2183066"/>
            <a:chExt cx="1678618" cy="1703133"/>
          </a:xfrm>
        </p:grpSpPr>
        <p:grpSp>
          <p:nvGrpSpPr>
            <p:cNvPr id="27" name="组合 26"/>
            <p:cNvGrpSpPr/>
            <p:nvPr/>
          </p:nvGrpSpPr>
          <p:grpSpPr>
            <a:xfrm>
              <a:off x="1267883" y="2183066"/>
              <a:ext cx="1678618" cy="1703133"/>
              <a:chOff x="1267883" y="2183067"/>
              <a:chExt cx="1729441" cy="1754698"/>
            </a:xfrm>
          </p:grpSpPr>
          <p:sp>
            <p:nvSpPr>
              <p:cNvPr id="29" name="Sev01"/>
              <p:cNvSpPr/>
              <p:nvPr>
                <p:custDataLst>
                  <p:tags r:id="rId14"/>
                </p:custDataLst>
              </p:nvPr>
            </p:nvSpPr>
            <p:spPr>
              <a:xfrm rot="5400000">
                <a:off x="1267883" y="2183067"/>
                <a:ext cx="1612996" cy="1612996"/>
              </a:xfrm>
              <a:prstGeom prst="teardrop">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5335" dirty="0">
                  <a:solidFill>
                    <a:schemeClr val="accent1"/>
                  </a:solidFill>
                </a:endParaRPr>
              </a:p>
            </p:txBody>
          </p:sp>
          <p:sp>
            <p:nvSpPr>
              <p:cNvPr id="30" name="Half Frame 12"/>
              <p:cNvSpPr/>
              <p:nvPr>
                <p:custDataLst>
                  <p:tags r:id="rId15"/>
                </p:custDataLst>
              </p:nvPr>
            </p:nvSpPr>
            <p:spPr>
              <a:xfrm rot="10800000">
                <a:off x="1911123" y="2851564"/>
                <a:ext cx="1086201" cy="1086201"/>
              </a:xfrm>
              <a:prstGeom prst="halfFrame">
                <a:avLst>
                  <a:gd name="adj1" fmla="val 4570"/>
                  <a:gd name="adj2" fmla="val 394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3555" dirty="0">
                  <a:solidFill>
                    <a:schemeClr val="accent1"/>
                  </a:solidFill>
                </a:endParaRPr>
              </a:p>
            </p:txBody>
          </p:sp>
        </p:grpSp>
        <p:sp>
          <p:nvSpPr>
            <p:cNvPr id="28" name="文本框 27"/>
            <p:cNvSpPr txBox="1"/>
            <p:nvPr>
              <p:custDataLst>
                <p:tags r:id="rId16"/>
              </p:custDataLst>
            </p:nvPr>
          </p:nvSpPr>
          <p:spPr>
            <a:xfrm>
              <a:off x="1865497" y="2475105"/>
              <a:ext cx="585603" cy="1097280"/>
            </a:xfrm>
            <a:prstGeom prst="rect">
              <a:avLst/>
            </a:prstGeom>
            <a:noFill/>
          </p:spPr>
          <p:txBody>
            <a:bodyPr wrap="square" rtlCol="0">
              <a:spAutoFit/>
            </a:bodyPr>
            <a:lstStyle/>
            <a:p>
              <a:pPr algn="ctr" defTabSz="1375410"/>
              <a:r>
                <a:rPr lang="en-US" altLang="zh-CN" sz="6600" b="1" dirty="0" smtClean="0">
                  <a:solidFill>
                    <a:schemeClr val="accent1"/>
                  </a:solidFill>
                </a:rPr>
                <a:t>3</a:t>
              </a:r>
              <a:endParaRPr lang="zh-CN" altLang="en-US" sz="6600" b="1" dirty="0">
                <a:solidFill>
                  <a:schemeClr val="accent1"/>
                </a:solidFill>
              </a:endParaRPr>
            </a:p>
          </p:txBody>
        </p:sp>
      </p:grpSp>
      <p:sp>
        <p:nvSpPr>
          <p:cNvPr id="31" name="矩形 1"/>
          <p:cNvSpPr>
            <a:spLocks noChangeArrowheads="1"/>
          </p:cNvSpPr>
          <p:nvPr>
            <p:custDataLst>
              <p:tags r:id="rId17"/>
            </p:custDataLst>
          </p:nvPr>
        </p:nvSpPr>
        <p:spPr bwMode="auto">
          <a:xfrm>
            <a:off x="8676324" y="4164443"/>
            <a:ext cx="2916552"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eaLnBrk="1" latinLnBrk="1" hangingPunct="1">
              <a:lnSpc>
                <a:spcPct val="150000"/>
              </a:lnSpc>
            </a:pPr>
            <a:r>
              <a:rPr lang="en-US" altLang="zh-CN" smtClean="0">
                <a:latin typeface="+mn-lt"/>
                <a:ea typeface="+mn-ea"/>
              </a:rPr>
              <a:t>Lorem ipsum dolor sit amet, consect</a:t>
            </a:r>
            <a:endParaRPr lang="en-US" altLang="zh-CN" dirty="0">
              <a:latin typeface="+mn-lt"/>
              <a:ea typeface="+mn-ea"/>
            </a:endParaRPr>
          </a:p>
        </p:txBody>
      </p:sp>
      <p:sp>
        <p:nvSpPr>
          <p:cNvPr id="32" name="文本框 31"/>
          <p:cNvSpPr txBox="1"/>
          <p:nvPr>
            <p:custDataLst>
              <p:tags r:id="rId18"/>
            </p:custDataLst>
          </p:nvPr>
        </p:nvSpPr>
        <p:spPr>
          <a:xfrm>
            <a:off x="8507924" y="3423504"/>
            <a:ext cx="3253352" cy="523220"/>
          </a:xfrm>
          <a:prstGeom prst="rect">
            <a:avLst/>
          </a:prstGeom>
          <a:noFill/>
        </p:spPr>
        <p:txBody>
          <a:bodyPr wrap="square" rtlCol="0">
            <a:normAutofit/>
          </a:bodyPr>
          <a:lstStyle/>
          <a:p>
            <a:pPr algn="ctr"/>
            <a:r>
              <a:rPr lang="en-US" altLang="zh-CN" sz="2800" b="1" smtClean="0">
                <a:latin typeface="+mj-lt"/>
                <a:ea typeface="+mj-ea"/>
                <a:cs typeface="+mj-cs"/>
                <a:sym typeface="+mn-lt"/>
              </a:rPr>
              <a:t>LOREM IPSUM </a:t>
            </a:r>
            <a:endParaRPr lang="en-US" altLang="zh-CN" sz="2800" b="1" dirty="0">
              <a:latin typeface="+mj-lt"/>
              <a:ea typeface="+mj-ea"/>
              <a:cs typeface="+mj-cs"/>
              <a:sym typeface="+mn-lt"/>
            </a:endParaRPr>
          </a:p>
        </p:txBody>
      </p:sp>
      <p:sp>
        <p:nvSpPr>
          <p:cNvPr id="5" name="文本框 4"/>
          <p:cNvSpPr txBox="1"/>
          <p:nvPr>
            <p:custDataLst>
              <p:tags r:id="rId19"/>
            </p:custDataLst>
          </p:nvPr>
        </p:nvSpPr>
        <p:spPr>
          <a:xfrm>
            <a:off x="788400" y="0"/>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Arial" panose="020B0604020202020204" pitchFamily="34" charset="0"/>
                <a:ea typeface="+mj-ea"/>
                <a:cs typeface="Arial" panose="020B0604020202020204" pitchFamily="34" charset="0"/>
              </a:defRPr>
            </a:lvl1pPr>
          </a:lstStyle>
          <a:p>
            <a:r>
              <a:rPr lang="en-US" altLang="zh-CN" b="1" smtClean="0">
                <a:latin typeface="+mj-lt"/>
                <a:cs typeface="+mj-cs"/>
              </a:rPr>
              <a:t>LOREM IPSUM DOLOR</a:t>
            </a:r>
            <a:endParaRPr lang="zh-CN" altLang="en-US" b="1" dirty="0">
              <a:latin typeface="+mj-lt"/>
              <a:cs typeface="+mj-cs"/>
            </a:endParaRPr>
          </a:p>
        </p:txBody>
      </p:sp>
    </p:spTree>
    <p:custDataLst>
      <p:tags r:id="rId20"/>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custDataLst>
              <p:tags r:id="rId1"/>
            </p:custDataLst>
          </p:nvPr>
        </p:nvGrpSpPr>
        <p:grpSpPr>
          <a:xfrm>
            <a:off x="1655906" y="1345467"/>
            <a:ext cx="1986976" cy="2549273"/>
            <a:chOff x="1655906" y="1345467"/>
            <a:chExt cx="1986976" cy="2549273"/>
          </a:xfrm>
        </p:grpSpPr>
        <p:grpSp>
          <p:nvGrpSpPr>
            <p:cNvPr id="13" name="组合 12"/>
            <p:cNvGrpSpPr/>
            <p:nvPr/>
          </p:nvGrpSpPr>
          <p:grpSpPr>
            <a:xfrm>
              <a:off x="2029580" y="1345467"/>
              <a:ext cx="976069" cy="990324"/>
              <a:chOff x="2029580" y="1345467"/>
              <a:chExt cx="976069" cy="990324"/>
            </a:xfrm>
          </p:grpSpPr>
          <p:grpSp>
            <p:nvGrpSpPr>
              <p:cNvPr id="2" name="组合 1"/>
              <p:cNvGrpSpPr/>
              <p:nvPr/>
            </p:nvGrpSpPr>
            <p:grpSpPr>
              <a:xfrm>
                <a:off x="2029580" y="1345467"/>
                <a:ext cx="976069" cy="990324"/>
                <a:chOff x="1267883" y="2183067"/>
                <a:chExt cx="1729441" cy="1754698"/>
              </a:xfrm>
            </p:grpSpPr>
            <p:sp>
              <p:nvSpPr>
                <p:cNvPr id="8" name="Sev01"/>
                <p:cNvSpPr/>
                <p:nvPr>
                  <p:custDataLst>
                    <p:tags r:id="rId2"/>
                  </p:custDataLst>
                </p:nvPr>
              </p:nvSpPr>
              <p:spPr>
                <a:xfrm rot="5400000">
                  <a:off x="1267883" y="2183067"/>
                  <a:ext cx="1612996" cy="1612996"/>
                </a:xfrm>
                <a:prstGeom prst="teardrop">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5335" dirty="0">
                    <a:solidFill>
                      <a:schemeClr val="accent1"/>
                    </a:solidFill>
                  </a:endParaRPr>
                </a:p>
              </p:txBody>
            </p:sp>
            <p:sp>
              <p:nvSpPr>
                <p:cNvPr id="12" name="Half Frame 12"/>
                <p:cNvSpPr/>
                <p:nvPr>
                  <p:custDataLst>
                    <p:tags r:id="rId3"/>
                  </p:custDataLst>
                </p:nvPr>
              </p:nvSpPr>
              <p:spPr>
                <a:xfrm rot="10800000">
                  <a:off x="1911123" y="2851564"/>
                  <a:ext cx="1086201" cy="1086201"/>
                </a:xfrm>
                <a:prstGeom prst="halfFrame">
                  <a:avLst>
                    <a:gd name="adj1" fmla="val 4570"/>
                    <a:gd name="adj2" fmla="val 394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3555" dirty="0">
                    <a:solidFill>
                      <a:schemeClr val="accent1"/>
                    </a:solidFill>
                  </a:endParaRPr>
                </a:p>
              </p:txBody>
            </p:sp>
          </p:grpSp>
          <p:sp>
            <p:nvSpPr>
              <p:cNvPr id="17" name="文本框 16"/>
              <p:cNvSpPr txBox="1"/>
              <p:nvPr>
                <p:custDataLst>
                  <p:tags r:id="rId4"/>
                </p:custDataLst>
              </p:nvPr>
            </p:nvSpPr>
            <p:spPr>
              <a:xfrm>
                <a:off x="2301386" y="1455909"/>
                <a:ext cx="432457" cy="762000"/>
              </a:xfrm>
              <a:prstGeom prst="rect">
                <a:avLst/>
              </a:prstGeom>
              <a:noFill/>
            </p:spPr>
            <p:txBody>
              <a:bodyPr wrap="square" rtlCol="0">
                <a:spAutoFit/>
              </a:bodyPr>
              <a:lstStyle/>
              <a:p>
                <a:pPr algn="ctr" defTabSz="1375410"/>
                <a:r>
                  <a:rPr lang="en-US" altLang="zh-CN" sz="4400" b="1" dirty="0">
                    <a:solidFill>
                      <a:schemeClr val="accent1"/>
                    </a:solidFill>
                  </a:rPr>
                  <a:t>1</a:t>
                </a:r>
                <a:endParaRPr lang="zh-CN" altLang="en-US" sz="4400" b="1" dirty="0">
                  <a:solidFill>
                    <a:schemeClr val="accent1"/>
                  </a:solidFill>
                </a:endParaRPr>
              </a:p>
            </p:txBody>
          </p:sp>
        </p:grpSp>
        <p:sp>
          <p:nvSpPr>
            <p:cNvPr id="35" name="矩形 1"/>
            <p:cNvSpPr>
              <a:spLocks noChangeArrowheads="1"/>
            </p:cNvSpPr>
            <p:nvPr>
              <p:custDataLst>
                <p:tags r:id="rId5"/>
              </p:custDataLst>
            </p:nvPr>
          </p:nvSpPr>
          <p:spPr bwMode="auto">
            <a:xfrm>
              <a:off x="1655906" y="2971410"/>
              <a:ext cx="198697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eaLnBrk="1" latinLnBrk="1" hangingPunct="1">
                <a:lnSpc>
                  <a:spcPct val="150000"/>
                </a:lnSpc>
              </a:pPr>
              <a:r>
                <a:rPr lang="en-US" altLang="zh-CN" smtClean="0">
                  <a:latin typeface="+mn-lt"/>
                  <a:ea typeface="+mn-ea"/>
                </a:rPr>
                <a:t>Lorem ipsum dolor sit </a:t>
              </a:r>
              <a:endParaRPr lang="en-US" altLang="zh-CN" dirty="0">
                <a:latin typeface="+mn-lt"/>
                <a:ea typeface="+mn-ea"/>
              </a:endParaRPr>
            </a:p>
          </p:txBody>
        </p:sp>
        <p:sp>
          <p:nvSpPr>
            <p:cNvPr id="36" name="文本框 35"/>
            <p:cNvSpPr txBox="1"/>
            <p:nvPr>
              <p:custDataLst>
                <p:tags r:id="rId6"/>
              </p:custDataLst>
            </p:nvPr>
          </p:nvSpPr>
          <p:spPr>
            <a:xfrm>
              <a:off x="1694605" y="2408271"/>
              <a:ext cx="1909579" cy="523220"/>
            </a:xfrm>
            <a:prstGeom prst="rect">
              <a:avLst/>
            </a:prstGeom>
            <a:noFill/>
          </p:spPr>
          <p:txBody>
            <a:bodyPr wrap="square" rtlCol="0">
              <a:normAutofit/>
            </a:bodyPr>
            <a:lstStyle/>
            <a:p>
              <a:pPr algn="ctr"/>
              <a:r>
                <a:rPr lang="en-US" altLang="zh-CN" sz="2800" b="1" smtClean="0">
                  <a:latin typeface="+mj-lt"/>
                  <a:ea typeface="+mj-ea"/>
                  <a:cs typeface="+mj-cs"/>
                  <a:sym typeface="+mn-lt"/>
                </a:rPr>
                <a:t>LOREM</a:t>
              </a:r>
              <a:endParaRPr lang="en-US" altLang="zh-CN" sz="2800" b="1" dirty="0">
                <a:latin typeface="+mj-lt"/>
                <a:ea typeface="+mj-ea"/>
                <a:cs typeface="+mj-cs"/>
                <a:sym typeface="+mn-lt"/>
              </a:endParaRPr>
            </a:p>
          </p:txBody>
        </p:sp>
      </p:grpSp>
      <p:grpSp>
        <p:nvGrpSpPr>
          <p:cNvPr id="15" name="组合 14"/>
          <p:cNvGrpSpPr/>
          <p:nvPr>
            <p:custDataLst>
              <p:tags r:id="rId7"/>
            </p:custDataLst>
          </p:nvPr>
        </p:nvGrpSpPr>
        <p:grpSpPr>
          <a:xfrm>
            <a:off x="5102512" y="1345467"/>
            <a:ext cx="1986976" cy="2549273"/>
            <a:chOff x="5102512" y="1345467"/>
            <a:chExt cx="1986976" cy="2549273"/>
          </a:xfrm>
        </p:grpSpPr>
        <p:grpSp>
          <p:nvGrpSpPr>
            <p:cNvPr id="9" name="组合 8"/>
            <p:cNvGrpSpPr/>
            <p:nvPr/>
          </p:nvGrpSpPr>
          <p:grpSpPr>
            <a:xfrm>
              <a:off x="5476186" y="1345467"/>
              <a:ext cx="976069" cy="990324"/>
              <a:chOff x="5476186" y="1345467"/>
              <a:chExt cx="976069" cy="990324"/>
            </a:xfrm>
          </p:grpSpPr>
          <p:grpSp>
            <p:nvGrpSpPr>
              <p:cNvPr id="77" name="组合 76"/>
              <p:cNvGrpSpPr/>
              <p:nvPr/>
            </p:nvGrpSpPr>
            <p:grpSpPr>
              <a:xfrm>
                <a:off x="5476186" y="1345467"/>
                <a:ext cx="976069" cy="990324"/>
                <a:chOff x="1267883" y="2183067"/>
                <a:chExt cx="1729441" cy="1754698"/>
              </a:xfrm>
            </p:grpSpPr>
            <p:sp>
              <p:nvSpPr>
                <p:cNvPr id="81" name="Sev01"/>
                <p:cNvSpPr/>
                <p:nvPr>
                  <p:custDataLst>
                    <p:tags r:id="rId8"/>
                  </p:custDataLst>
                </p:nvPr>
              </p:nvSpPr>
              <p:spPr>
                <a:xfrm rot="5400000">
                  <a:off x="1267883" y="2183067"/>
                  <a:ext cx="1612996" cy="1612996"/>
                </a:xfrm>
                <a:prstGeom prst="teardrop">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5335" dirty="0">
                    <a:solidFill>
                      <a:schemeClr val="accent1"/>
                    </a:solidFill>
                  </a:endParaRPr>
                </a:p>
              </p:txBody>
            </p:sp>
            <p:sp>
              <p:nvSpPr>
                <p:cNvPr id="82" name="Half Frame 12"/>
                <p:cNvSpPr/>
                <p:nvPr>
                  <p:custDataLst>
                    <p:tags r:id="rId9"/>
                  </p:custDataLst>
                </p:nvPr>
              </p:nvSpPr>
              <p:spPr>
                <a:xfrm rot="10800000">
                  <a:off x="1911123" y="2851564"/>
                  <a:ext cx="1086201" cy="1086201"/>
                </a:xfrm>
                <a:prstGeom prst="halfFrame">
                  <a:avLst>
                    <a:gd name="adj1" fmla="val 4570"/>
                    <a:gd name="adj2" fmla="val 394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3555" dirty="0">
                    <a:solidFill>
                      <a:schemeClr val="accent1"/>
                    </a:solidFill>
                  </a:endParaRPr>
                </a:p>
              </p:txBody>
            </p:sp>
          </p:grpSp>
          <p:sp>
            <p:nvSpPr>
              <p:cNvPr id="78" name="文本框 77"/>
              <p:cNvSpPr txBox="1"/>
              <p:nvPr>
                <p:custDataLst>
                  <p:tags r:id="rId10"/>
                </p:custDataLst>
              </p:nvPr>
            </p:nvSpPr>
            <p:spPr>
              <a:xfrm>
                <a:off x="5747992" y="1455909"/>
                <a:ext cx="432457" cy="762000"/>
              </a:xfrm>
              <a:prstGeom prst="rect">
                <a:avLst/>
              </a:prstGeom>
              <a:noFill/>
            </p:spPr>
            <p:txBody>
              <a:bodyPr wrap="square" rtlCol="0">
                <a:spAutoFit/>
              </a:bodyPr>
              <a:lstStyle/>
              <a:p>
                <a:pPr algn="ctr" defTabSz="1375410"/>
                <a:r>
                  <a:rPr lang="en-US" altLang="zh-CN" sz="4400" b="1" dirty="0" smtClean="0">
                    <a:solidFill>
                      <a:schemeClr val="accent1"/>
                    </a:solidFill>
                  </a:rPr>
                  <a:t>2</a:t>
                </a:r>
                <a:endParaRPr lang="zh-CN" altLang="en-US" sz="4400" b="1" dirty="0">
                  <a:solidFill>
                    <a:schemeClr val="accent1"/>
                  </a:solidFill>
                </a:endParaRPr>
              </a:p>
            </p:txBody>
          </p:sp>
        </p:grpSp>
        <p:sp>
          <p:nvSpPr>
            <p:cNvPr id="79" name="矩形 1"/>
            <p:cNvSpPr>
              <a:spLocks noChangeArrowheads="1"/>
            </p:cNvSpPr>
            <p:nvPr>
              <p:custDataLst>
                <p:tags r:id="rId11"/>
              </p:custDataLst>
            </p:nvPr>
          </p:nvSpPr>
          <p:spPr bwMode="auto">
            <a:xfrm>
              <a:off x="5102512" y="2971410"/>
              <a:ext cx="198697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eaLnBrk="1" latinLnBrk="1" hangingPunct="1">
                <a:lnSpc>
                  <a:spcPct val="150000"/>
                </a:lnSpc>
              </a:pPr>
              <a:r>
                <a:rPr lang="en-US" altLang="zh-CN" smtClean="0">
                  <a:latin typeface="+mn-lt"/>
                  <a:ea typeface="+mn-ea"/>
                </a:rPr>
                <a:t>Lorem ipsum dolor sit </a:t>
              </a:r>
              <a:endParaRPr lang="en-US" altLang="zh-CN" dirty="0">
                <a:latin typeface="+mn-lt"/>
                <a:ea typeface="+mn-ea"/>
              </a:endParaRPr>
            </a:p>
          </p:txBody>
        </p:sp>
        <p:sp>
          <p:nvSpPr>
            <p:cNvPr id="80" name="文本框 79"/>
            <p:cNvSpPr txBox="1"/>
            <p:nvPr>
              <p:custDataLst>
                <p:tags r:id="rId12"/>
              </p:custDataLst>
            </p:nvPr>
          </p:nvSpPr>
          <p:spPr>
            <a:xfrm>
              <a:off x="5141211" y="2408271"/>
              <a:ext cx="1909579" cy="523220"/>
            </a:xfrm>
            <a:prstGeom prst="rect">
              <a:avLst/>
            </a:prstGeom>
            <a:noFill/>
          </p:spPr>
          <p:txBody>
            <a:bodyPr wrap="square" rtlCol="0">
              <a:normAutofit/>
            </a:bodyPr>
            <a:lstStyle/>
            <a:p>
              <a:pPr algn="ctr"/>
              <a:r>
                <a:rPr lang="en-US" altLang="zh-CN" sz="2800" b="1" smtClean="0">
                  <a:latin typeface="+mj-lt"/>
                  <a:ea typeface="+mj-ea"/>
                  <a:cs typeface="+mj-cs"/>
                  <a:sym typeface="+mn-lt"/>
                </a:rPr>
                <a:t>LOREM</a:t>
              </a:r>
              <a:endParaRPr lang="en-US" altLang="zh-CN" sz="2800" b="1" dirty="0">
                <a:latin typeface="+mj-lt"/>
                <a:ea typeface="+mj-ea"/>
                <a:cs typeface="+mj-cs"/>
                <a:sym typeface="+mn-lt"/>
              </a:endParaRPr>
            </a:p>
          </p:txBody>
        </p:sp>
      </p:grpSp>
      <p:grpSp>
        <p:nvGrpSpPr>
          <p:cNvPr id="16" name="组合 15"/>
          <p:cNvGrpSpPr/>
          <p:nvPr>
            <p:custDataLst>
              <p:tags r:id="rId13"/>
            </p:custDataLst>
          </p:nvPr>
        </p:nvGrpSpPr>
        <p:grpSpPr>
          <a:xfrm>
            <a:off x="8549118" y="1345467"/>
            <a:ext cx="1986976" cy="2549273"/>
            <a:chOff x="8549118" y="1345467"/>
            <a:chExt cx="1986976" cy="2549273"/>
          </a:xfrm>
        </p:grpSpPr>
        <p:grpSp>
          <p:nvGrpSpPr>
            <p:cNvPr id="5" name="组合 4"/>
            <p:cNvGrpSpPr/>
            <p:nvPr/>
          </p:nvGrpSpPr>
          <p:grpSpPr>
            <a:xfrm>
              <a:off x="8922792" y="1345467"/>
              <a:ext cx="976069" cy="990324"/>
              <a:chOff x="8922792" y="1345467"/>
              <a:chExt cx="976069" cy="990324"/>
            </a:xfrm>
          </p:grpSpPr>
          <p:grpSp>
            <p:nvGrpSpPr>
              <p:cNvPr id="91" name="组合 90"/>
              <p:cNvGrpSpPr/>
              <p:nvPr/>
            </p:nvGrpSpPr>
            <p:grpSpPr>
              <a:xfrm>
                <a:off x="8922792" y="1345467"/>
                <a:ext cx="976069" cy="990324"/>
                <a:chOff x="1267883" y="2183067"/>
                <a:chExt cx="1729441" cy="1754698"/>
              </a:xfrm>
            </p:grpSpPr>
            <p:sp>
              <p:nvSpPr>
                <p:cNvPr id="95" name="Sev01"/>
                <p:cNvSpPr/>
                <p:nvPr>
                  <p:custDataLst>
                    <p:tags r:id="rId14"/>
                  </p:custDataLst>
                </p:nvPr>
              </p:nvSpPr>
              <p:spPr>
                <a:xfrm rot="5400000">
                  <a:off x="1267883" y="2183067"/>
                  <a:ext cx="1612996" cy="1612996"/>
                </a:xfrm>
                <a:prstGeom prst="teardrop">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5335" dirty="0">
                    <a:solidFill>
                      <a:schemeClr val="accent1"/>
                    </a:solidFill>
                  </a:endParaRPr>
                </a:p>
              </p:txBody>
            </p:sp>
            <p:sp>
              <p:nvSpPr>
                <p:cNvPr id="96" name="Half Frame 12"/>
                <p:cNvSpPr/>
                <p:nvPr>
                  <p:custDataLst>
                    <p:tags r:id="rId15"/>
                  </p:custDataLst>
                </p:nvPr>
              </p:nvSpPr>
              <p:spPr>
                <a:xfrm rot="10800000">
                  <a:off x="1911123" y="2851564"/>
                  <a:ext cx="1086201" cy="1086201"/>
                </a:xfrm>
                <a:prstGeom prst="halfFrame">
                  <a:avLst>
                    <a:gd name="adj1" fmla="val 4570"/>
                    <a:gd name="adj2" fmla="val 394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3555" dirty="0">
                    <a:solidFill>
                      <a:schemeClr val="accent1"/>
                    </a:solidFill>
                  </a:endParaRPr>
                </a:p>
              </p:txBody>
            </p:sp>
          </p:grpSp>
          <p:sp>
            <p:nvSpPr>
              <p:cNvPr id="92" name="文本框 91"/>
              <p:cNvSpPr txBox="1"/>
              <p:nvPr>
                <p:custDataLst>
                  <p:tags r:id="rId16"/>
                </p:custDataLst>
              </p:nvPr>
            </p:nvSpPr>
            <p:spPr>
              <a:xfrm>
                <a:off x="9194598" y="1455909"/>
                <a:ext cx="432457" cy="762000"/>
              </a:xfrm>
              <a:prstGeom prst="rect">
                <a:avLst/>
              </a:prstGeom>
              <a:noFill/>
            </p:spPr>
            <p:txBody>
              <a:bodyPr wrap="square" rtlCol="0">
                <a:spAutoFit/>
              </a:bodyPr>
              <a:lstStyle/>
              <a:p>
                <a:pPr algn="ctr" defTabSz="1375410"/>
                <a:r>
                  <a:rPr lang="en-US" altLang="zh-CN" sz="4400" b="1" dirty="0" smtClean="0">
                    <a:solidFill>
                      <a:schemeClr val="accent1"/>
                    </a:solidFill>
                  </a:rPr>
                  <a:t>3</a:t>
                </a:r>
                <a:endParaRPr lang="zh-CN" altLang="en-US" sz="4400" b="1" dirty="0">
                  <a:solidFill>
                    <a:schemeClr val="accent1"/>
                  </a:solidFill>
                </a:endParaRPr>
              </a:p>
            </p:txBody>
          </p:sp>
        </p:grpSp>
        <p:sp>
          <p:nvSpPr>
            <p:cNvPr id="93" name="矩形 1"/>
            <p:cNvSpPr>
              <a:spLocks noChangeArrowheads="1"/>
            </p:cNvSpPr>
            <p:nvPr>
              <p:custDataLst>
                <p:tags r:id="rId17"/>
              </p:custDataLst>
            </p:nvPr>
          </p:nvSpPr>
          <p:spPr bwMode="auto">
            <a:xfrm>
              <a:off x="8549118" y="2971410"/>
              <a:ext cx="198697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eaLnBrk="1" latinLnBrk="1" hangingPunct="1">
                <a:lnSpc>
                  <a:spcPct val="150000"/>
                </a:lnSpc>
              </a:pPr>
              <a:r>
                <a:rPr lang="en-US" altLang="zh-CN" smtClean="0">
                  <a:latin typeface="+mn-lt"/>
                  <a:ea typeface="+mn-ea"/>
                </a:rPr>
                <a:t>Lorem ipsum dolor sit </a:t>
              </a:r>
              <a:endParaRPr lang="en-US" altLang="zh-CN" dirty="0">
                <a:latin typeface="+mn-lt"/>
                <a:ea typeface="+mn-ea"/>
              </a:endParaRPr>
            </a:p>
          </p:txBody>
        </p:sp>
        <p:sp>
          <p:nvSpPr>
            <p:cNvPr id="94" name="文本框 93"/>
            <p:cNvSpPr txBox="1"/>
            <p:nvPr>
              <p:custDataLst>
                <p:tags r:id="rId18"/>
              </p:custDataLst>
            </p:nvPr>
          </p:nvSpPr>
          <p:spPr>
            <a:xfrm>
              <a:off x="8587817" y="2408271"/>
              <a:ext cx="1909579" cy="523220"/>
            </a:xfrm>
            <a:prstGeom prst="rect">
              <a:avLst/>
            </a:prstGeom>
            <a:noFill/>
          </p:spPr>
          <p:txBody>
            <a:bodyPr wrap="square" rtlCol="0">
              <a:normAutofit/>
            </a:bodyPr>
            <a:lstStyle/>
            <a:p>
              <a:pPr algn="ctr"/>
              <a:r>
                <a:rPr lang="en-US" altLang="zh-CN" sz="2800" b="1" smtClean="0">
                  <a:latin typeface="+mj-lt"/>
                  <a:ea typeface="+mj-ea"/>
                  <a:cs typeface="+mj-cs"/>
                  <a:sym typeface="+mn-lt"/>
                </a:rPr>
                <a:t>LOREM</a:t>
              </a:r>
              <a:endParaRPr lang="en-US" altLang="zh-CN" sz="2800" b="1" dirty="0">
                <a:latin typeface="+mj-lt"/>
                <a:ea typeface="+mj-ea"/>
                <a:cs typeface="+mj-cs"/>
                <a:sym typeface="+mn-lt"/>
              </a:endParaRPr>
            </a:p>
          </p:txBody>
        </p:sp>
      </p:grpSp>
      <p:grpSp>
        <p:nvGrpSpPr>
          <p:cNvPr id="20" name="组合 19"/>
          <p:cNvGrpSpPr/>
          <p:nvPr>
            <p:custDataLst>
              <p:tags r:id="rId19"/>
            </p:custDataLst>
          </p:nvPr>
        </p:nvGrpSpPr>
        <p:grpSpPr>
          <a:xfrm>
            <a:off x="1655906" y="4164867"/>
            <a:ext cx="1986976" cy="2549273"/>
            <a:chOff x="1655906" y="4164867"/>
            <a:chExt cx="1986976" cy="2549273"/>
          </a:xfrm>
        </p:grpSpPr>
        <p:grpSp>
          <p:nvGrpSpPr>
            <p:cNvPr id="11" name="组合 10"/>
            <p:cNvGrpSpPr/>
            <p:nvPr/>
          </p:nvGrpSpPr>
          <p:grpSpPr>
            <a:xfrm>
              <a:off x="2029580" y="4164867"/>
              <a:ext cx="976069" cy="990324"/>
              <a:chOff x="2029580" y="4164867"/>
              <a:chExt cx="976069" cy="990324"/>
            </a:xfrm>
          </p:grpSpPr>
          <p:grpSp>
            <p:nvGrpSpPr>
              <p:cNvPr id="98" name="组合 97"/>
              <p:cNvGrpSpPr/>
              <p:nvPr/>
            </p:nvGrpSpPr>
            <p:grpSpPr>
              <a:xfrm>
                <a:off x="2029580" y="4164867"/>
                <a:ext cx="976069" cy="990324"/>
                <a:chOff x="1267883" y="2183067"/>
                <a:chExt cx="1729441" cy="1754698"/>
              </a:xfrm>
            </p:grpSpPr>
            <p:sp>
              <p:nvSpPr>
                <p:cNvPr id="102" name="Sev01"/>
                <p:cNvSpPr/>
                <p:nvPr>
                  <p:custDataLst>
                    <p:tags r:id="rId20"/>
                  </p:custDataLst>
                </p:nvPr>
              </p:nvSpPr>
              <p:spPr>
                <a:xfrm rot="5400000">
                  <a:off x="1267883" y="2183067"/>
                  <a:ext cx="1612996" cy="1612996"/>
                </a:xfrm>
                <a:prstGeom prst="teardrop">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5335" dirty="0">
                    <a:solidFill>
                      <a:schemeClr val="accent1"/>
                    </a:solidFill>
                  </a:endParaRPr>
                </a:p>
              </p:txBody>
            </p:sp>
            <p:sp>
              <p:nvSpPr>
                <p:cNvPr id="103" name="Half Frame 12"/>
                <p:cNvSpPr/>
                <p:nvPr>
                  <p:custDataLst>
                    <p:tags r:id="rId21"/>
                  </p:custDataLst>
                </p:nvPr>
              </p:nvSpPr>
              <p:spPr>
                <a:xfrm rot="10800000">
                  <a:off x="1911123" y="2851564"/>
                  <a:ext cx="1086201" cy="1086201"/>
                </a:xfrm>
                <a:prstGeom prst="halfFrame">
                  <a:avLst>
                    <a:gd name="adj1" fmla="val 4570"/>
                    <a:gd name="adj2" fmla="val 394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3555" dirty="0">
                    <a:solidFill>
                      <a:schemeClr val="accent1"/>
                    </a:solidFill>
                  </a:endParaRPr>
                </a:p>
              </p:txBody>
            </p:sp>
          </p:grpSp>
          <p:sp>
            <p:nvSpPr>
              <p:cNvPr id="99" name="文本框 98"/>
              <p:cNvSpPr txBox="1"/>
              <p:nvPr>
                <p:custDataLst>
                  <p:tags r:id="rId22"/>
                </p:custDataLst>
              </p:nvPr>
            </p:nvSpPr>
            <p:spPr>
              <a:xfrm>
                <a:off x="2301386" y="4275309"/>
                <a:ext cx="432457" cy="762000"/>
              </a:xfrm>
              <a:prstGeom prst="rect">
                <a:avLst/>
              </a:prstGeom>
              <a:noFill/>
            </p:spPr>
            <p:txBody>
              <a:bodyPr wrap="square" rtlCol="0">
                <a:spAutoFit/>
              </a:bodyPr>
              <a:lstStyle/>
              <a:p>
                <a:pPr algn="ctr" defTabSz="1375410"/>
                <a:r>
                  <a:rPr lang="en-US" altLang="zh-CN" sz="4400" b="1" dirty="0" smtClean="0">
                    <a:solidFill>
                      <a:schemeClr val="accent1"/>
                    </a:solidFill>
                  </a:rPr>
                  <a:t>4</a:t>
                </a:r>
                <a:endParaRPr lang="zh-CN" altLang="en-US" sz="4400" b="1" dirty="0">
                  <a:solidFill>
                    <a:schemeClr val="accent1"/>
                  </a:solidFill>
                </a:endParaRPr>
              </a:p>
            </p:txBody>
          </p:sp>
        </p:grpSp>
        <p:sp>
          <p:nvSpPr>
            <p:cNvPr id="100" name="矩形 1"/>
            <p:cNvSpPr>
              <a:spLocks noChangeArrowheads="1"/>
            </p:cNvSpPr>
            <p:nvPr>
              <p:custDataLst>
                <p:tags r:id="rId23"/>
              </p:custDataLst>
            </p:nvPr>
          </p:nvSpPr>
          <p:spPr bwMode="auto">
            <a:xfrm>
              <a:off x="1655906" y="5790810"/>
              <a:ext cx="198697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eaLnBrk="1" latinLnBrk="1" hangingPunct="1">
                <a:lnSpc>
                  <a:spcPct val="150000"/>
                </a:lnSpc>
              </a:pPr>
              <a:r>
                <a:rPr lang="en-US" altLang="zh-CN" smtClean="0">
                  <a:latin typeface="+mn-lt"/>
                  <a:ea typeface="+mn-ea"/>
                </a:rPr>
                <a:t>Lorem ipsum dolor sit </a:t>
              </a:r>
              <a:endParaRPr lang="en-US" altLang="zh-CN" dirty="0">
                <a:latin typeface="+mn-lt"/>
                <a:ea typeface="+mn-ea"/>
              </a:endParaRPr>
            </a:p>
          </p:txBody>
        </p:sp>
        <p:sp>
          <p:nvSpPr>
            <p:cNvPr id="101" name="文本框 100"/>
            <p:cNvSpPr txBox="1"/>
            <p:nvPr>
              <p:custDataLst>
                <p:tags r:id="rId24"/>
              </p:custDataLst>
            </p:nvPr>
          </p:nvSpPr>
          <p:spPr>
            <a:xfrm>
              <a:off x="1694605" y="5227671"/>
              <a:ext cx="1909579" cy="523220"/>
            </a:xfrm>
            <a:prstGeom prst="rect">
              <a:avLst/>
            </a:prstGeom>
            <a:noFill/>
          </p:spPr>
          <p:txBody>
            <a:bodyPr wrap="square" rtlCol="0">
              <a:normAutofit/>
            </a:bodyPr>
            <a:lstStyle/>
            <a:p>
              <a:pPr algn="ctr"/>
              <a:r>
                <a:rPr lang="en-US" altLang="zh-CN" sz="2800" b="1" smtClean="0">
                  <a:latin typeface="+mj-lt"/>
                  <a:ea typeface="+mj-ea"/>
                  <a:cs typeface="+mj-cs"/>
                  <a:sym typeface="+mn-lt"/>
                </a:rPr>
                <a:t>LOREM</a:t>
              </a:r>
              <a:endParaRPr lang="en-US" altLang="zh-CN" sz="2800" b="1" dirty="0">
                <a:latin typeface="+mj-lt"/>
                <a:ea typeface="+mj-ea"/>
                <a:cs typeface="+mj-cs"/>
                <a:sym typeface="+mn-lt"/>
              </a:endParaRPr>
            </a:p>
          </p:txBody>
        </p:sp>
      </p:grpSp>
      <p:grpSp>
        <p:nvGrpSpPr>
          <p:cNvPr id="19" name="组合 18"/>
          <p:cNvGrpSpPr/>
          <p:nvPr>
            <p:custDataLst>
              <p:tags r:id="rId25"/>
            </p:custDataLst>
          </p:nvPr>
        </p:nvGrpSpPr>
        <p:grpSpPr>
          <a:xfrm>
            <a:off x="5102512" y="4164867"/>
            <a:ext cx="1986976" cy="2549273"/>
            <a:chOff x="5102512" y="4164867"/>
            <a:chExt cx="1986976" cy="2549273"/>
          </a:xfrm>
        </p:grpSpPr>
        <p:grpSp>
          <p:nvGrpSpPr>
            <p:cNvPr id="10" name="组合 9"/>
            <p:cNvGrpSpPr/>
            <p:nvPr/>
          </p:nvGrpSpPr>
          <p:grpSpPr>
            <a:xfrm>
              <a:off x="5476186" y="4164867"/>
              <a:ext cx="976069" cy="990324"/>
              <a:chOff x="5476186" y="4164867"/>
              <a:chExt cx="976069" cy="990324"/>
            </a:xfrm>
          </p:grpSpPr>
          <p:grpSp>
            <p:nvGrpSpPr>
              <p:cNvPr id="105" name="组合 104"/>
              <p:cNvGrpSpPr/>
              <p:nvPr/>
            </p:nvGrpSpPr>
            <p:grpSpPr>
              <a:xfrm>
                <a:off x="5476186" y="4164867"/>
                <a:ext cx="976069" cy="990324"/>
                <a:chOff x="1267883" y="2183067"/>
                <a:chExt cx="1729441" cy="1754698"/>
              </a:xfrm>
            </p:grpSpPr>
            <p:sp>
              <p:nvSpPr>
                <p:cNvPr id="109" name="Sev01"/>
                <p:cNvSpPr/>
                <p:nvPr>
                  <p:custDataLst>
                    <p:tags r:id="rId26"/>
                  </p:custDataLst>
                </p:nvPr>
              </p:nvSpPr>
              <p:spPr>
                <a:xfrm rot="5400000">
                  <a:off x="1267883" y="2183067"/>
                  <a:ext cx="1612996" cy="1612996"/>
                </a:xfrm>
                <a:prstGeom prst="teardrop">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5335" dirty="0">
                    <a:solidFill>
                      <a:schemeClr val="accent1"/>
                    </a:solidFill>
                  </a:endParaRPr>
                </a:p>
              </p:txBody>
            </p:sp>
            <p:sp>
              <p:nvSpPr>
                <p:cNvPr id="110" name="Half Frame 12"/>
                <p:cNvSpPr/>
                <p:nvPr>
                  <p:custDataLst>
                    <p:tags r:id="rId27"/>
                  </p:custDataLst>
                </p:nvPr>
              </p:nvSpPr>
              <p:spPr>
                <a:xfrm rot="10800000">
                  <a:off x="1911123" y="2851564"/>
                  <a:ext cx="1086201" cy="1086201"/>
                </a:xfrm>
                <a:prstGeom prst="halfFrame">
                  <a:avLst>
                    <a:gd name="adj1" fmla="val 4570"/>
                    <a:gd name="adj2" fmla="val 394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3555" dirty="0">
                    <a:solidFill>
                      <a:schemeClr val="accent1"/>
                    </a:solidFill>
                  </a:endParaRPr>
                </a:p>
              </p:txBody>
            </p:sp>
          </p:grpSp>
          <p:sp>
            <p:nvSpPr>
              <p:cNvPr id="106" name="文本框 105"/>
              <p:cNvSpPr txBox="1"/>
              <p:nvPr>
                <p:custDataLst>
                  <p:tags r:id="rId28"/>
                </p:custDataLst>
              </p:nvPr>
            </p:nvSpPr>
            <p:spPr>
              <a:xfrm>
                <a:off x="5747992" y="4275309"/>
                <a:ext cx="432457" cy="762000"/>
              </a:xfrm>
              <a:prstGeom prst="rect">
                <a:avLst/>
              </a:prstGeom>
              <a:noFill/>
            </p:spPr>
            <p:txBody>
              <a:bodyPr wrap="square" rtlCol="0">
                <a:spAutoFit/>
              </a:bodyPr>
              <a:lstStyle/>
              <a:p>
                <a:pPr algn="ctr" defTabSz="1375410"/>
                <a:r>
                  <a:rPr lang="en-US" altLang="zh-CN" sz="4400" b="1" dirty="0" smtClean="0">
                    <a:solidFill>
                      <a:schemeClr val="accent1"/>
                    </a:solidFill>
                  </a:rPr>
                  <a:t>5</a:t>
                </a:r>
                <a:endParaRPr lang="zh-CN" altLang="en-US" sz="4400" b="1" dirty="0">
                  <a:solidFill>
                    <a:schemeClr val="accent1"/>
                  </a:solidFill>
                </a:endParaRPr>
              </a:p>
            </p:txBody>
          </p:sp>
        </p:grpSp>
        <p:sp>
          <p:nvSpPr>
            <p:cNvPr id="107" name="矩形 1"/>
            <p:cNvSpPr>
              <a:spLocks noChangeArrowheads="1"/>
            </p:cNvSpPr>
            <p:nvPr>
              <p:custDataLst>
                <p:tags r:id="rId29"/>
              </p:custDataLst>
            </p:nvPr>
          </p:nvSpPr>
          <p:spPr bwMode="auto">
            <a:xfrm>
              <a:off x="5102512" y="5790810"/>
              <a:ext cx="198697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eaLnBrk="1" latinLnBrk="1" hangingPunct="1">
                <a:lnSpc>
                  <a:spcPct val="150000"/>
                </a:lnSpc>
              </a:pPr>
              <a:r>
                <a:rPr lang="en-US" altLang="zh-CN" smtClean="0">
                  <a:latin typeface="+mn-lt"/>
                  <a:ea typeface="+mn-ea"/>
                </a:rPr>
                <a:t>Lorem ipsum dolor sit </a:t>
              </a:r>
              <a:endParaRPr lang="en-US" altLang="zh-CN" dirty="0">
                <a:latin typeface="+mn-lt"/>
                <a:ea typeface="+mn-ea"/>
              </a:endParaRPr>
            </a:p>
          </p:txBody>
        </p:sp>
        <p:sp>
          <p:nvSpPr>
            <p:cNvPr id="108" name="文本框 107"/>
            <p:cNvSpPr txBox="1"/>
            <p:nvPr>
              <p:custDataLst>
                <p:tags r:id="rId30"/>
              </p:custDataLst>
            </p:nvPr>
          </p:nvSpPr>
          <p:spPr>
            <a:xfrm>
              <a:off x="5141211" y="5227671"/>
              <a:ext cx="1909579" cy="523220"/>
            </a:xfrm>
            <a:prstGeom prst="rect">
              <a:avLst/>
            </a:prstGeom>
            <a:noFill/>
          </p:spPr>
          <p:txBody>
            <a:bodyPr wrap="square" rtlCol="0">
              <a:normAutofit/>
            </a:bodyPr>
            <a:lstStyle/>
            <a:p>
              <a:pPr algn="ctr"/>
              <a:r>
                <a:rPr lang="en-US" altLang="zh-CN" sz="2800" b="1" smtClean="0">
                  <a:latin typeface="+mj-lt"/>
                  <a:ea typeface="+mj-ea"/>
                  <a:cs typeface="+mj-cs"/>
                  <a:sym typeface="+mn-lt"/>
                </a:rPr>
                <a:t>LOREM</a:t>
              </a:r>
              <a:endParaRPr lang="en-US" altLang="zh-CN" sz="2800" b="1" dirty="0">
                <a:latin typeface="+mj-lt"/>
                <a:ea typeface="+mj-ea"/>
                <a:cs typeface="+mj-cs"/>
                <a:sym typeface="+mn-lt"/>
              </a:endParaRPr>
            </a:p>
          </p:txBody>
        </p:sp>
      </p:grpSp>
      <p:grpSp>
        <p:nvGrpSpPr>
          <p:cNvPr id="18" name="组合 17"/>
          <p:cNvGrpSpPr/>
          <p:nvPr>
            <p:custDataLst>
              <p:tags r:id="rId31"/>
            </p:custDataLst>
          </p:nvPr>
        </p:nvGrpSpPr>
        <p:grpSpPr>
          <a:xfrm>
            <a:off x="8549118" y="4164867"/>
            <a:ext cx="1986976" cy="2549273"/>
            <a:chOff x="8549118" y="4164867"/>
            <a:chExt cx="1986976" cy="2549273"/>
          </a:xfrm>
        </p:grpSpPr>
        <p:grpSp>
          <p:nvGrpSpPr>
            <p:cNvPr id="7" name="组合 6"/>
            <p:cNvGrpSpPr/>
            <p:nvPr/>
          </p:nvGrpSpPr>
          <p:grpSpPr>
            <a:xfrm>
              <a:off x="8922792" y="4164867"/>
              <a:ext cx="976069" cy="990324"/>
              <a:chOff x="8922792" y="4164867"/>
              <a:chExt cx="976069" cy="990324"/>
            </a:xfrm>
          </p:grpSpPr>
          <p:grpSp>
            <p:nvGrpSpPr>
              <p:cNvPr id="112" name="组合 111"/>
              <p:cNvGrpSpPr/>
              <p:nvPr/>
            </p:nvGrpSpPr>
            <p:grpSpPr>
              <a:xfrm>
                <a:off x="8922792" y="4164867"/>
                <a:ext cx="976069" cy="990324"/>
                <a:chOff x="1267883" y="2183067"/>
                <a:chExt cx="1729441" cy="1754698"/>
              </a:xfrm>
            </p:grpSpPr>
            <p:sp>
              <p:nvSpPr>
                <p:cNvPr id="116" name="Sev01"/>
                <p:cNvSpPr/>
                <p:nvPr>
                  <p:custDataLst>
                    <p:tags r:id="rId32"/>
                  </p:custDataLst>
                </p:nvPr>
              </p:nvSpPr>
              <p:spPr>
                <a:xfrm rot="5400000">
                  <a:off x="1267883" y="2183067"/>
                  <a:ext cx="1612996" cy="1612996"/>
                </a:xfrm>
                <a:prstGeom prst="teardrop">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5335" dirty="0">
                    <a:solidFill>
                      <a:schemeClr val="accent1"/>
                    </a:solidFill>
                  </a:endParaRPr>
                </a:p>
              </p:txBody>
            </p:sp>
            <p:sp>
              <p:nvSpPr>
                <p:cNvPr id="117" name="Half Frame 12"/>
                <p:cNvSpPr/>
                <p:nvPr>
                  <p:custDataLst>
                    <p:tags r:id="rId33"/>
                  </p:custDataLst>
                </p:nvPr>
              </p:nvSpPr>
              <p:spPr>
                <a:xfrm rot="10800000">
                  <a:off x="1911123" y="2851564"/>
                  <a:ext cx="1086201" cy="1086201"/>
                </a:xfrm>
                <a:prstGeom prst="halfFrame">
                  <a:avLst>
                    <a:gd name="adj1" fmla="val 4570"/>
                    <a:gd name="adj2" fmla="val 394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3555" dirty="0">
                    <a:solidFill>
                      <a:schemeClr val="accent1"/>
                    </a:solidFill>
                  </a:endParaRPr>
                </a:p>
              </p:txBody>
            </p:sp>
          </p:grpSp>
          <p:sp>
            <p:nvSpPr>
              <p:cNvPr id="113" name="文本框 112"/>
              <p:cNvSpPr txBox="1"/>
              <p:nvPr>
                <p:custDataLst>
                  <p:tags r:id="rId34"/>
                </p:custDataLst>
              </p:nvPr>
            </p:nvSpPr>
            <p:spPr>
              <a:xfrm>
                <a:off x="9194598" y="4275309"/>
                <a:ext cx="432457" cy="762000"/>
              </a:xfrm>
              <a:prstGeom prst="rect">
                <a:avLst/>
              </a:prstGeom>
              <a:noFill/>
            </p:spPr>
            <p:txBody>
              <a:bodyPr wrap="square" rtlCol="0">
                <a:spAutoFit/>
              </a:bodyPr>
              <a:lstStyle/>
              <a:p>
                <a:pPr algn="ctr" defTabSz="1375410"/>
                <a:r>
                  <a:rPr lang="en-US" altLang="zh-CN" sz="4400" b="1" dirty="0" smtClean="0">
                    <a:solidFill>
                      <a:schemeClr val="accent1"/>
                    </a:solidFill>
                  </a:rPr>
                  <a:t>6</a:t>
                </a:r>
                <a:endParaRPr lang="zh-CN" altLang="en-US" sz="4400" b="1" dirty="0">
                  <a:solidFill>
                    <a:schemeClr val="accent1"/>
                  </a:solidFill>
                </a:endParaRPr>
              </a:p>
            </p:txBody>
          </p:sp>
        </p:grpSp>
        <p:sp>
          <p:nvSpPr>
            <p:cNvPr id="114" name="矩形 1"/>
            <p:cNvSpPr>
              <a:spLocks noChangeArrowheads="1"/>
            </p:cNvSpPr>
            <p:nvPr>
              <p:custDataLst>
                <p:tags r:id="rId35"/>
              </p:custDataLst>
            </p:nvPr>
          </p:nvSpPr>
          <p:spPr bwMode="auto">
            <a:xfrm>
              <a:off x="8549118" y="5790810"/>
              <a:ext cx="198697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eaLnBrk="1" latinLnBrk="1" hangingPunct="1">
                <a:lnSpc>
                  <a:spcPct val="150000"/>
                </a:lnSpc>
              </a:pPr>
              <a:r>
                <a:rPr lang="en-US" altLang="zh-CN" smtClean="0">
                  <a:latin typeface="+mn-lt"/>
                  <a:ea typeface="+mn-ea"/>
                </a:rPr>
                <a:t>Lorem ipsum dolor sit </a:t>
              </a:r>
              <a:endParaRPr lang="en-US" altLang="zh-CN" dirty="0">
                <a:latin typeface="+mn-lt"/>
                <a:ea typeface="+mn-ea"/>
              </a:endParaRPr>
            </a:p>
          </p:txBody>
        </p:sp>
        <p:sp>
          <p:nvSpPr>
            <p:cNvPr id="115" name="文本框 114"/>
            <p:cNvSpPr txBox="1"/>
            <p:nvPr>
              <p:custDataLst>
                <p:tags r:id="rId36"/>
              </p:custDataLst>
            </p:nvPr>
          </p:nvSpPr>
          <p:spPr>
            <a:xfrm>
              <a:off x="8587817" y="5227671"/>
              <a:ext cx="1909579" cy="523220"/>
            </a:xfrm>
            <a:prstGeom prst="rect">
              <a:avLst/>
            </a:prstGeom>
            <a:noFill/>
          </p:spPr>
          <p:txBody>
            <a:bodyPr wrap="square" rtlCol="0">
              <a:normAutofit/>
            </a:bodyPr>
            <a:lstStyle/>
            <a:p>
              <a:pPr algn="ctr"/>
              <a:r>
                <a:rPr lang="en-US" altLang="zh-CN" sz="2800" b="1" smtClean="0">
                  <a:latin typeface="+mj-lt"/>
                  <a:ea typeface="+mj-ea"/>
                  <a:cs typeface="+mj-cs"/>
                  <a:sym typeface="+mn-lt"/>
                </a:rPr>
                <a:t>LOREM</a:t>
              </a:r>
              <a:endParaRPr lang="en-US" altLang="zh-CN" sz="2800" b="1" dirty="0">
                <a:latin typeface="+mj-lt"/>
                <a:ea typeface="+mj-ea"/>
                <a:cs typeface="+mj-cs"/>
                <a:sym typeface="+mn-lt"/>
              </a:endParaRPr>
            </a:p>
          </p:txBody>
        </p:sp>
      </p:grpSp>
      <p:sp>
        <p:nvSpPr>
          <p:cNvPr id="4" name="文本框 3"/>
          <p:cNvSpPr txBox="1"/>
          <p:nvPr>
            <p:custDataLst>
              <p:tags r:id="rId37"/>
            </p:custDataLst>
          </p:nvPr>
        </p:nvSpPr>
        <p:spPr>
          <a:xfrm>
            <a:off x="788400" y="0"/>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b="1">
                <a:latin typeface="Arial" panose="020B0604020202020204" pitchFamily="34" charset="0"/>
                <a:ea typeface="+mj-ea"/>
                <a:cs typeface="Arial" panose="020B0604020202020204" pitchFamily="34" charset="0"/>
              </a:defRPr>
            </a:lvl1pPr>
          </a:lstStyle>
          <a:p>
            <a:r>
              <a:rPr lang="en-US" altLang="zh-CN" smtClean="0">
                <a:latin typeface="+mj-lt"/>
                <a:cs typeface="+mj-cs"/>
              </a:rPr>
              <a:t>LOREM IPSUM DOLOR</a:t>
            </a:r>
            <a:endParaRPr lang="zh-CN" altLang="en-US" dirty="0">
              <a:latin typeface="+mj-lt"/>
              <a:cs typeface="+mj-cs"/>
            </a:endParaRPr>
          </a:p>
        </p:txBody>
      </p:sp>
    </p:spTree>
    <p:custDataLst>
      <p:tags r:id="rId38"/>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graphicFrame>
        <p:nvGraphicFramePr>
          <p:cNvPr id="4" name="内容占位符 3"/>
          <p:cNvGraphicFramePr>
            <a:graphicFrameLocks noChangeAspect="1"/>
          </p:cNvGraphicFramePr>
          <p:nvPr>
            <p:ph idx="1"/>
          </p:nvPr>
        </p:nvGraphicFramePr>
        <p:xfrm>
          <a:off x="2694305" y="2301875"/>
          <a:ext cx="6703695" cy="3609975"/>
        </p:xfrm>
        <a:graphic>
          <a:graphicData uri="http://schemas.openxmlformats.org/presentationml/2006/ole">
            <mc:AlternateContent xmlns:mc="http://schemas.openxmlformats.org/markup-compatibility/2006">
              <mc:Choice xmlns:v="urn:schemas-microsoft-com:vml" Requires="v">
                <p:oleObj spid="_x0000_s5" name="" r:id="rId1" imgW="2971800" imgH="1600200" progId="Paint.Picture">
                  <p:embed/>
                </p:oleObj>
              </mc:Choice>
              <mc:Fallback>
                <p:oleObj name="" r:id="rId1" imgW="2971800" imgH="1600200" progId="Paint.Picture">
                  <p:embed/>
                  <p:pic>
                    <p:nvPicPr>
                      <p:cNvPr id="0" name="图片 4"/>
                      <p:cNvPicPr/>
                      <p:nvPr/>
                    </p:nvPicPr>
                    <p:blipFill>
                      <a:blip r:embed="rId2"/>
                    </p:blipFill>
                    <p:spPr>
                      <a:xfrm>
                        <a:off x="2694305" y="2301875"/>
                        <a:ext cx="6703695" cy="3609975"/>
                      </a:xfrm>
                      <a:prstGeom prst="rect">
                        <a:avLst/>
                      </a:prstGeom>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3" name="组合 2"/>
          <p:cNvGrpSpPr/>
          <p:nvPr>
            <p:custDataLst>
              <p:tags r:id="rId1"/>
            </p:custDataLst>
          </p:nvPr>
        </p:nvGrpSpPr>
        <p:grpSpPr>
          <a:xfrm>
            <a:off x="4324" y="2308797"/>
            <a:ext cx="6102351" cy="4564063"/>
            <a:chOff x="4324" y="2308797"/>
            <a:chExt cx="6102351" cy="4564063"/>
          </a:xfrm>
        </p:grpSpPr>
        <p:sp>
          <p:nvSpPr>
            <p:cNvPr id="9" name="Freeform 5"/>
            <p:cNvSpPr/>
            <p:nvPr>
              <p:custDataLst>
                <p:tags r:id="rId2"/>
              </p:custDataLst>
            </p:nvPr>
          </p:nvSpPr>
          <p:spPr bwMode="auto">
            <a:xfrm>
              <a:off x="4324" y="2970785"/>
              <a:ext cx="5883275" cy="3902075"/>
            </a:xfrm>
            <a:custGeom>
              <a:avLst/>
              <a:gdLst>
                <a:gd name="T0" fmla="*/ 2436 w 3706"/>
                <a:gd name="T1" fmla="*/ 2458 h 2458"/>
                <a:gd name="T2" fmla="*/ 2698 w 3706"/>
                <a:gd name="T3" fmla="*/ 2046 h 2458"/>
                <a:gd name="T4" fmla="*/ 3706 w 3706"/>
                <a:gd name="T5" fmla="*/ 1638 h 2458"/>
                <a:gd name="T6" fmla="*/ 1122 w 3706"/>
                <a:gd name="T7" fmla="*/ 0 h 2458"/>
                <a:gd name="T8" fmla="*/ 0 w 3706"/>
                <a:gd name="T9" fmla="*/ 2458 h 2458"/>
                <a:gd name="T10" fmla="*/ 2436 w 3706"/>
                <a:gd name="T11" fmla="*/ 2458 h 2458"/>
              </a:gdLst>
              <a:ahLst/>
              <a:cxnLst>
                <a:cxn ang="0">
                  <a:pos x="T0" y="T1"/>
                </a:cxn>
                <a:cxn ang="0">
                  <a:pos x="T2" y="T3"/>
                </a:cxn>
                <a:cxn ang="0">
                  <a:pos x="T4" y="T5"/>
                </a:cxn>
                <a:cxn ang="0">
                  <a:pos x="T6" y="T7"/>
                </a:cxn>
                <a:cxn ang="0">
                  <a:pos x="T8" y="T9"/>
                </a:cxn>
                <a:cxn ang="0">
                  <a:pos x="T10" y="T11"/>
                </a:cxn>
              </a:cxnLst>
              <a:rect l="0" t="0" r="r" b="b"/>
              <a:pathLst>
                <a:path w="3706" h="2458">
                  <a:moveTo>
                    <a:pt x="2436" y="2458"/>
                  </a:moveTo>
                  <a:lnTo>
                    <a:pt x="2698" y="2046"/>
                  </a:lnTo>
                  <a:lnTo>
                    <a:pt x="3706" y="1638"/>
                  </a:lnTo>
                  <a:lnTo>
                    <a:pt x="1122" y="0"/>
                  </a:lnTo>
                  <a:lnTo>
                    <a:pt x="0" y="2458"/>
                  </a:lnTo>
                  <a:lnTo>
                    <a:pt x="2436" y="245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 name="Freeform 6"/>
            <p:cNvSpPr/>
            <p:nvPr>
              <p:custDataLst>
                <p:tags r:id="rId3"/>
              </p:custDataLst>
            </p:nvPr>
          </p:nvSpPr>
          <p:spPr bwMode="auto">
            <a:xfrm>
              <a:off x="1818837" y="5496497"/>
              <a:ext cx="1068388" cy="300038"/>
            </a:xfrm>
            <a:custGeom>
              <a:avLst/>
              <a:gdLst>
                <a:gd name="T0" fmla="*/ 0 w 284"/>
                <a:gd name="T1" fmla="*/ 23 h 80"/>
                <a:gd name="T2" fmla="*/ 280 w 284"/>
                <a:gd name="T3" fmla="*/ 0 h 80"/>
                <a:gd name="T4" fmla="*/ 187 w 284"/>
                <a:gd name="T5" fmla="*/ 55 h 80"/>
                <a:gd name="T6" fmla="*/ 19 w 284"/>
                <a:gd name="T7" fmla="*/ 80 h 80"/>
                <a:gd name="T8" fmla="*/ 0 w 284"/>
                <a:gd name="T9" fmla="*/ 23 h 80"/>
              </a:gdLst>
              <a:ahLst/>
              <a:cxnLst>
                <a:cxn ang="0">
                  <a:pos x="T0" y="T1"/>
                </a:cxn>
                <a:cxn ang="0">
                  <a:pos x="T2" y="T3"/>
                </a:cxn>
                <a:cxn ang="0">
                  <a:pos x="T4" y="T5"/>
                </a:cxn>
                <a:cxn ang="0">
                  <a:pos x="T6" y="T7"/>
                </a:cxn>
                <a:cxn ang="0">
                  <a:pos x="T8" y="T9"/>
                </a:cxn>
              </a:cxnLst>
              <a:rect l="0" t="0" r="r" b="b"/>
              <a:pathLst>
                <a:path w="284" h="80">
                  <a:moveTo>
                    <a:pt x="0" y="23"/>
                  </a:moveTo>
                  <a:cubicBezTo>
                    <a:pt x="280" y="0"/>
                    <a:pt x="280" y="0"/>
                    <a:pt x="280" y="0"/>
                  </a:cubicBezTo>
                  <a:cubicBezTo>
                    <a:pt x="280" y="0"/>
                    <a:pt x="284" y="40"/>
                    <a:pt x="187" y="55"/>
                  </a:cubicBezTo>
                  <a:cubicBezTo>
                    <a:pt x="145" y="61"/>
                    <a:pt x="19" y="80"/>
                    <a:pt x="19" y="80"/>
                  </a:cubicBezTo>
                  <a:lnTo>
                    <a:pt x="0" y="23"/>
                  </a:lnTo>
                  <a:close/>
                </a:path>
              </a:pathLst>
            </a:custGeom>
            <a:solidFill>
              <a:srgbClr val="EFAD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 name="Freeform 7"/>
            <p:cNvSpPr/>
            <p:nvPr>
              <p:custDataLst>
                <p:tags r:id="rId4"/>
              </p:custDataLst>
            </p:nvPr>
          </p:nvSpPr>
          <p:spPr bwMode="auto">
            <a:xfrm>
              <a:off x="2263337" y="5147247"/>
              <a:ext cx="1287463" cy="300038"/>
            </a:xfrm>
            <a:custGeom>
              <a:avLst/>
              <a:gdLst>
                <a:gd name="T0" fmla="*/ 0 w 343"/>
                <a:gd name="T1" fmla="*/ 32 h 80"/>
                <a:gd name="T2" fmla="*/ 339 w 343"/>
                <a:gd name="T3" fmla="*/ 0 h 80"/>
                <a:gd name="T4" fmla="*/ 219 w 343"/>
                <a:gd name="T5" fmla="*/ 55 h 80"/>
                <a:gd name="T6" fmla="*/ 1 w 343"/>
                <a:gd name="T7" fmla="*/ 80 h 80"/>
                <a:gd name="T8" fmla="*/ 0 w 343"/>
                <a:gd name="T9" fmla="*/ 32 h 80"/>
              </a:gdLst>
              <a:ahLst/>
              <a:cxnLst>
                <a:cxn ang="0">
                  <a:pos x="T0" y="T1"/>
                </a:cxn>
                <a:cxn ang="0">
                  <a:pos x="T2" y="T3"/>
                </a:cxn>
                <a:cxn ang="0">
                  <a:pos x="T4" y="T5"/>
                </a:cxn>
                <a:cxn ang="0">
                  <a:pos x="T6" y="T7"/>
                </a:cxn>
                <a:cxn ang="0">
                  <a:pos x="T8" y="T9"/>
                </a:cxn>
              </a:cxnLst>
              <a:rect l="0" t="0" r="r" b="b"/>
              <a:pathLst>
                <a:path w="343" h="80">
                  <a:moveTo>
                    <a:pt x="0" y="32"/>
                  </a:moveTo>
                  <a:cubicBezTo>
                    <a:pt x="339" y="0"/>
                    <a:pt x="339" y="0"/>
                    <a:pt x="339" y="0"/>
                  </a:cubicBezTo>
                  <a:cubicBezTo>
                    <a:pt x="339" y="0"/>
                    <a:pt x="343" y="40"/>
                    <a:pt x="219" y="55"/>
                  </a:cubicBezTo>
                  <a:cubicBezTo>
                    <a:pt x="164" y="61"/>
                    <a:pt x="1" y="80"/>
                    <a:pt x="1" y="80"/>
                  </a:cubicBezTo>
                  <a:lnTo>
                    <a:pt x="0" y="32"/>
                  </a:lnTo>
                  <a:close/>
                </a:path>
              </a:pathLst>
            </a:custGeom>
            <a:solidFill>
              <a:srgbClr val="EFAD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 name="Freeform 8"/>
            <p:cNvSpPr/>
            <p:nvPr>
              <p:custDataLst>
                <p:tags r:id="rId5"/>
              </p:custDataLst>
            </p:nvPr>
          </p:nvSpPr>
          <p:spPr bwMode="auto">
            <a:xfrm>
              <a:off x="2233174" y="4913885"/>
              <a:ext cx="1292225" cy="300038"/>
            </a:xfrm>
            <a:custGeom>
              <a:avLst/>
              <a:gdLst>
                <a:gd name="T0" fmla="*/ 0 w 344"/>
                <a:gd name="T1" fmla="*/ 32 h 80"/>
                <a:gd name="T2" fmla="*/ 339 w 344"/>
                <a:gd name="T3" fmla="*/ 0 h 80"/>
                <a:gd name="T4" fmla="*/ 219 w 344"/>
                <a:gd name="T5" fmla="*/ 55 h 80"/>
                <a:gd name="T6" fmla="*/ 2 w 344"/>
                <a:gd name="T7" fmla="*/ 80 h 80"/>
                <a:gd name="T8" fmla="*/ 0 w 344"/>
                <a:gd name="T9" fmla="*/ 32 h 80"/>
              </a:gdLst>
              <a:ahLst/>
              <a:cxnLst>
                <a:cxn ang="0">
                  <a:pos x="T0" y="T1"/>
                </a:cxn>
                <a:cxn ang="0">
                  <a:pos x="T2" y="T3"/>
                </a:cxn>
                <a:cxn ang="0">
                  <a:pos x="T4" y="T5"/>
                </a:cxn>
                <a:cxn ang="0">
                  <a:pos x="T6" y="T7"/>
                </a:cxn>
                <a:cxn ang="0">
                  <a:pos x="T8" y="T9"/>
                </a:cxn>
              </a:cxnLst>
              <a:rect l="0" t="0" r="r" b="b"/>
              <a:pathLst>
                <a:path w="344" h="80">
                  <a:moveTo>
                    <a:pt x="0" y="32"/>
                  </a:moveTo>
                  <a:cubicBezTo>
                    <a:pt x="339" y="0"/>
                    <a:pt x="339" y="0"/>
                    <a:pt x="339" y="0"/>
                  </a:cubicBezTo>
                  <a:cubicBezTo>
                    <a:pt x="339" y="0"/>
                    <a:pt x="344" y="40"/>
                    <a:pt x="219" y="55"/>
                  </a:cubicBezTo>
                  <a:cubicBezTo>
                    <a:pt x="165" y="61"/>
                    <a:pt x="2" y="80"/>
                    <a:pt x="2" y="80"/>
                  </a:cubicBezTo>
                  <a:lnTo>
                    <a:pt x="0" y="32"/>
                  </a:lnTo>
                  <a:close/>
                </a:path>
              </a:pathLst>
            </a:custGeom>
            <a:solidFill>
              <a:srgbClr val="EFAD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 name="Freeform 9"/>
            <p:cNvSpPr/>
            <p:nvPr>
              <p:custDataLst>
                <p:tags r:id="rId6"/>
              </p:custDataLst>
            </p:nvPr>
          </p:nvSpPr>
          <p:spPr bwMode="auto">
            <a:xfrm>
              <a:off x="864749" y="5109147"/>
              <a:ext cx="1096963" cy="1198563"/>
            </a:xfrm>
            <a:custGeom>
              <a:avLst/>
              <a:gdLst>
                <a:gd name="T0" fmla="*/ 16 w 292"/>
                <a:gd name="T1" fmla="*/ 181 h 319"/>
                <a:gd name="T2" fmla="*/ 56 w 292"/>
                <a:gd name="T3" fmla="*/ 269 h 319"/>
                <a:gd name="T4" fmla="*/ 192 w 292"/>
                <a:gd name="T5" fmla="*/ 285 h 319"/>
                <a:gd name="T6" fmla="*/ 292 w 292"/>
                <a:gd name="T7" fmla="*/ 157 h 319"/>
                <a:gd name="T8" fmla="*/ 250 w 292"/>
                <a:gd name="T9" fmla="*/ 52 h 319"/>
                <a:gd name="T10" fmla="*/ 184 w 292"/>
                <a:gd name="T11" fmla="*/ 0 h 319"/>
                <a:gd name="T12" fmla="*/ 16 w 292"/>
                <a:gd name="T13" fmla="*/ 181 h 319"/>
              </a:gdLst>
              <a:ahLst/>
              <a:cxnLst>
                <a:cxn ang="0">
                  <a:pos x="T0" y="T1"/>
                </a:cxn>
                <a:cxn ang="0">
                  <a:pos x="T2" y="T3"/>
                </a:cxn>
                <a:cxn ang="0">
                  <a:pos x="T4" y="T5"/>
                </a:cxn>
                <a:cxn ang="0">
                  <a:pos x="T6" y="T7"/>
                </a:cxn>
                <a:cxn ang="0">
                  <a:pos x="T8" y="T9"/>
                </a:cxn>
                <a:cxn ang="0">
                  <a:pos x="T10" y="T11"/>
                </a:cxn>
                <a:cxn ang="0">
                  <a:pos x="T12" y="T13"/>
                </a:cxn>
              </a:cxnLst>
              <a:rect l="0" t="0" r="r" b="b"/>
              <a:pathLst>
                <a:path w="292" h="319">
                  <a:moveTo>
                    <a:pt x="16" y="181"/>
                  </a:moveTo>
                  <a:cubicBezTo>
                    <a:pt x="16" y="181"/>
                    <a:pt x="0" y="233"/>
                    <a:pt x="56" y="269"/>
                  </a:cubicBezTo>
                  <a:cubicBezTo>
                    <a:pt x="133" y="319"/>
                    <a:pt x="167" y="304"/>
                    <a:pt x="192" y="285"/>
                  </a:cubicBezTo>
                  <a:cubicBezTo>
                    <a:pt x="223" y="261"/>
                    <a:pt x="292" y="157"/>
                    <a:pt x="292" y="157"/>
                  </a:cubicBezTo>
                  <a:cubicBezTo>
                    <a:pt x="250" y="52"/>
                    <a:pt x="250" y="52"/>
                    <a:pt x="250" y="52"/>
                  </a:cubicBezTo>
                  <a:cubicBezTo>
                    <a:pt x="184" y="0"/>
                    <a:pt x="184" y="0"/>
                    <a:pt x="184" y="0"/>
                  </a:cubicBezTo>
                  <a:lnTo>
                    <a:pt x="16" y="181"/>
                  </a:lnTo>
                  <a:close/>
                </a:path>
              </a:pathLst>
            </a:custGeom>
            <a:solidFill>
              <a:srgbClr val="EFAD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 name="Freeform 10"/>
            <p:cNvSpPr/>
            <p:nvPr>
              <p:custDataLst>
                <p:tags r:id="rId7"/>
              </p:custDataLst>
            </p:nvPr>
          </p:nvSpPr>
          <p:spPr bwMode="auto">
            <a:xfrm>
              <a:off x="925074" y="4499547"/>
              <a:ext cx="1393825" cy="1489075"/>
            </a:xfrm>
            <a:custGeom>
              <a:avLst/>
              <a:gdLst>
                <a:gd name="T0" fmla="*/ 58 w 371"/>
                <a:gd name="T1" fmla="*/ 396 h 396"/>
                <a:gd name="T2" fmla="*/ 0 w 371"/>
                <a:gd name="T3" fmla="*/ 343 h 396"/>
                <a:gd name="T4" fmla="*/ 149 w 371"/>
                <a:gd name="T5" fmla="*/ 12 h 396"/>
                <a:gd name="T6" fmla="*/ 356 w 371"/>
                <a:gd name="T7" fmla="*/ 0 h 396"/>
                <a:gd name="T8" fmla="*/ 330 w 371"/>
                <a:gd name="T9" fmla="*/ 50 h 396"/>
                <a:gd name="T10" fmla="*/ 185 w 371"/>
                <a:gd name="T11" fmla="*/ 114 h 396"/>
                <a:gd name="T12" fmla="*/ 82 w 371"/>
                <a:gd name="T13" fmla="*/ 384 h 396"/>
                <a:gd name="T14" fmla="*/ 58 w 371"/>
                <a:gd name="T15" fmla="*/ 396 h 3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1" h="396">
                  <a:moveTo>
                    <a:pt x="58" y="396"/>
                  </a:moveTo>
                  <a:cubicBezTo>
                    <a:pt x="32" y="391"/>
                    <a:pt x="0" y="343"/>
                    <a:pt x="0" y="343"/>
                  </a:cubicBezTo>
                  <a:cubicBezTo>
                    <a:pt x="149" y="12"/>
                    <a:pt x="149" y="12"/>
                    <a:pt x="149" y="12"/>
                  </a:cubicBezTo>
                  <a:cubicBezTo>
                    <a:pt x="356" y="0"/>
                    <a:pt x="356" y="0"/>
                    <a:pt x="356" y="0"/>
                  </a:cubicBezTo>
                  <a:cubicBezTo>
                    <a:pt x="356" y="0"/>
                    <a:pt x="371" y="31"/>
                    <a:pt x="330" y="50"/>
                  </a:cubicBezTo>
                  <a:cubicBezTo>
                    <a:pt x="290" y="69"/>
                    <a:pt x="188" y="107"/>
                    <a:pt x="185" y="114"/>
                  </a:cubicBezTo>
                  <a:cubicBezTo>
                    <a:pt x="183" y="121"/>
                    <a:pt x="82" y="384"/>
                    <a:pt x="82" y="384"/>
                  </a:cubicBezTo>
                  <a:lnTo>
                    <a:pt x="58" y="396"/>
                  </a:lnTo>
                  <a:close/>
                </a:path>
              </a:pathLst>
            </a:custGeom>
            <a:solidFill>
              <a:srgbClr val="EFAD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6" name="Freeform 11"/>
            <p:cNvSpPr/>
            <p:nvPr>
              <p:custDataLst>
                <p:tags r:id="rId8"/>
              </p:custDataLst>
            </p:nvPr>
          </p:nvSpPr>
          <p:spPr bwMode="auto">
            <a:xfrm>
              <a:off x="1548962" y="2504060"/>
              <a:ext cx="2284413" cy="3097213"/>
            </a:xfrm>
            <a:custGeom>
              <a:avLst/>
              <a:gdLst>
                <a:gd name="T0" fmla="*/ 29 w 608"/>
                <a:gd name="T1" fmla="*/ 0 h 824"/>
                <a:gd name="T2" fmla="*/ 608 w 608"/>
                <a:gd name="T3" fmla="*/ 0 h 824"/>
                <a:gd name="T4" fmla="*/ 608 w 608"/>
                <a:gd name="T5" fmla="*/ 824 h 824"/>
                <a:gd name="T6" fmla="*/ 29 w 608"/>
                <a:gd name="T7" fmla="*/ 824 h 824"/>
                <a:gd name="T8" fmla="*/ 0 w 608"/>
                <a:gd name="T9" fmla="*/ 801 h 824"/>
                <a:gd name="T10" fmla="*/ 0 w 608"/>
                <a:gd name="T11" fmla="*/ 22 h 824"/>
                <a:gd name="T12" fmla="*/ 29 w 608"/>
                <a:gd name="T13" fmla="*/ 0 h 824"/>
              </a:gdLst>
              <a:ahLst/>
              <a:cxnLst>
                <a:cxn ang="0">
                  <a:pos x="T0" y="T1"/>
                </a:cxn>
                <a:cxn ang="0">
                  <a:pos x="T2" y="T3"/>
                </a:cxn>
                <a:cxn ang="0">
                  <a:pos x="T4" y="T5"/>
                </a:cxn>
                <a:cxn ang="0">
                  <a:pos x="T6" y="T7"/>
                </a:cxn>
                <a:cxn ang="0">
                  <a:pos x="T8" y="T9"/>
                </a:cxn>
                <a:cxn ang="0">
                  <a:pos x="T10" y="T11"/>
                </a:cxn>
                <a:cxn ang="0">
                  <a:pos x="T12" y="T13"/>
                </a:cxn>
              </a:cxnLst>
              <a:rect l="0" t="0" r="r" b="b"/>
              <a:pathLst>
                <a:path w="608" h="824">
                  <a:moveTo>
                    <a:pt x="29" y="0"/>
                  </a:moveTo>
                  <a:cubicBezTo>
                    <a:pt x="608" y="0"/>
                    <a:pt x="608" y="0"/>
                    <a:pt x="608" y="0"/>
                  </a:cubicBezTo>
                  <a:cubicBezTo>
                    <a:pt x="608" y="824"/>
                    <a:pt x="608" y="824"/>
                    <a:pt x="608" y="824"/>
                  </a:cubicBezTo>
                  <a:cubicBezTo>
                    <a:pt x="29" y="824"/>
                    <a:pt x="29" y="824"/>
                    <a:pt x="29" y="824"/>
                  </a:cubicBezTo>
                  <a:cubicBezTo>
                    <a:pt x="13" y="824"/>
                    <a:pt x="0" y="814"/>
                    <a:pt x="0" y="801"/>
                  </a:cubicBezTo>
                  <a:cubicBezTo>
                    <a:pt x="0" y="22"/>
                    <a:pt x="0" y="22"/>
                    <a:pt x="0" y="22"/>
                  </a:cubicBezTo>
                  <a:cubicBezTo>
                    <a:pt x="0" y="10"/>
                    <a:pt x="13" y="0"/>
                    <a:pt x="29" y="0"/>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7" name="Freeform 12"/>
            <p:cNvSpPr/>
            <p:nvPr>
              <p:custDataLst>
                <p:tags r:id="rId9"/>
              </p:custDataLst>
            </p:nvPr>
          </p:nvSpPr>
          <p:spPr bwMode="auto">
            <a:xfrm>
              <a:off x="1653737" y="3102547"/>
              <a:ext cx="2179638" cy="2435225"/>
            </a:xfrm>
            <a:custGeom>
              <a:avLst/>
              <a:gdLst>
                <a:gd name="T0" fmla="*/ 0 w 580"/>
                <a:gd name="T1" fmla="*/ 648 h 648"/>
                <a:gd name="T2" fmla="*/ 0 w 580"/>
                <a:gd name="T3" fmla="*/ 44 h 648"/>
                <a:gd name="T4" fmla="*/ 440 w 580"/>
                <a:gd name="T5" fmla="*/ 2 h 648"/>
                <a:gd name="T6" fmla="*/ 580 w 580"/>
                <a:gd name="T7" fmla="*/ 44 h 648"/>
                <a:gd name="T8" fmla="*/ 580 w 580"/>
                <a:gd name="T9" fmla="*/ 648 h 648"/>
                <a:gd name="T10" fmla="*/ 0 w 580"/>
                <a:gd name="T11" fmla="*/ 648 h 648"/>
              </a:gdLst>
              <a:ahLst/>
              <a:cxnLst>
                <a:cxn ang="0">
                  <a:pos x="T0" y="T1"/>
                </a:cxn>
                <a:cxn ang="0">
                  <a:pos x="T2" y="T3"/>
                </a:cxn>
                <a:cxn ang="0">
                  <a:pos x="T4" y="T5"/>
                </a:cxn>
                <a:cxn ang="0">
                  <a:pos x="T6" y="T7"/>
                </a:cxn>
                <a:cxn ang="0">
                  <a:pos x="T8" y="T9"/>
                </a:cxn>
                <a:cxn ang="0">
                  <a:pos x="T10" y="T11"/>
                </a:cxn>
              </a:cxnLst>
              <a:rect l="0" t="0" r="r" b="b"/>
              <a:pathLst>
                <a:path w="580" h="648">
                  <a:moveTo>
                    <a:pt x="0" y="648"/>
                  </a:moveTo>
                  <a:cubicBezTo>
                    <a:pt x="0" y="44"/>
                    <a:pt x="0" y="44"/>
                    <a:pt x="0" y="44"/>
                  </a:cubicBezTo>
                  <a:cubicBezTo>
                    <a:pt x="0" y="44"/>
                    <a:pt x="326" y="0"/>
                    <a:pt x="440" y="2"/>
                  </a:cubicBezTo>
                  <a:cubicBezTo>
                    <a:pt x="553" y="5"/>
                    <a:pt x="580" y="44"/>
                    <a:pt x="580" y="44"/>
                  </a:cubicBezTo>
                  <a:cubicBezTo>
                    <a:pt x="580" y="648"/>
                    <a:pt x="580" y="648"/>
                    <a:pt x="580" y="648"/>
                  </a:cubicBezTo>
                  <a:lnTo>
                    <a:pt x="0" y="648"/>
                  </a:lnTo>
                  <a:close/>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8" name="Freeform 13"/>
            <p:cNvSpPr/>
            <p:nvPr>
              <p:custDataLst>
                <p:tags r:id="rId10"/>
              </p:custDataLst>
            </p:nvPr>
          </p:nvSpPr>
          <p:spPr bwMode="auto">
            <a:xfrm>
              <a:off x="1653737" y="2372297"/>
              <a:ext cx="2179638" cy="3165475"/>
            </a:xfrm>
            <a:custGeom>
              <a:avLst/>
              <a:gdLst>
                <a:gd name="T0" fmla="*/ 440 w 580"/>
                <a:gd name="T1" fmla="*/ 2 h 842"/>
                <a:gd name="T2" fmla="*/ 580 w 580"/>
                <a:gd name="T3" fmla="*/ 44 h 842"/>
                <a:gd name="T4" fmla="*/ 580 w 580"/>
                <a:gd name="T5" fmla="*/ 842 h 842"/>
                <a:gd name="T6" fmla="*/ 440 w 580"/>
                <a:gd name="T7" fmla="*/ 800 h 842"/>
                <a:gd name="T8" fmla="*/ 0 w 580"/>
                <a:gd name="T9" fmla="*/ 842 h 842"/>
                <a:gd name="T10" fmla="*/ 0 w 580"/>
                <a:gd name="T11" fmla="*/ 44 h 842"/>
                <a:gd name="T12" fmla="*/ 440 w 580"/>
                <a:gd name="T13" fmla="*/ 2 h 842"/>
              </a:gdLst>
              <a:ahLst/>
              <a:cxnLst>
                <a:cxn ang="0">
                  <a:pos x="T0" y="T1"/>
                </a:cxn>
                <a:cxn ang="0">
                  <a:pos x="T2" y="T3"/>
                </a:cxn>
                <a:cxn ang="0">
                  <a:pos x="T4" y="T5"/>
                </a:cxn>
                <a:cxn ang="0">
                  <a:pos x="T6" y="T7"/>
                </a:cxn>
                <a:cxn ang="0">
                  <a:pos x="T8" y="T9"/>
                </a:cxn>
                <a:cxn ang="0">
                  <a:pos x="T10" y="T11"/>
                </a:cxn>
                <a:cxn ang="0">
                  <a:pos x="T12" y="T13"/>
                </a:cxn>
              </a:cxnLst>
              <a:rect l="0" t="0" r="r" b="b"/>
              <a:pathLst>
                <a:path w="580" h="842">
                  <a:moveTo>
                    <a:pt x="440" y="2"/>
                  </a:moveTo>
                  <a:cubicBezTo>
                    <a:pt x="553" y="5"/>
                    <a:pt x="580" y="44"/>
                    <a:pt x="580" y="44"/>
                  </a:cubicBezTo>
                  <a:cubicBezTo>
                    <a:pt x="580" y="842"/>
                    <a:pt x="580" y="842"/>
                    <a:pt x="580" y="842"/>
                  </a:cubicBezTo>
                  <a:cubicBezTo>
                    <a:pt x="580" y="842"/>
                    <a:pt x="553" y="802"/>
                    <a:pt x="440" y="800"/>
                  </a:cubicBezTo>
                  <a:cubicBezTo>
                    <a:pt x="326" y="798"/>
                    <a:pt x="0" y="842"/>
                    <a:pt x="0" y="842"/>
                  </a:cubicBezTo>
                  <a:cubicBezTo>
                    <a:pt x="0" y="44"/>
                    <a:pt x="0" y="44"/>
                    <a:pt x="0" y="44"/>
                  </a:cubicBezTo>
                  <a:cubicBezTo>
                    <a:pt x="0" y="44"/>
                    <a:pt x="326" y="0"/>
                    <a:pt x="44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9" name="Freeform 14"/>
            <p:cNvSpPr/>
            <p:nvPr>
              <p:custDataLst>
                <p:tags r:id="rId11"/>
              </p:custDataLst>
            </p:nvPr>
          </p:nvSpPr>
          <p:spPr bwMode="auto">
            <a:xfrm>
              <a:off x="1875987" y="2511997"/>
              <a:ext cx="1735138" cy="250825"/>
            </a:xfrm>
            <a:custGeom>
              <a:avLst/>
              <a:gdLst>
                <a:gd name="T0" fmla="*/ 350 w 462"/>
                <a:gd name="T1" fmla="*/ 2 h 67"/>
                <a:gd name="T2" fmla="*/ 462 w 462"/>
                <a:gd name="T3" fmla="*/ 35 h 67"/>
                <a:gd name="T4" fmla="*/ 462 w 462"/>
                <a:gd name="T5" fmla="*/ 67 h 67"/>
                <a:gd name="T6" fmla="*/ 350 w 462"/>
                <a:gd name="T7" fmla="*/ 34 h 67"/>
                <a:gd name="T8" fmla="*/ 0 w 462"/>
                <a:gd name="T9" fmla="*/ 67 h 67"/>
                <a:gd name="T10" fmla="*/ 0 w 462"/>
                <a:gd name="T11" fmla="*/ 35 h 67"/>
                <a:gd name="T12" fmla="*/ 350 w 462"/>
                <a:gd name="T13" fmla="*/ 2 h 67"/>
              </a:gdLst>
              <a:ahLst/>
              <a:cxnLst>
                <a:cxn ang="0">
                  <a:pos x="T0" y="T1"/>
                </a:cxn>
                <a:cxn ang="0">
                  <a:pos x="T2" y="T3"/>
                </a:cxn>
                <a:cxn ang="0">
                  <a:pos x="T4" y="T5"/>
                </a:cxn>
                <a:cxn ang="0">
                  <a:pos x="T6" y="T7"/>
                </a:cxn>
                <a:cxn ang="0">
                  <a:pos x="T8" y="T9"/>
                </a:cxn>
                <a:cxn ang="0">
                  <a:pos x="T10" y="T11"/>
                </a:cxn>
                <a:cxn ang="0">
                  <a:pos x="T12" y="T13"/>
                </a:cxn>
              </a:cxnLst>
              <a:rect l="0" t="0" r="r" b="b"/>
              <a:pathLst>
                <a:path w="462" h="67">
                  <a:moveTo>
                    <a:pt x="350" y="2"/>
                  </a:moveTo>
                  <a:cubicBezTo>
                    <a:pt x="440" y="4"/>
                    <a:pt x="462" y="35"/>
                    <a:pt x="462" y="35"/>
                  </a:cubicBezTo>
                  <a:cubicBezTo>
                    <a:pt x="462" y="67"/>
                    <a:pt x="462" y="67"/>
                    <a:pt x="462" y="67"/>
                  </a:cubicBezTo>
                  <a:cubicBezTo>
                    <a:pt x="462" y="67"/>
                    <a:pt x="440" y="36"/>
                    <a:pt x="350" y="34"/>
                  </a:cubicBezTo>
                  <a:cubicBezTo>
                    <a:pt x="260" y="32"/>
                    <a:pt x="0" y="67"/>
                    <a:pt x="0" y="67"/>
                  </a:cubicBezTo>
                  <a:cubicBezTo>
                    <a:pt x="0" y="35"/>
                    <a:pt x="0" y="35"/>
                    <a:pt x="0" y="35"/>
                  </a:cubicBezTo>
                  <a:cubicBezTo>
                    <a:pt x="0" y="35"/>
                    <a:pt x="260" y="0"/>
                    <a:pt x="350" y="2"/>
                  </a:cubicBezTo>
                  <a:close/>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20" name="Freeform 15"/>
            <p:cNvSpPr/>
            <p:nvPr>
              <p:custDataLst>
                <p:tags r:id="rId12"/>
              </p:custDataLst>
            </p:nvPr>
          </p:nvSpPr>
          <p:spPr bwMode="auto">
            <a:xfrm>
              <a:off x="1875987" y="2759647"/>
              <a:ext cx="1735138" cy="252413"/>
            </a:xfrm>
            <a:custGeom>
              <a:avLst/>
              <a:gdLst>
                <a:gd name="T0" fmla="*/ 350 w 462"/>
                <a:gd name="T1" fmla="*/ 2 h 67"/>
                <a:gd name="T2" fmla="*/ 462 w 462"/>
                <a:gd name="T3" fmla="*/ 35 h 67"/>
                <a:gd name="T4" fmla="*/ 462 w 462"/>
                <a:gd name="T5" fmla="*/ 67 h 67"/>
                <a:gd name="T6" fmla="*/ 350 w 462"/>
                <a:gd name="T7" fmla="*/ 34 h 67"/>
                <a:gd name="T8" fmla="*/ 0 w 462"/>
                <a:gd name="T9" fmla="*/ 67 h 67"/>
                <a:gd name="T10" fmla="*/ 0 w 462"/>
                <a:gd name="T11" fmla="*/ 35 h 67"/>
                <a:gd name="T12" fmla="*/ 350 w 462"/>
                <a:gd name="T13" fmla="*/ 2 h 67"/>
              </a:gdLst>
              <a:ahLst/>
              <a:cxnLst>
                <a:cxn ang="0">
                  <a:pos x="T0" y="T1"/>
                </a:cxn>
                <a:cxn ang="0">
                  <a:pos x="T2" y="T3"/>
                </a:cxn>
                <a:cxn ang="0">
                  <a:pos x="T4" y="T5"/>
                </a:cxn>
                <a:cxn ang="0">
                  <a:pos x="T6" y="T7"/>
                </a:cxn>
                <a:cxn ang="0">
                  <a:pos x="T8" y="T9"/>
                </a:cxn>
                <a:cxn ang="0">
                  <a:pos x="T10" y="T11"/>
                </a:cxn>
                <a:cxn ang="0">
                  <a:pos x="T12" y="T13"/>
                </a:cxn>
              </a:cxnLst>
              <a:rect l="0" t="0" r="r" b="b"/>
              <a:pathLst>
                <a:path w="462" h="67">
                  <a:moveTo>
                    <a:pt x="350" y="2"/>
                  </a:moveTo>
                  <a:cubicBezTo>
                    <a:pt x="440" y="4"/>
                    <a:pt x="462" y="35"/>
                    <a:pt x="462" y="35"/>
                  </a:cubicBezTo>
                  <a:cubicBezTo>
                    <a:pt x="462" y="67"/>
                    <a:pt x="462" y="67"/>
                    <a:pt x="462" y="67"/>
                  </a:cubicBezTo>
                  <a:cubicBezTo>
                    <a:pt x="462" y="67"/>
                    <a:pt x="440" y="36"/>
                    <a:pt x="350" y="34"/>
                  </a:cubicBezTo>
                  <a:cubicBezTo>
                    <a:pt x="260" y="32"/>
                    <a:pt x="0" y="67"/>
                    <a:pt x="0" y="67"/>
                  </a:cubicBezTo>
                  <a:cubicBezTo>
                    <a:pt x="0" y="35"/>
                    <a:pt x="0" y="35"/>
                    <a:pt x="0" y="35"/>
                  </a:cubicBezTo>
                  <a:cubicBezTo>
                    <a:pt x="0" y="35"/>
                    <a:pt x="260" y="0"/>
                    <a:pt x="350" y="2"/>
                  </a:cubicBezTo>
                  <a:close/>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21" name="Freeform 16"/>
            <p:cNvSpPr/>
            <p:nvPr>
              <p:custDataLst>
                <p:tags r:id="rId13"/>
              </p:custDataLst>
            </p:nvPr>
          </p:nvSpPr>
          <p:spPr bwMode="auto">
            <a:xfrm>
              <a:off x="1875987" y="3012060"/>
              <a:ext cx="1735138" cy="247650"/>
            </a:xfrm>
            <a:custGeom>
              <a:avLst/>
              <a:gdLst>
                <a:gd name="T0" fmla="*/ 350 w 462"/>
                <a:gd name="T1" fmla="*/ 2 h 66"/>
                <a:gd name="T2" fmla="*/ 462 w 462"/>
                <a:gd name="T3" fmla="*/ 35 h 66"/>
                <a:gd name="T4" fmla="*/ 462 w 462"/>
                <a:gd name="T5" fmla="*/ 66 h 66"/>
                <a:gd name="T6" fmla="*/ 350 w 462"/>
                <a:gd name="T7" fmla="*/ 33 h 66"/>
                <a:gd name="T8" fmla="*/ 0 w 462"/>
                <a:gd name="T9" fmla="*/ 66 h 66"/>
                <a:gd name="T10" fmla="*/ 0 w 462"/>
                <a:gd name="T11" fmla="*/ 35 h 66"/>
                <a:gd name="T12" fmla="*/ 350 w 462"/>
                <a:gd name="T13" fmla="*/ 2 h 66"/>
              </a:gdLst>
              <a:ahLst/>
              <a:cxnLst>
                <a:cxn ang="0">
                  <a:pos x="T0" y="T1"/>
                </a:cxn>
                <a:cxn ang="0">
                  <a:pos x="T2" y="T3"/>
                </a:cxn>
                <a:cxn ang="0">
                  <a:pos x="T4" y="T5"/>
                </a:cxn>
                <a:cxn ang="0">
                  <a:pos x="T6" y="T7"/>
                </a:cxn>
                <a:cxn ang="0">
                  <a:pos x="T8" y="T9"/>
                </a:cxn>
                <a:cxn ang="0">
                  <a:pos x="T10" y="T11"/>
                </a:cxn>
                <a:cxn ang="0">
                  <a:pos x="T12" y="T13"/>
                </a:cxn>
              </a:cxnLst>
              <a:rect l="0" t="0" r="r" b="b"/>
              <a:pathLst>
                <a:path w="462" h="66">
                  <a:moveTo>
                    <a:pt x="350" y="2"/>
                  </a:moveTo>
                  <a:cubicBezTo>
                    <a:pt x="440" y="3"/>
                    <a:pt x="462" y="35"/>
                    <a:pt x="462" y="35"/>
                  </a:cubicBezTo>
                  <a:cubicBezTo>
                    <a:pt x="462" y="66"/>
                    <a:pt x="462" y="66"/>
                    <a:pt x="462" y="66"/>
                  </a:cubicBezTo>
                  <a:cubicBezTo>
                    <a:pt x="462" y="66"/>
                    <a:pt x="440" y="35"/>
                    <a:pt x="350" y="33"/>
                  </a:cubicBezTo>
                  <a:cubicBezTo>
                    <a:pt x="260" y="32"/>
                    <a:pt x="0" y="66"/>
                    <a:pt x="0" y="66"/>
                  </a:cubicBezTo>
                  <a:cubicBezTo>
                    <a:pt x="0" y="35"/>
                    <a:pt x="0" y="35"/>
                    <a:pt x="0" y="35"/>
                  </a:cubicBezTo>
                  <a:cubicBezTo>
                    <a:pt x="0" y="35"/>
                    <a:pt x="260" y="0"/>
                    <a:pt x="350" y="2"/>
                  </a:cubicBezTo>
                  <a:close/>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22" name="Freeform 17"/>
            <p:cNvSpPr/>
            <p:nvPr>
              <p:custDataLst>
                <p:tags r:id="rId14"/>
              </p:custDataLst>
            </p:nvPr>
          </p:nvSpPr>
          <p:spPr bwMode="auto">
            <a:xfrm>
              <a:off x="1875987" y="3259710"/>
              <a:ext cx="1735138" cy="252413"/>
            </a:xfrm>
            <a:custGeom>
              <a:avLst/>
              <a:gdLst>
                <a:gd name="T0" fmla="*/ 350 w 462"/>
                <a:gd name="T1" fmla="*/ 2 h 67"/>
                <a:gd name="T2" fmla="*/ 462 w 462"/>
                <a:gd name="T3" fmla="*/ 35 h 67"/>
                <a:gd name="T4" fmla="*/ 462 w 462"/>
                <a:gd name="T5" fmla="*/ 67 h 67"/>
                <a:gd name="T6" fmla="*/ 350 w 462"/>
                <a:gd name="T7" fmla="*/ 34 h 67"/>
                <a:gd name="T8" fmla="*/ 0 w 462"/>
                <a:gd name="T9" fmla="*/ 67 h 67"/>
                <a:gd name="T10" fmla="*/ 0 w 462"/>
                <a:gd name="T11" fmla="*/ 35 h 67"/>
                <a:gd name="T12" fmla="*/ 350 w 462"/>
                <a:gd name="T13" fmla="*/ 2 h 67"/>
              </a:gdLst>
              <a:ahLst/>
              <a:cxnLst>
                <a:cxn ang="0">
                  <a:pos x="T0" y="T1"/>
                </a:cxn>
                <a:cxn ang="0">
                  <a:pos x="T2" y="T3"/>
                </a:cxn>
                <a:cxn ang="0">
                  <a:pos x="T4" y="T5"/>
                </a:cxn>
                <a:cxn ang="0">
                  <a:pos x="T6" y="T7"/>
                </a:cxn>
                <a:cxn ang="0">
                  <a:pos x="T8" y="T9"/>
                </a:cxn>
                <a:cxn ang="0">
                  <a:pos x="T10" y="T11"/>
                </a:cxn>
                <a:cxn ang="0">
                  <a:pos x="T12" y="T13"/>
                </a:cxn>
              </a:cxnLst>
              <a:rect l="0" t="0" r="r" b="b"/>
              <a:pathLst>
                <a:path w="462" h="67">
                  <a:moveTo>
                    <a:pt x="350" y="2"/>
                  </a:moveTo>
                  <a:cubicBezTo>
                    <a:pt x="440" y="4"/>
                    <a:pt x="462" y="35"/>
                    <a:pt x="462" y="35"/>
                  </a:cubicBezTo>
                  <a:cubicBezTo>
                    <a:pt x="462" y="67"/>
                    <a:pt x="462" y="67"/>
                    <a:pt x="462" y="67"/>
                  </a:cubicBezTo>
                  <a:cubicBezTo>
                    <a:pt x="462" y="67"/>
                    <a:pt x="440" y="35"/>
                    <a:pt x="350" y="34"/>
                  </a:cubicBezTo>
                  <a:cubicBezTo>
                    <a:pt x="260" y="32"/>
                    <a:pt x="0" y="67"/>
                    <a:pt x="0" y="67"/>
                  </a:cubicBezTo>
                  <a:cubicBezTo>
                    <a:pt x="0" y="35"/>
                    <a:pt x="0" y="35"/>
                    <a:pt x="0" y="35"/>
                  </a:cubicBezTo>
                  <a:cubicBezTo>
                    <a:pt x="0" y="35"/>
                    <a:pt x="260" y="0"/>
                    <a:pt x="350" y="2"/>
                  </a:cubicBezTo>
                  <a:close/>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24" name="Freeform 18"/>
            <p:cNvSpPr/>
            <p:nvPr>
              <p:custDataLst>
                <p:tags r:id="rId15"/>
              </p:custDataLst>
            </p:nvPr>
          </p:nvSpPr>
          <p:spPr bwMode="auto">
            <a:xfrm>
              <a:off x="1875987" y="3507360"/>
              <a:ext cx="1735138" cy="252413"/>
            </a:xfrm>
            <a:custGeom>
              <a:avLst/>
              <a:gdLst>
                <a:gd name="T0" fmla="*/ 350 w 462"/>
                <a:gd name="T1" fmla="*/ 2 h 67"/>
                <a:gd name="T2" fmla="*/ 462 w 462"/>
                <a:gd name="T3" fmla="*/ 35 h 67"/>
                <a:gd name="T4" fmla="*/ 462 w 462"/>
                <a:gd name="T5" fmla="*/ 67 h 67"/>
                <a:gd name="T6" fmla="*/ 350 w 462"/>
                <a:gd name="T7" fmla="*/ 34 h 67"/>
                <a:gd name="T8" fmla="*/ 0 w 462"/>
                <a:gd name="T9" fmla="*/ 67 h 67"/>
                <a:gd name="T10" fmla="*/ 0 w 462"/>
                <a:gd name="T11" fmla="*/ 35 h 67"/>
                <a:gd name="T12" fmla="*/ 350 w 462"/>
                <a:gd name="T13" fmla="*/ 2 h 67"/>
              </a:gdLst>
              <a:ahLst/>
              <a:cxnLst>
                <a:cxn ang="0">
                  <a:pos x="T0" y="T1"/>
                </a:cxn>
                <a:cxn ang="0">
                  <a:pos x="T2" y="T3"/>
                </a:cxn>
                <a:cxn ang="0">
                  <a:pos x="T4" y="T5"/>
                </a:cxn>
                <a:cxn ang="0">
                  <a:pos x="T6" y="T7"/>
                </a:cxn>
                <a:cxn ang="0">
                  <a:pos x="T8" y="T9"/>
                </a:cxn>
                <a:cxn ang="0">
                  <a:pos x="T10" y="T11"/>
                </a:cxn>
                <a:cxn ang="0">
                  <a:pos x="T12" y="T13"/>
                </a:cxn>
              </a:cxnLst>
              <a:rect l="0" t="0" r="r" b="b"/>
              <a:pathLst>
                <a:path w="462" h="67">
                  <a:moveTo>
                    <a:pt x="350" y="2"/>
                  </a:moveTo>
                  <a:cubicBezTo>
                    <a:pt x="440" y="4"/>
                    <a:pt x="462" y="35"/>
                    <a:pt x="462" y="35"/>
                  </a:cubicBezTo>
                  <a:cubicBezTo>
                    <a:pt x="462" y="67"/>
                    <a:pt x="462" y="67"/>
                    <a:pt x="462" y="67"/>
                  </a:cubicBezTo>
                  <a:cubicBezTo>
                    <a:pt x="462" y="67"/>
                    <a:pt x="440" y="36"/>
                    <a:pt x="350" y="34"/>
                  </a:cubicBezTo>
                  <a:cubicBezTo>
                    <a:pt x="260" y="32"/>
                    <a:pt x="0" y="67"/>
                    <a:pt x="0" y="67"/>
                  </a:cubicBezTo>
                  <a:cubicBezTo>
                    <a:pt x="0" y="35"/>
                    <a:pt x="0" y="35"/>
                    <a:pt x="0" y="35"/>
                  </a:cubicBezTo>
                  <a:cubicBezTo>
                    <a:pt x="0" y="35"/>
                    <a:pt x="260" y="0"/>
                    <a:pt x="350" y="2"/>
                  </a:cubicBezTo>
                  <a:close/>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26" name="Freeform 19"/>
            <p:cNvSpPr/>
            <p:nvPr>
              <p:custDataLst>
                <p:tags r:id="rId16"/>
              </p:custDataLst>
            </p:nvPr>
          </p:nvSpPr>
          <p:spPr bwMode="auto">
            <a:xfrm>
              <a:off x="1875987" y="3756597"/>
              <a:ext cx="1735138" cy="250825"/>
            </a:xfrm>
            <a:custGeom>
              <a:avLst/>
              <a:gdLst>
                <a:gd name="T0" fmla="*/ 350 w 462"/>
                <a:gd name="T1" fmla="*/ 2 h 67"/>
                <a:gd name="T2" fmla="*/ 462 w 462"/>
                <a:gd name="T3" fmla="*/ 35 h 67"/>
                <a:gd name="T4" fmla="*/ 462 w 462"/>
                <a:gd name="T5" fmla="*/ 67 h 67"/>
                <a:gd name="T6" fmla="*/ 350 w 462"/>
                <a:gd name="T7" fmla="*/ 34 h 67"/>
                <a:gd name="T8" fmla="*/ 0 w 462"/>
                <a:gd name="T9" fmla="*/ 67 h 67"/>
                <a:gd name="T10" fmla="*/ 0 w 462"/>
                <a:gd name="T11" fmla="*/ 35 h 67"/>
                <a:gd name="T12" fmla="*/ 350 w 462"/>
                <a:gd name="T13" fmla="*/ 2 h 67"/>
              </a:gdLst>
              <a:ahLst/>
              <a:cxnLst>
                <a:cxn ang="0">
                  <a:pos x="T0" y="T1"/>
                </a:cxn>
                <a:cxn ang="0">
                  <a:pos x="T2" y="T3"/>
                </a:cxn>
                <a:cxn ang="0">
                  <a:pos x="T4" y="T5"/>
                </a:cxn>
                <a:cxn ang="0">
                  <a:pos x="T6" y="T7"/>
                </a:cxn>
                <a:cxn ang="0">
                  <a:pos x="T8" y="T9"/>
                </a:cxn>
                <a:cxn ang="0">
                  <a:pos x="T10" y="T11"/>
                </a:cxn>
                <a:cxn ang="0">
                  <a:pos x="T12" y="T13"/>
                </a:cxn>
              </a:cxnLst>
              <a:rect l="0" t="0" r="r" b="b"/>
              <a:pathLst>
                <a:path w="462" h="67">
                  <a:moveTo>
                    <a:pt x="350" y="2"/>
                  </a:moveTo>
                  <a:cubicBezTo>
                    <a:pt x="440" y="4"/>
                    <a:pt x="462" y="35"/>
                    <a:pt x="462" y="35"/>
                  </a:cubicBezTo>
                  <a:cubicBezTo>
                    <a:pt x="462" y="67"/>
                    <a:pt x="462" y="67"/>
                    <a:pt x="462" y="67"/>
                  </a:cubicBezTo>
                  <a:cubicBezTo>
                    <a:pt x="462" y="67"/>
                    <a:pt x="440" y="36"/>
                    <a:pt x="350" y="34"/>
                  </a:cubicBezTo>
                  <a:cubicBezTo>
                    <a:pt x="260" y="32"/>
                    <a:pt x="0" y="67"/>
                    <a:pt x="0" y="67"/>
                  </a:cubicBezTo>
                  <a:cubicBezTo>
                    <a:pt x="0" y="35"/>
                    <a:pt x="0" y="35"/>
                    <a:pt x="0" y="35"/>
                  </a:cubicBezTo>
                  <a:cubicBezTo>
                    <a:pt x="0" y="35"/>
                    <a:pt x="260" y="0"/>
                    <a:pt x="350" y="2"/>
                  </a:cubicBezTo>
                  <a:close/>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27" name="Freeform 20"/>
            <p:cNvSpPr/>
            <p:nvPr>
              <p:custDataLst>
                <p:tags r:id="rId17"/>
              </p:custDataLst>
            </p:nvPr>
          </p:nvSpPr>
          <p:spPr bwMode="auto">
            <a:xfrm>
              <a:off x="1875987" y="4007422"/>
              <a:ext cx="1735138" cy="247650"/>
            </a:xfrm>
            <a:custGeom>
              <a:avLst/>
              <a:gdLst>
                <a:gd name="T0" fmla="*/ 350 w 462"/>
                <a:gd name="T1" fmla="*/ 1 h 66"/>
                <a:gd name="T2" fmla="*/ 462 w 462"/>
                <a:gd name="T3" fmla="*/ 34 h 66"/>
                <a:gd name="T4" fmla="*/ 462 w 462"/>
                <a:gd name="T5" fmla="*/ 66 h 66"/>
                <a:gd name="T6" fmla="*/ 350 w 462"/>
                <a:gd name="T7" fmla="*/ 33 h 66"/>
                <a:gd name="T8" fmla="*/ 0 w 462"/>
                <a:gd name="T9" fmla="*/ 66 h 66"/>
                <a:gd name="T10" fmla="*/ 0 w 462"/>
                <a:gd name="T11" fmla="*/ 34 h 66"/>
                <a:gd name="T12" fmla="*/ 350 w 462"/>
                <a:gd name="T13" fmla="*/ 1 h 66"/>
              </a:gdLst>
              <a:ahLst/>
              <a:cxnLst>
                <a:cxn ang="0">
                  <a:pos x="T0" y="T1"/>
                </a:cxn>
                <a:cxn ang="0">
                  <a:pos x="T2" y="T3"/>
                </a:cxn>
                <a:cxn ang="0">
                  <a:pos x="T4" y="T5"/>
                </a:cxn>
                <a:cxn ang="0">
                  <a:pos x="T6" y="T7"/>
                </a:cxn>
                <a:cxn ang="0">
                  <a:pos x="T8" y="T9"/>
                </a:cxn>
                <a:cxn ang="0">
                  <a:pos x="T10" y="T11"/>
                </a:cxn>
                <a:cxn ang="0">
                  <a:pos x="T12" y="T13"/>
                </a:cxn>
              </a:cxnLst>
              <a:rect l="0" t="0" r="r" b="b"/>
              <a:pathLst>
                <a:path w="462" h="66">
                  <a:moveTo>
                    <a:pt x="350" y="1"/>
                  </a:moveTo>
                  <a:cubicBezTo>
                    <a:pt x="440" y="3"/>
                    <a:pt x="462" y="34"/>
                    <a:pt x="462" y="34"/>
                  </a:cubicBezTo>
                  <a:cubicBezTo>
                    <a:pt x="462" y="66"/>
                    <a:pt x="462" y="66"/>
                    <a:pt x="462" y="66"/>
                  </a:cubicBezTo>
                  <a:cubicBezTo>
                    <a:pt x="462" y="66"/>
                    <a:pt x="440" y="35"/>
                    <a:pt x="350" y="33"/>
                  </a:cubicBezTo>
                  <a:cubicBezTo>
                    <a:pt x="260" y="31"/>
                    <a:pt x="0" y="66"/>
                    <a:pt x="0" y="66"/>
                  </a:cubicBezTo>
                  <a:cubicBezTo>
                    <a:pt x="0" y="34"/>
                    <a:pt x="0" y="34"/>
                    <a:pt x="0" y="34"/>
                  </a:cubicBezTo>
                  <a:cubicBezTo>
                    <a:pt x="0" y="34"/>
                    <a:pt x="260" y="0"/>
                    <a:pt x="350" y="1"/>
                  </a:cubicBezTo>
                  <a:close/>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28" name="Freeform 21"/>
            <p:cNvSpPr/>
            <p:nvPr>
              <p:custDataLst>
                <p:tags r:id="rId18"/>
              </p:custDataLst>
            </p:nvPr>
          </p:nvSpPr>
          <p:spPr bwMode="auto">
            <a:xfrm>
              <a:off x="1875987" y="4255072"/>
              <a:ext cx="1735138" cy="249238"/>
            </a:xfrm>
            <a:custGeom>
              <a:avLst/>
              <a:gdLst>
                <a:gd name="T0" fmla="*/ 350 w 462"/>
                <a:gd name="T1" fmla="*/ 2 h 66"/>
                <a:gd name="T2" fmla="*/ 462 w 462"/>
                <a:gd name="T3" fmla="*/ 35 h 66"/>
                <a:gd name="T4" fmla="*/ 462 w 462"/>
                <a:gd name="T5" fmla="*/ 66 h 66"/>
                <a:gd name="T6" fmla="*/ 350 w 462"/>
                <a:gd name="T7" fmla="*/ 33 h 66"/>
                <a:gd name="T8" fmla="*/ 0 w 462"/>
                <a:gd name="T9" fmla="*/ 66 h 66"/>
                <a:gd name="T10" fmla="*/ 0 w 462"/>
                <a:gd name="T11" fmla="*/ 35 h 66"/>
                <a:gd name="T12" fmla="*/ 350 w 462"/>
                <a:gd name="T13" fmla="*/ 2 h 66"/>
              </a:gdLst>
              <a:ahLst/>
              <a:cxnLst>
                <a:cxn ang="0">
                  <a:pos x="T0" y="T1"/>
                </a:cxn>
                <a:cxn ang="0">
                  <a:pos x="T2" y="T3"/>
                </a:cxn>
                <a:cxn ang="0">
                  <a:pos x="T4" y="T5"/>
                </a:cxn>
                <a:cxn ang="0">
                  <a:pos x="T6" y="T7"/>
                </a:cxn>
                <a:cxn ang="0">
                  <a:pos x="T8" y="T9"/>
                </a:cxn>
                <a:cxn ang="0">
                  <a:pos x="T10" y="T11"/>
                </a:cxn>
                <a:cxn ang="0">
                  <a:pos x="T12" y="T13"/>
                </a:cxn>
              </a:cxnLst>
              <a:rect l="0" t="0" r="r" b="b"/>
              <a:pathLst>
                <a:path w="462" h="66">
                  <a:moveTo>
                    <a:pt x="350" y="2"/>
                  </a:moveTo>
                  <a:cubicBezTo>
                    <a:pt x="440" y="3"/>
                    <a:pt x="462" y="35"/>
                    <a:pt x="462" y="35"/>
                  </a:cubicBezTo>
                  <a:cubicBezTo>
                    <a:pt x="462" y="66"/>
                    <a:pt x="462" y="66"/>
                    <a:pt x="462" y="66"/>
                  </a:cubicBezTo>
                  <a:cubicBezTo>
                    <a:pt x="462" y="66"/>
                    <a:pt x="440" y="35"/>
                    <a:pt x="350" y="33"/>
                  </a:cubicBezTo>
                  <a:cubicBezTo>
                    <a:pt x="260" y="32"/>
                    <a:pt x="0" y="66"/>
                    <a:pt x="0" y="66"/>
                  </a:cubicBezTo>
                  <a:cubicBezTo>
                    <a:pt x="0" y="35"/>
                    <a:pt x="0" y="35"/>
                    <a:pt x="0" y="35"/>
                  </a:cubicBezTo>
                  <a:cubicBezTo>
                    <a:pt x="0" y="35"/>
                    <a:pt x="260" y="0"/>
                    <a:pt x="350" y="2"/>
                  </a:cubicBezTo>
                  <a:close/>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29" name="Freeform 22"/>
            <p:cNvSpPr/>
            <p:nvPr>
              <p:custDataLst>
                <p:tags r:id="rId19"/>
              </p:custDataLst>
            </p:nvPr>
          </p:nvSpPr>
          <p:spPr bwMode="auto">
            <a:xfrm>
              <a:off x="1875987" y="4504310"/>
              <a:ext cx="1735138" cy="250825"/>
            </a:xfrm>
            <a:custGeom>
              <a:avLst/>
              <a:gdLst>
                <a:gd name="T0" fmla="*/ 350 w 462"/>
                <a:gd name="T1" fmla="*/ 2 h 67"/>
                <a:gd name="T2" fmla="*/ 462 w 462"/>
                <a:gd name="T3" fmla="*/ 35 h 67"/>
                <a:gd name="T4" fmla="*/ 462 w 462"/>
                <a:gd name="T5" fmla="*/ 67 h 67"/>
                <a:gd name="T6" fmla="*/ 350 w 462"/>
                <a:gd name="T7" fmla="*/ 34 h 67"/>
                <a:gd name="T8" fmla="*/ 0 w 462"/>
                <a:gd name="T9" fmla="*/ 67 h 67"/>
                <a:gd name="T10" fmla="*/ 0 w 462"/>
                <a:gd name="T11" fmla="*/ 35 h 67"/>
                <a:gd name="T12" fmla="*/ 350 w 462"/>
                <a:gd name="T13" fmla="*/ 2 h 67"/>
              </a:gdLst>
              <a:ahLst/>
              <a:cxnLst>
                <a:cxn ang="0">
                  <a:pos x="T0" y="T1"/>
                </a:cxn>
                <a:cxn ang="0">
                  <a:pos x="T2" y="T3"/>
                </a:cxn>
                <a:cxn ang="0">
                  <a:pos x="T4" y="T5"/>
                </a:cxn>
                <a:cxn ang="0">
                  <a:pos x="T6" y="T7"/>
                </a:cxn>
                <a:cxn ang="0">
                  <a:pos x="T8" y="T9"/>
                </a:cxn>
                <a:cxn ang="0">
                  <a:pos x="T10" y="T11"/>
                </a:cxn>
                <a:cxn ang="0">
                  <a:pos x="T12" y="T13"/>
                </a:cxn>
              </a:cxnLst>
              <a:rect l="0" t="0" r="r" b="b"/>
              <a:pathLst>
                <a:path w="462" h="67">
                  <a:moveTo>
                    <a:pt x="350" y="2"/>
                  </a:moveTo>
                  <a:cubicBezTo>
                    <a:pt x="440" y="4"/>
                    <a:pt x="462" y="35"/>
                    <a:pt x="462" y="35"/>
                  </a:cubicBezTo>
                  <a:cubicBezTo>
                    <a:pt x="462" y="67"/>
                    <a:pt x="462" y="67"/>
                    <a:pt x="462" y="67"/>
                  </a:cubicBezTo>
                  <a:cubicBezTo>
                    <a:pt x="462" y="67"/>
                    <a:pt x="440" y="35"/>
                    <a:pt x="350" y="34"/>
                  </a:cubicBezTo>
                  <a:cubicBezTo>
                    <a:pt x="260" y="32"/>
                    <a:pt x="0" y="67"/>
                    <a:pt x="0" y="67"/>
                  </a:cubicBezTo>
                  <a:cubicBezTo>
                    <a:pt x="0" y="35"/>
                    <a:pt x="0" y="35"/>
                    <a:pt x="0" y="35"/>
                  </a:cubicBezTo>
                  <a:cubicBezTo>
                    <a:pt x="0" y="35"/>
                    <a:pt x="260" y="0"/>
                    <a:pt x="350" y="2"/>
                  </a:cubicBezTo>
                  <a:close/>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30" name="Freeform 23"/>
            <p:cNvSpPr/>
            <p:nvPr>
              <p:custDataLst>
                <p:tags r:id="rId20"/>
              </p:custDataLst>
            </p:nvPr>
          </p:nvSpPr>
          <p:spPr bwMode="auto">
            <a:xfrm>
              <a:off x="3822262" y="2504060"/>
              <a:ext cx="2284413" cy="3097213"/>
            </a:xfrm>
            <a:custGeom>
              <a:avLst/>
              <a:gdLst>
                <a:gd name="T0" fmla="*/ 580 w 608"/>
                <a:gd name="T1" fmla="*/ 0 h 824"/>
                <a:gd name="T2" fmla="*/ 0 w 608"/>
                <a:gd name="T3" fmla="*/ 0 h 824"/>
                <a:gd name="T4" fmla="*/ 0 w 608"/>
                <a:gd name="T5" fmla="*/ 824 h 824"/>
                <a:gd name="T6" fmla="*/ 580 w 608"/>
                <a:gd name="T7" fmla="*/ 824 h 824"/>
                <a:gd name="T8" fmla="*/ 608 w 608"/>
                <a:gd name="T9" fmla="*/ 801 h 824"/>
                <a:gd name="T10" fmla="*/ 608 w 608"/>
                <a:gd name="T11" fmla="*/ 22 h 824"/>
                <a:gd name="T12" fmla="*/ 580 w 608"/>
                <a:gd name="T13" fmla="*/ 0 h 824"/>
              </a:gdLst>
              <a:ahLst/>
              <a:cxnLst>
                <a:cxn ang="0">
                  <a:pos x="T0" y="T1"/>
                </a:cxn>
                <a:cxn ang="0">
                  <a:pos x="T2" y="T3"/>
                </a:cxn>
                <a:cxn ang="0">
                  <a:pos x="T4" y="T5"/>
                </a:cxn>
                <a:cxn ang="0">
                  <a:pos x="T6" y="T7"/>
                </a:cxn>
                <a:cxn ang="0">
                  <a:pos x="T8" y="T9"/>
                </a:cxn>
                <a:cxn ang="0">
                  <a:pos x="T10" y="T11"/>
                </a:cxn>
                <a:cxn ang="0">
                  <a:pos x="T12" y="T13"/>
                </a:cxn>
              </a:cxnLst>
              <a:rect l="0" t="0" r="r" b="b"/>
              <a:pathLst>
                <a:path w="608" h="824">
                  <a:moveTo>
                    <a:pt x="580" y="0"/>
                  </a:moveTo>
                  <a:cubicBezTo>
                    <a:pt x="0" y="0"/>
                    <a:pt x="0" y="0"/>
                    <a:pt x="0" y="0"/>
                  </a:cubicBezTo>
                  <a:cubicBezTo>
                    <a:pt x="0" y="824"/>
                    <a:pt x="0" y="824"/>
                    <a:pt x="0" y="824"/>
                  </a:cubicBezTo>
                  <a:cubicBezTo>
                    <a:pt x="580" y="824"/>
                    <a:pt x="580" y="824"/>
                    <a:pt x="580" y="824"/>
                  </a:cubicBezTo>
                  <a:cubicBezTo>
                    <a:pt x="596" y="824"/>
                    <a:pt x="608" y="814"/>
                    <a:pt x="608" y="801"/>
                  </a:cubicBezTo>
                  <a:cubicBezTo>
                    <a:pt x="608" y="22"/>
                    <a:pt x="608" y="22"/>
                    <a:pt x="608" y="22"/>
                  </a:cubicBezTo>
                  <a:cubicBezTo>
                    <a:pt x="608" y="10"/>
                    <a:pt x="596" y="0"/>
                    <a:pt x="580" y="0"/>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31" name="Freeform 24"/>
            <p:cNvSpPr/>
            <p:nvPr>
              <p:custDataLst>
                <p:tags r:id="rId21"/>
              </p:custDataLst>
            </p:nvPr>
          </p:nvSpPr>
          <p:spPr bwMode="auto">
            <a:xfrm>
              <a:off x="3822262" y="3102547"/>
              <a:ext cx="2182813" cy="2435225"/>
            </a:xfrm>
            <a:custGeom>
              <a:avLst/>
              <a:gdLst>
                <a:gd name="T0" fmla="*/ 581 w 581"/>
                <a:gd name="T1" fmla="*/ 648 h 648"/>
                <a:gd name="T2" fmla="*/ 581 w 581"/>
                <a:gd name="T3" fmla="*/ 44 h 648"/>
                <a:gd name="T4" fmla="*/ 141 w 581"/>
                <a:gd name="T5" fmla="*/ 2 h 648"/>
                <a:gd name="T6" fmla="*/ 0 w 581"/>
                <a:gd name="T7" fmla="*/ 44 h 648"/>
                <a:gd name="T8" fmla="*/ 0 w 581"/>
                <a:gd name="T9" fmla="*/ 648 h 648"/>
                <a:gd name="T10" fmla="*/ 581 w 581"/>
                <a:gd name="T11" fmla="*/ 648 h 648"/>
              </a:gdLst>
              <a:ahLst/>
              <a:cxnLst>
                <a:cxn ang="0">
                  <a:pos x="T0" y="T1"/>
                </a:cxn>
                <a:cxn ang="0">
                  <a:pos x="T2" y="T3"/>
                </a:cxn>
                <a:cxn ang="0">
                  <a:pos x="T4" y="T5"/>
                </a:cxn>
                <a:cxn ang="0">
                  <a:pos x="T6" y="T7"/>
                </a:cxn>
                <a:cxn ang="0">
                  <a:pos x="T8" y="T9"/>
                </a:cxn>
                <a:cxn ang="0">
                  <a:pos x="T10" y="T11"/>
                </a:cxn>
              </a:cxnLst>
              <a:rect l="0" t="0" r="r" b="b"/>
              <a:pathLst>
                <a:path w="581" h="648">
                  <a:moveTo>
                    <a:pt x="581" y="648"/>
                  </a:moveTo>
                  <a:cubicBezTo>
                    <a:pt x="581" y="44"/>
                    <a:pt x="581" y="44"/>
                    <a:pt x="581" y="44"/>
                  </a:cubicBezTo>
                  <a:cubicBezTo>
                    <a:pt x="581" y="44"/>
                    <a:pt x="255" y="0"/>
                    <a:pt x="141" y="2"/>
                  </a:cubicBezTo>
                  <a:cubicBezTo>
                    <a:pt x="27" y="5"/>
                    <a:pt x="0" y="44"/>
                    <a:pt x="0" y="44"/>
                  </a:cubicBezTo>
                  <a:cubicBezTo>
                    <a:pt x="0" y="648"/>
                    <a:pt x="0" y="648"/>
                    <a:pt x="0" y="648"/>
                  </a:cubicBezTo>
                  <a:lnTo>
                    <a:pt x="581" y="648"/>
                  </a:ln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32" name="Freeform 25"/>
            <p:cNvSpPr/>
            <p:nvPr>
              <p:custDataLst>
                <p:tags r:id="rId22"/>
              </p:custDataLst>
            </p:nvPr>
          </p:nvSpPr>
          <p:spPr bwMode="auto">
            <a:xfrm>
              <a:off x="3822262" y="2372297"/>
              <a:ext cx="2182813" cy="3165475"/>
            </a:xfrm>
            <a:custGeom>
              <a:avLst/>
              <a:gdLst>
                <a:gd name="T0" fmla="*/ 141 w 581"/>
                <a:gd name="T1" fmla="*/ 2 h 842"/>
                <a:gd name="T2" fmla="*/ 0 w 581"/>
                <a:gd name="T3" fmla="*/ 44 h 842"/>
                <a:gd name="T4" fmla="*/ 0 w 581"/>
                <a:gd name="T5" fmla="*/ 842 h 842"/>
                <a:gd name="T6" fmla="*/ 141 w 581"/>
                <a:gd name="T7" fmla="*/ 800 h 842"/>
                <a:gd name="T8" fmla="*/ 581 w 581"/>
                <a:gd name="T9" fmla="*/ 842 h 842"/>
                <a:gd name="T10" fmla="*/ 581 w 581"/>
                <a:gd name="T11" fmla="*/ 44 h 842"/>
                <a:gd name="T12" fmla="*/ 141 w 581"/>
                <a:gd name="T13" fmla="*/ 2 h 842"/>
              </a:gdLst>
              <a:ahLst/>
              <a:cxnLst>
                <a:cxn ang="0">
                  <a:pos x="T0" y="T1"/>
                </a:cxn>
                <a:cxn ang="0">
                  <a:pos x="T2" y="T3"/>
                </a:cxn>
                <a:cxn ang="0">
                  <a:pos x="T4" y="T5"/>
                </a:cxn>
                <a:cxn ang="0">
                  <a:pos x="T6" y="T7"/>
                </a:cxn>
                <a:cxn ang="0">
                  <a:pos x="T8" y="T9"/>
                </a:cxn>
                <a:cxn ang="0">
                  <a:pos x="T10" y="T11"/>
                </a:cxn>
                <a:cxn ang="0">
                  <a:pos x="T12" y="T13"/>
                </a:cxn>
              </a:cxnLst>
              <a:rect l="0" t="0" r="r" b="b"/>
              <a:pathLst>
                <a:path w="581" h="842">
                  <a:moveTo>
                    <a:pt x="141" y="2"/>
                  </a:moveTo>
                  <a:cubicBezTo>
                    <a:pt x="27" y="5"/>
                    <a:pt x="0" y="44"/>
                    <a:pt x="0" y="44"/>
                  </a:cubicBezTo>
                  <a:cubicBezTo>
                    <a:pt x="0" y="842"/>
                    <a:pt x="0" y="842"/>
                    <a:pt x="0" y="842"/>
                  </a:cubicBezTo>
                  <a:cubicBezTo>
                    <a:pt x="0" y="842"/>
                    <a:pt x="27" y="802"/>
                    <a:pt x="141" y="800"/>
                  </a:cubicBezTo>
                  <a:cubicBezTo>
                    <a:pt x="255" y="798"/>
                    <a:pt x="581" y="842"/>
                    <a:pt x="581" y="842"/>
                  </a:cubicBezTo>
                  <a:cubicBezTo>
                    <a:pt x="581" y="44"/>
                    <a:pt x="581" y="44"/>
                    <a:pt x="581" y="44"/>
                  </a:cubicBezTo>
                  <a:cubicBezTo>
                    <a:pt x="581" y="44"/>
                    <a:pt x="255" y="0"/>
                    <a:pt x="141" y="2"/>
                  </a:cubicBezTo>
                  <a:close/>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33" name="Freeform 26"/>
            <p:cNvSpPr/>
            <p:nvPr>
              <p:custDataLst>
                <p:tags r:id="rId23"/>
              </p:custDataLst>
            </p:nvPr>
          </p:nvSpPr>
          <p:spPr bwMode="auto">
            <a:xfrm>
              <a:off x="1109224" y="4891660"/>
              <a:ext cx="1149350" cy="1157288"/>
            </a:xfrm>
            <a:custGeom>
              <a:avLst/>
              <a:gdLst>
                <a:gd name="T0" fmla="*/ 4 w 306"/>
                <a:gd name="T1" fmla="*/ 256 h 308"/>
                <a:gd name="T2" fmla="*/ 10 w 306"/>
                <a:gd name="T3" fmla="*/ 201 h 308"/>
                <a:gd name="T4" fmla="*/ 75 w 306"/>
                <a:gd name="T5" fmla="*/ 42 h 308"/>
                <a:gd name="T6" fmla="*/ 289 w 306"/>
                <a:gd name="T7" fmla="*/ 0 h 308"/>
                <a:gd name="T8" fmla="*/ 259 w 306"/>
                <a:gd name="T9" fmla="*/ 75 h 308"/>
                <a:gd name="T10" fmla="*/ 141 w 306"/>
                <a:gd name="T11" fmla="*/ 117 h 308"/>
                <a:gd name="T12" fmla="*/ 111 w 306"/>
                <a:gd name="T13" fmla="*/ 242 h 308"/>
                <a:gd name="T14" fmla="*/ 106 w 306"/>
                <a:gd name="T15" fmla="*/ 260 h 308"/>
                <a:gd name="T16" fmla="*/ 54 w 306"/>
                <a:gd name="T17" fmla="*/ 307 h 308"/>
                <a:gd name="T18" fmla="*/ 4 w 306"/>
                <a:gd name="T19" fmla="*/ 25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6" h="308">
                  <a:moveTo>
                    <a:pt x="4" y="256"/>
                  </a:moveTo>
                  <a:cubicBezTo>
                    <a:pt x="0" y="231"/>
                    <a:pt x="10" y="201"/>
                    <a:pt x="10" y="201"/>
                  </a:cubicBezTo>
                  <a:cubicBezTo>
                    <a:pt x="75" y="42"/>
                    <a:pt x="75" y="42"/>
                    <a:pt x="75" y="42"/>
                  </a:cubicBezTo>
                  <a:cubicBezTo>
                    <a:pt x="289" y="0"/>
                    <a:pt x="289" y="0"/>
                    <a:pt x="289" y="0"/>
                  </a:cubicBezTo>
                  <a:cubicBezTo>
                    <a:pt x="289" y="0"/>
                    <a:pt x="306" y="50"/>
                    <a:pt x="259" y="75"/>
                  </a:cubicBezTo>
                  <a:cubicBezTo>
                    <a:pt x="197" y="108"/>
                    <a:pt x="141" y="117"/>
                    <a:pt x="141" y="117"/>
                  </a:cubicBezTo>
                  <a:cubicBezTo>
                    <a:pt x="111" y="242"/>
                    <a:pt x="111" y="242"/>
                    <a:pt x="111" y="242"/>
                  </a:cubicBezTo>
                  <a:cubicBezTo>
                    <a:pt x="111" y="242"/>
                    <a:pt x="111" y="250"/>
                    <a:pt x="106" y="260"/>
                  </a:cubicBezTo>
                  <a:cubicBezTo>
                    <a:pt x="98" y="280"/>
                    <a:pt x="81" y="308"/>
                    <a:pt x="54" y="307"/>
                  </a:cubicBezTo>
                  <a:cubicBezTo>
                    <a:pt x="9" y="305"/>
                    <a:pt x="6" y="271"/>
                    <a:pt x="4" y="256"/>
                  </a:cubicBezTo>
                  <a:close/>
                </a:path>
              </a:pathLst>
            </a:custGeom>
            <a:solidFill>
              <a:srgbClr val="FFC1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4" name="Freeform 27"/>
            <p:cNvSpPr/>
            <p:nvPr>
              <p:custDataLst>
                <p:tags r:id="rId24"/>
              </p:custDataLst>
            </p:nvPr>
          </p:nvSpPr>
          <p:spPr bwMode="auto">
            <a:xfrm>
              <a:off x="913962" y="5898135"/>
              <a:ext cx="890588" cy="974725"/>
            </a:xfrm>
            <a:custGeom>
              <a:avLst/>
              <a:gdLst>
                <a:gd name="T0" fmla="*/ 0 w 561"/>
                <a:gd name="T1" fmla="*/ 0 h 614"/>
                <a:gd name="T2" fmla="*/ 24 w 561"/>
                <a:gd name="T3" fmla="*/ 614 h 614"/>
                <a:gd name="T4" fmla="*/ 561 w 561"/>
                <a:gd name="T5" fmla="*/ 614 h 614"/>
                <a:gd name="T6" fmla="*/ 464 w 561"/>
                <a:gd name="T7" fmla="*/ 149 h 614"/>
                <a:gd name="T8" fmla="*/ 0 w 561"/>
                <a:gd name="T9" fmla="*/ 0 h 614"/>
              </a:gdLst>
              <a:ahLst/>
              <a:cxnLst>
                <a:cxn ang="0">
                  <a:pos x="T0" y="T1"/>
                </a:cxn>
                <a:cxn ang="0">
                  <a:pos x="T2" y="T3"/>
                </a:cxn>
                <a:cxn ang="0">
                  <a:pos x="T4" y="T5"/>
                </a:cxn>
                <a:cxn ang="0">
                  <a:pos x="T6" y="T7"/>
                </a:cxn>
                <a:cxn ang="0">
                  <a:pos x="T8" y="T9"/>
                </a:cxn>
              </a:cxnLst>
              <a:rect l="0" t="0" r="r" b="b"/>
              <a:pathLst>
                <a:path w="561" h="614">
                  <a:moveTo>
                    <a:pt x="0" y="0"/>
                  </a:moveTo>
                  <a:lnTo>
                    <a:pt x="24" y="614"/>
                  </a:lnTo>
                  <a:lnTo>
                    <a:pt x="561" y="614"/>
                  </a:lnTo>
                  <a:lnTo>
                    <a:pt x="464" y="149"/>
                  </a:lnTo>
                  <a:lnTo>
                    <a:pt x="0" y="0"/>
                  </a:lnTo>
                  <a:close/>
                </a:path>
              </a:pathLst>
            </a:custGeom>
            <a:solidFill>
              <a:schemeClr val="accent4"/>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35" name="Freeform 28"/>
            <p:cNvSpPr/>
            <p:nvPr>
              <p:custDataLst>
                <p:tags r:id="rId25"/>
              </p:custDataLst>
            </p:nvPr>
          </p:nvSpPr>
          <p:spPr bwMode="auto">
            <a:xfrm>
              <a:off x="3393637" y="2383410"/>
              <a:ext cx="439738" cy="3146425"/>
            </a:xfrm>
            <a:custGeom>
              <a:avLst/>
              <a:gdLst>
                <a:gd name="T0" fmla="*/ 0 w 117"/>
                <a:gd name="T1" fmla="*/ 0 h 837"/>
                <a:gd name="T2" fmla="*/ 117 w 117"/>
                <a:gd name="T3" fmla="*/ 41 h 837"/>
                <a:gd name="T4" fmla="*/ 114 w 117"/>
                <a:gd name="T5" fmla="*/ 837 h 837"/>
                <a:gd name="T6" fmla="*/ 0 w 117"/>
                <a:gd name="T7" fmla="*/ 0 h 837"/>
              </a:gdLst>
              <a:ahLst/>
              <a:cxnLst>
                <a:cxn ang="0">
                  <a:pos x="T0" y="T1"/>
                </a:cxn>
                <a:cxn ang="0">
                  <a:pos x="T2" y="T3"/>
                </a:cxn>
                <a:cxn ang="0">
                  <a:pos x="T4" y="T5"/>
                </a:cxn>
                <a:cxn ang="0">
                  <a:pos x="T6" y="T7"/>
                </a:cxn>
              </a:cxnLst>
              <a:rect l="0" t="0" r="r" b="b"/>
              <a:pathLst>
                <a:path w="117" h="837">
                  <a:moveTo>
                    <a:pt x="0" y="0"/>
                  </a:moveTo>
                  <a:cubicBezTo>
                    <a:pt x="94" y="7"/>
                    <a:pt x="117" y="41"/>
                    <a:pt x="117" y="41"/>
                  </a:cubicBezTo>
                  <a:cubicBezTo>
                    <a:pt x="114" y="837"/>
                    <a:pt x="114" y="837"/>
                    <a:pt x="114" y="837"/>
                  </a:cubicBezTo>
                  <a:lnTo>
                    <a:pt x="0" y="0"/>
                  </a:lnTo>
                  <a:close/>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36" name="Freeform 29"/>
            <p:cNvSpPr/>
            <p:nvPr>
              <p:custDataLst>
                <p:tags r:id="rId26"/>
              </p:custDataLst>
            </p:nvPr>
          </p:nvSpPr>
          <p:spPr bwMode="auto">
            <a:xfrm>
              <a:off x="3646049" y="2429447"/>
              <a:ext cx="190500" cy="2879725"/>
            </a:xfrm>
            <a:custGeom>
              <a:avLst/>
              <a:gdLst>
                <a:gd name="T0" fmla="*/ 0 w 51"/>
                <a:gd name="T1" fmla="*/ 0 h 766"/>
                <a:gd name="T2" fmla="*/ 50 w 51"/>
                <a:gd name="T3" fmla="*/ 29 h 766"/>
                <a:gd name="T4" fmla="*/ 51 w 51"/>
                <a:gd name="T5" fmla="*/ 766 h 766"/>
                <a:gd name="T6" fmla="*/ 0 w 51"/>
                <a:gd name="T7" fmla="*/ 0 h 766"/>
              </a:gdLst>
              <a:ahLst/>
              <a:cxnLst>
                <a:cxn ang="0">
                  <a:pos x="T0" y="T1"/>
                </a:cxn>
                <a:cxn ang="0">
                  <a:pos x="T2" y="T3"/>
                </a:cxn>
                <a:cxn ang="0">
                  <a:pos x="T4" y="T5"/>
                </a:cxn>
                <a:cxn ang="0">
                  <a:pos x="T6" y="T7"/>
                </a:cxn>
              </a:cxnLst>
              <a:rect l="0" t="0" r="r" b="b"/>
              <a:pathLst>
                <a:path w="51" h="766">
                  <a:moveTo>
                    <a:pt x="0" y="0"/>
                  </a:moveTo>
                  <a:cubicBezTo>
                    <a:pt x="39" y="12"/>
                    <a:pt x="50" y="29"/>
                    <a:pt x="50" y="29"/>
                  </a:cubicBezTo>
                  <a:cubicBezTo>
                    <a:pt x="51" y="766"/>
                    <a:pt x="51" y="766"/>
                    <a:pt x="51" y="766"/>
                  </a:cubicBez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37" name="Freeform 30"/>
            <p:cNvSpPr/>
            <p:nvPr>
              <p:custDataLst>
                <p:tags r:id="rId27"/>
              </p:custDataLst>
            </p:nvPr>
          </p:nvSpPr>
          <p:spPr bwMode="auto">
            <a:xfrm>
              <a:off x="3822262" y="2308797"/>
              <a:ext cx="2152650" cy="3228975"/>
            </a:xfrm>
            <a:custGeom>
              <a:avLst/>
              <a:gdLst>
                <a:gd name="T0" fmla="*/ 132 w 573"/>
                <a:gd name="T1" fmla="*/ 2 h 859"/>
                <a:gd name="T2" fmla="*/ 0 w 573"/>
                <a:gd name="T3" fmla="*/ 61 h 859"/>
                <a:gd name="T4" fmla="*/ 0 w 573"/>
                <a:gd name="T5" fmla="*/ 859 h 859"/>
                <a:gd name="T6" fmla="*/ 150 w 573"/>
                <a:gd name="T7" fmla="*/ 800 h 859"/>
                <a:gd name="T8" fmla="*/ 561 w 573"/>
                <a:gd name="T9" fmla="*/ 824 h 859"/>
                <a:gd name="T10" fmla="*/ 573 w 573"/>
                <a:gd name="T11" fmla="*/ 44 h 859"/>
                <a:gd name="T12" fmla="*/ 132 w 573"/>
                <a:gd name="T13" fmla="*/ 2 h 859"/>
              </a:gdLst>
              <a:ahLst/>
              <a:cxnLst>
                <a:cxn ang="0">
                  <a:pos x="T0" y="T1"/>
                </a:cxn>
                <a:cxn ang="0">
                  <a:pos x="T2" y="T3"/>
                </a:cxn>
                <a:cxn ang="0">
                  <a:pos x="T4" y="T5"/>
                </a:cxn>
                <a:cxn ang="0">
                  <a:pos x="T6" y="T7"/>
                </a:cxn>
                <a:cxn ang="0">
                  <a:pos x="T8" y="T9"/>
                </a:cxn>
                <a:cxn ang="0">
                  <a:pos x="T10" y="T11"/>
                </a:cxn>
                <a:cxn ang="0">
                  <a:pos x="T12" y="T13"/>
                </a:cxn>
              </a:cxnLst>
              <a:rect l="0" t="0" r="r" b="b"/>
              <a:pathLst>
                <a:path w="573" h="859">
                  <a:moveTo>
                    <a:pt x="132" y="2"/>
                  </a:moveTo>
                  <a:cubicBezTo>
                    <a:pt x="18" y="5"/>
                    <a:pt x="0" y="61"/>
                    <a:pt x="0" y="61"/>
                  </a:cubicBezTo>
                  <a:cubicBezTo>
                    <a:pt x="0" y="859"/>
                    <a:pt x="0" y="859"/>
                    <a:pt x="0" y="859"/>
                  </a:cubicBezTo>
                  <a:cubicBezTo>
                    <a:pt x="0" y="859"/>
                    <a:pt x="22" y="824"/>
                    <a:pt x="150" y="800"/>
                  </a:cubicBezTo>
                  <a:cubicBezTo>
                    <a:pt x="228" y="786"/>
                    <a:pt x="561" y="824"/>
                    <a:pt x="561" y="824"/>
                  </a:cubicBezTo>
                  <a:cubicBezTo>
                    <a:pt x="573" y="44"/>
                    <a:pt x="573" y="44"/>
                    <a:pt x="573" y="44"/>
                  </a:cubicBezTo>
                  <a:cubicBezTo>
                    <a:pt x="573" y="44"/>
                    <a:pt x="246" y="0"/>
                    <a:pt x="132"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8" name="Freeform 31"/>
            <p:cNvSpPr/>
            <p:nvPr>
              <p:custDataLst>
                <p:tags r:id="rId28"/>
              </p:custDataLst>
            </p:nvPr>
          </p:nvSpPr>
          <p:spPr bwMode="auto">
            <a:xfrm>
              <a:off x="3990537" y="2481835"/>
              <a:ext cx="1814513" cy="736600"/>
            </a:xfrm>
            <a:custGeom>
              <a:avLst/>
              <a:gdLst>
                <a:gd name="T0" fmla="*/ 96 w 483"/>
                <a:gd name="T1" fmla="*/ 161 h 196"/>
                <a:gd name="T2" fmla="*/ 0 w 483"/>
                <a:gd name="T3" fmla="*/ 185 h 196"/>
                <a:gd name="T4" fmla="*/ 0 w 483"/>
                <a:gd name="T5" fmla="*/ 51 h 196"/>
                <a:gd name="T6" fmla="*/ 111 w 483"/>
                <a:gd name="T7" fmla="*/ 2 h 196"/>
                <a:gd name="T8" fmla="*/ 483 w 483"/>
                <a:gd name="T9" fmla="*/ 37 h 196"/>
                <a:gd name="T10" fmla="*/ 481 w 483"/>
                <a:gd name="T11" fmla="*/ 196 h 196"/>
                <a:gd name="T12" fmla="*/ 96 w 483"/>
                <a:gd name="T13" fmla="*/ 161 h 196"/>
              </a:gdLst>
              <a:ahLst/>
              <a:cxnLst>
                <a:cxn ang="0">
                  <a:pos x="T0" y="T1"/>
                </a:cxn>
                <a:cxn ang="0">
                  <a:pos x="T2" y="T3"/>
                </a:cxn>
                <a:cxn ang="0">
                  <a:pos x="T4" y="T5"/>
                </a:cxn>
                <a:cxn ang="0">
                  <a:pos x="T6" y="T7"/>
                </a:cxn>
                <a:cxn ang="0">
                  <a:pos x="T8" y="T9"/>
                </a:cxn>
                <a:cxn ang="0">
                  <a:pos x="T10" y="T11"/>
                </a:cxn>
                <a:cxn ang="0">
                  <a:pos x="T12" y="T13"/>
                </a:cxn>
              </a:cxnLst>
              <a:rect l="0" t="0" r="r" b="b"/>
              <a:pathLst>
                <a:path w="483" h="196">
                  <a:moveTo>
                    <a:pt x="96" y="161"/>
                  </a:moveTo>
                  <a:cubicBezTo>
                    <a:pt x="48" y="162"/>
                    <a:pt x="18" y="173"/>
                    <a:pt x="0" y="185"/>
                  </a:cubicBezTo>
                  <a:cubicBezTo>
                    <a:pt x="0" y="51"/>
                    <a:pt x="0" y="51"/>
                    <a:pt x="0" y="51"/>
                  </a:cubicBezTo>
                  <a:cubicBezTo>
                    <a:pt x="0" y="51"/>
                    <a:pt x="15" y="4"/>
                    <a:pt x="111" y="2"/>
                  </a:cubicBezTo>
                  <a:cubicBezTo>
                    <a:pt x="207" y="0"/>
                    <a:pt x="483" y="37"/>
                    <a:pt x="483" y="37"/>
                  </a:cubicBezTo>
                  <a:cubicBezTo>
                    <a:pt x="481" y="196"/>
                    <a:pt x="481" y="196"/>
                    <a:pt x="481" y="196"/>
                  </a:cubicBezTo>
                  <a:cubicBezTo>
                    <a:pt x="401" y="186"/>
                    <a:pt x="182" y="159"/>
                    <a:pt x="96" y="161"/>
                  </a:cubicBezTo>
                  <a:close/>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39" name="Freeform 32"/>
            <p:cNvSpPr/>
            <p:nvPr>
              <p:custDataLst>
                <p:tags r:id="rId29"/>
              </p:custDataLst>
            </p:nvPr>
          </p:nvSpPr>
          <p:spPr bwMode="auto">
            <a:xfrm>
              <a:off x="3990537" y="3232722"/>
              <a:ext cx="1814513" cy="301625"/>
            </a:xfrm>
            <a:custGeom>
              <a:avLst/>
              <a:gdLst>
                <a:gd name="T0" fmla="*/ 111 w 483"/>
                <a:gd name="T1" fmla="*/ 2 h 80"/>
                <a:gd name="T2" fmla="*/ 483 w 483"/>
                <a:gd name="T3" fmla="*/ 37 h 80"/>
                <a:gd name="T4" fmla="*/ 483 w 483"/>
                <a:gd name="T5" fmla="*/ 65 h 80"/>
                <a:gd name="T6" fmla="*/ 111 w 483"/>
                <a:gd name="T7" fmla="*/ 30 h 80"/>
                <a:gd name="T8" fmla="*/ 0 w 483"/>
                <a:gd name="T9" fmla="*/ 80 h 80"/>
                <a:gd name="T10" fmla="*/ 0 w 483"/>
                <a:gd name="T11" fmla="*/ 52 h 80"/>
                <a:gd name="T12" fmla="*/ 111 w 483"/>
                <a:gd name="T13" fmla="*/ 2 h 80"/>
              </a:gdLst>
              <a:ahLst/>
              <a:cxnLst>
                <a:cxn ang="0">
                  <a:pos x="T0" y="T1"/>
                </a:cxn>
                <a:cxn ang="0">
                  <a:pos x="T2" y="T3"/>
                </a:cxn>
                <a:cxn ang="0">
                  <a:pos x="T4" y="T5"/>
                </a:cxn>
                <a:cxn ang="0">
                  <a:pos x="T6" y="T7"/>
                </a:cxn>
                <a:cxn ang="0">
                  <a:pos x="T8" y="T9"/>
                </a:cxn>
                <a:cxn ang="0">
                  <a:pos x="T10" y="T11"/>
                </a:cxn>
                <a:cxn ang="0">
                  <a:pos x="T12" y="T13"/>
                </a:cxn>
              </a:cxnLst>
              <a:rect l="0" t="0" r="r" b="b"/>
              <a:pathLst>
                <a:path w="483" h="80">
                  <a:moveTo>
                    <a:pt x="111" y="2"/>
                  </a:moveTo>
                  <a:cubicBezTo>
                    <a:pt x="207" y="0"/>
                    <a:pt x="483" y="37"/>
                    <a:pt x="483" y="37"/>
                  </a:cubicBezTo>
                  <a:cubicBezTo>
                    <a:pt x="483" y="65"/>
                    <a:pt x="483" y="65"/>
                    <a:pt x="483" y="65"/>
                  </a:cubicBezTo>
                  <a:cubicBezTo>
                    <a:pt x="472" y="64"/>
                    <a:pt x="205" y="28"/>
                    <a:pt x="111" y="30"/>
                  </a:cubicBezTo>
                  <a:cubicBezTo>
                    <a:pt x="15" y="32"/>
                    <a:pt x="0" y="80"/>
                    <a:pt x="0" y="80"/>
                  </a:cubicBezTo>
                  <a:cubicBezTo>
                    <a:pt x="0" y="52"/>
                    <a:pt x="0" y="52"/>
                    <a:pt x="0" y="52"/>
                  </a:cubicBezTo>
                  <a:cubicBezTo>
                    <a:pt x="0" y="52"/>
                    <a:pt x="15" y="4"/>
                    <a:pt x="111" y="2"/>
                  </a:cubicBezTo>
                  <a:close/>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40" name="Freeform 33"/>
            <p:cNvSpPr/>
            <p:nvPr>
              <p:custDataLst>
                <p:tags r:id="rId30"/>
              </p:custDataLst>
            </p:nvPr>
          </p:nvSpPr>
          <p:spPr bwMode="auto">
            <a:xfrm>
              <a:off x="3990537" y="3458147"/>
              <a:ext cx="1814513" cy="298450"/>
            </a:xfrm>
            <a:custGeom>
              <a:avLst/>
              <a:gdLst>
                <a:gd name="T0" fmla="*/ 111 w 483"/>
                <a:gd name="T1" fmla="*/ 2 h 79"/>
                <a:gd name="T2" fmla="*/ 483 w 483"/>
                <a:gd name="T3" fmla="*/ 37 h 79"/>
                <a:gd name="T4" fmla="*/ 483 w 483"/>
                <a:gd name="T5" fmla="*/ 65 h 79"/>
                <a:gd name="T6" fmla="*/ 111 w 483"/>
                <a:gd name="T7" fmla="*/ 29 h 79"/>
                <a:gd name="T8" fmla="*/ 0 w 483"/>
                <a:gd name="T9" fmla="*/ 79 h 79"/>
                <a:gd name="T10" fmla="*/ 0 w 483"/>
                <a:gd name="T11" fmla="*/ 51 h 79"/>
                <a:gd name="T12" fmla="*/ 111 w 483"/>
                <a:gd name="T13" fmla="*/ 2 h 79"/>
              </a:gdLst>
              <a:ahLst/>
              <a:cxnLst>
                <a:cxn ang="0">
                  <a:pos x="T0" y="T1"/>
                </a:cxn>
                <a:cxn ang="0">
                  <a:pos x="T2" y="T3"/>
                </a:cxn>
                <a:cxn ang="0">
                  <a:pos x="T4" y="T5"/>
                </a:cxn>
                <a:cxn ang="0">
                  <a:pos x="T6" y="T7"/>
                </a:cxn>
                <a:cxn ang="0">
                  <a:pos x="T8" y="T9"/>
                </a:cxn>
                <a:cxn ang="0">
                  <a:pos x="T10" y="T11"/>
                </a:cxn>
                <a:cxn ang="0">
                  <a:pos x="T12" y="T13"/>
                </a:cxn>
              </a:cxnLst>
              <a:rect l="0" t="0" r="r" b="b"/>
              <a:pathLst>
                <a:path w="483" h="79">
                  <a:moveTo>
                    <a:pt x="111" y="2"/>
                  </a:moveTo>
                  <a:cubicBezTo>
                    <a:pt x="207" y="0"/>
                    <a:pt x="483" y="37"/>
                    <a:pt x="483" y="37"/>
                  </a:cubicBezTo>
                  <a:cubicBezTo>
                    <a:pt x="483" y="65"/>
                    <a:pt x="483" y="65"/>
                    <a:pt x="483" y="65"/>
                  </a:cubicBezTo>
                  <a:cubicBezTo>
                    <a:pt x="472" y="63"/>
                    <a:pt x="205" y="27"/>
                    <a:pt x="111" y="29"/>
                  </a:cubicBezTo>
                  <a:cubicBezTo>
                    <a:pt x="15" y="31"/>
                    <a:pt x="0" y="79"/>
                    <a:pt x="0" y="79"/>
                  </a:cubicBezTo>
                  <a:cubicBezTo>
                    <a:pt x="0" y="51"/>
                    <a:pt x="0" y="51"/>
                    <a:pt x="0" y="51"/>
                  </a:cubicBezTo>
                  <a:cubicBezTo>
                    <a:pt x="0" y="51"/>
                    <a:pt x="15" y="4"/>
                    <a:pt x="111" y="2"/>
                  </a:cubicBezTo>
                  <a:close/>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41" name="Freeform 34"/>
            <p:cNvSpPr/>
            <p:nvPr>
              <p:custDataLst>
                <p:tags r:id="rId31"/>
              </p:custDataLst>
            </p:nvPr>
          </p:nvSpPr>
          <p:spPr bwMode="auto">
            <a:xfrm>
              <a:off x="3990537" y="3680397"/>
              <a:ext cx="1814513" cy="296863"/>
            </a:xfrm>
            <a:custGeom>
              <a:avLst/>
              <a:gdLst>
                <a:gd name="T0" fmla="*/ 111 w 483"/>
                <a:gd name="T1" fmla="*/ 2 h 79"/>
                <a:gd name="T2" fmla="*/ 483 w 483"/>
                <a:gd name="T3" fmla="*/ 37 h 79"/>
                <a:gd name="T4" fmla="*/ 483 w 483"/>
                <a:gd name="T5" fmla="*/ 65 h 79"/>
                <a:gd name="T6" fmla="*/ 111 w 483"/>
                <a:gd name="T7" fmla="*/ 30 h 79"/>
                <a:gd name="T8" fmla="*/ 0 w 483"/>
                <a:gd name="T9" fmla="*/ 79 h 79"/>
                <a:gd name="T10" fmla="*/ 0 w 483"/>
                <a:gd name="T11" fmla="*/ 52 h 79"/>
                <a:gd name="T12" fmla="*/ 111 w 483"/>
                <a:gd name="T13" fmla="*/ 2 h 79"/>
              </a:gdLst>
              <a:ahLst/>
              <a:cxnLst>
                <a:cxn ang="0">
                  <a:pos x="T0" y="T1"/>
                </a:cxn>
                <a:cxn ang="0">
                  <a:pos x="T2" y="T3"/>
                </a:cxn>
                <a:cxn ang="0">
                  <a:pos x="T4" y="T5"/>
                </a:cxn>
                <a:cxn ang="0">
                  <a:pos x="T6" y="T7"/>
                </a:cxn>
                <a:cxn ang="0">
                  <a:pos x="T8" y="T9"/>
                </a:cxn>
                <a:cxn ang="0">
                  <a:pos x="T10" y="T11"/>
                </a:cxn>
                <a:cxn ang="0">
                  <a:pos x="T12" y="T13"/>
                </a:cxn>
              </a:cxnLst>
              <a:rect l="0" t="0" r="r" b="b"/>
              <a:pathLst>
                <a:path w="483" h="79">
                  <a:moveTo>
                    <a:pt x="111" y="2"/>
                  </a:moveTo>
                  <a:cubicBezTo>
                    <a:pt x="207" y="0"/>
                    <a:pt x="483" y="37"/>
                    <a:pt x="483" y="37"/>
                  </a:cubicBezTo>
                  <a:cubicBezTo>
                    <a:pt x="483" y="65"/>
                    <a:pt x="483" y="65"/>
                    <a:pt x="483" y="65"/>
                  </a:cubicBezTo>
                  <a:cubicBezTo>
                    <a:pt x="472" y="63"/>
                    <a:pt x="205" y="28"/>
                    <a:pt x="111" y="30"/>
                  </a:cubicBezTo>
                  <a:cubicBezTo>
                    <a:pt x="15" y="32"/>
                    <a:pt x="0" y="79"/>
                    <a:pt x="0" y="79"/>
                  </a:cubicBezTo>
                  <a:cubicBezTo>
                    <a:pt x="0" y="52"/>
                    <a:pt x="0" y="52"/>
                    <a:pt x="0" y="52"/>
                  </a:cubicBezTo>
                  <a:cubicBezTo>
                    <a:pt x="0" y="52"/>
                    <a:pt x="15" y="4"/>
                    <a:pt x="111" y="2"/>
                  </a:cubicBezTo>
                  <a:close/>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42" name="Freeform 35"/>
            <p:cNvSpPr/>
            <p:nvPr>
              <p:custDataLst>
                <p:tags r:id="rId32"/>
              </p:custDataLst>
            </p:nvPr>
          </p:nvSpPr>
          <p:spPr bwMode="auto">
            <a:xfrm>
              <a:off x="3990537" y="3902647"/>
              <a:ext cx="1814513" cy="300038"/>
            </a:xfrm>
            <a:custGeom>
              <a:avLst/>
              <a:gdLst>
                <a:gd name="T0" fmla="*/ 111 w 483"/>
                <a:gd name="T1" fmla="*/ 2 h 80"/>
                <a:gd name="T2" fmla="*/ 483 w 483"/>
                <a:gd name="T3" fmla="*/ 38 h 80"/>
                <a:gd name="T4" fmla="*/ 483 w 483"/>
                <a:gd name="T5" fmla="*/ 65 h 80"/>
                <a:gd name="T6" fmla="*/ 111 w 483"/>
                <a:gd name="T7" fmla="*/ 30 h 80"/>
                <a:gd name="T8" fmla="*/ 0 w 483"/>
                <a:gd name="T9" fmla="*/ 80 h 80"/>
                <a:gd name="T10" fmla="*/ 0 w 483"/>
                <a:gd name="T11" fmla="*/ 52 h 80"/>
                <a:gd name="T12" fmla="*/ 111 w 483"/>
                <a:gd name="T13" fmla="*/ 2 h 80"/>
              </a:gdLst>
              <a:ahLst/>
              <a:cxnLst>
                <a:cxn ang="0">
                  <a:pos x="T0" y="T1"/>
                </a:cxn>
                <a:cxn ang="0">
                  <a:pos x="T2" y="T3"/>
                </a:cxn>
                <a:cxn ang="0">
                  <a:pos x="T4" y="T5"/>
                </a:cxn>
                <a:cxn ang="0">
                  <a:pos x="T6" y="T7"/>
                </a:cxn>
                <a:cxn ang="0">
                  <a:pos x="T8" y="T9"/>
                </a:cxn>
                <a:cxn ang="0">
                  <a:pos x="T10" y="T11"/>
                </a:cxn>
                <a:cxn ang="0">
                  <a:pos x="T12" y="T13"/>
                </a:cxn>
              </a:cxnLst>
              <a:rect l="0" t="0" r="r" b="b"/>
              <a:pathLst>
                <a:path w="483" h="80">
                  <a:moveTo>
                    <a:pt x="111" y="2"/>
                  </a:moveTo>
                  <a:cubicBezTo>
                    <a:pt x="207" y="0"/>
                    <a:pt x="483" y="38"/>
                    <a:pt x="483" y="38"/>
                  </a:cubicBezTo>
                  <a:cubicBezTo>
                    <a:pt x="483" y="65"/>
                    <a:pt x="483" y="65"/>
                    <a:pt x="483" y="65"/>
                  </a:cubicBezTo>
                  <a:cubicBezTo>
                    <a:pt x="472" y="64"/>
                    <a:pt x="205" y="28"/>
                    <a:pt x="111" y="30"/>
                  </a:cubicBezTo>
                  <a:cubicBezTo>
                    <a:pt x="15" y="32"/>
                    <a:pt x="0" y="80"/>
                    <a:pt x="0" y="80"/>
                  </a:cubicBezTo>
                  <a:cubicBezTo>
                    <a:pt x="0" y="52"/>
                    <a:pt x="0" y="52"/>
                    <a:pt x="0" y="52"/>
                  </a:cubicBezTo>
                  <a:cubicBezTo>
                    <a:pt x="0" y="52"/>
                    <a:pt x="15" y="4"/>
                    <a:pt x="111" y="2"/>
                  </a:cubicBezTo>
                  <a:close/>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43" name="Freeform 36"/>
            <p:cNvSpPr/>
            <p:nvPr>
              <p:custDataLst>
                <p:tags r:id="rId33"/>
              </p:custDataLst>
            </p:nvPr>
          </p:nvSpPr>
          <p:spPr bwMode="auto">
            <a:xfrm>
              <a:off x="3990537" y="4301110"/>
              <a:ext cx="1814513" cy="296863"/>
            </a:xfrm>
            <a:custGeom>
              <a:avLst/>
              <a:gdLst>
                <a:gd name="T0" fmla="*/ 111 w 483"/>
                <a:gd name="T1" fmla="*/ 2 h 79"/>
                <a:gd name="T2" fmla="*/ 483 w 483"/>
                <a:gd name="T3" fmla="*/ 37 h 79"/>
                <a:gd name="T4" fmla="*/ 483 w 483"/>
                <a:gd name="T5" fmla="*/ 65 h 79"/>
                <a:gd name="T6" fmla="*/ 111 w 483"/>
                <a:gd name="T7" fmla="*/ 30 h 79"/>
                <a:gd name="T8" fmla="*/ 0 w 483"/>
                <a:gd name="T9" fmla="*/ 79 h 79"/>
                <a:gd name="T10" fmla="*/ 0 w 483"/>
                <a:gd name="T11" fmla="*/ 51 h 79"/>
                <a:gd name="T12" fmla="*/ 111 w 483"/>
                <a:gd name="T13" fmla="*/ 2 h 79"/>
              </a:gdLst>
              <a:ahLst/>
              <a:cxnLst>
                <a:cxn ang="0">
                  <a:pos x="T0" y="T1"/>
                </a:cxn>
                <a:cxn ang="0">
                  <a:pos x="T2" y="T3"/>
                </a:cxn>
                <a:cxn ang="0">
                  <a:pos x="T4" y="T5"/>
                </a:cxn>
                <a:cxn ang="0">
                  <a:pos x="T6" y="T7"/>
                </a:cxn>
                <a:cxn ang="0">
                  <a:pos x="T8" y="T9"/>
                </a:cxn>
                <a:cxn ang="0">
                  <a:pos x="T10" y="T11"/>
                </a:cxn>
                <a:cxn ang="0">
                  <a:pos x="T12" y="T13"/>
                </a:cxn>
              </a:cxnLst>
              <a:rect l="0" t="0" r="r" b="b"/>
              <a:pathLst>
                <a:path w="483" h="79">
                  <a:moveTo>
                    <a:pt x="111" y="2"/>
                  </a:moveTo>
                  <a:cubicBezTo>
                    <a:pt x="207" y="0"/>
                    <a:pt x="483" y="37"/>
                    <a:pt x="483" y="37"/>
                  </a:cubicBezTo>
                  <a:cubicBezTo>
                    <a:pt x="483" y="65"/>
                    <a:pt x="483" y="65"/>
                    <a:pt x="483" y="65"/>
                  </a:cubicBezTo>
                  <a:cubicBezTo>
                    <a:pt x="472" y="63"/>
                    <a:pt x="205" y="28"/>
                    <a:pt x="111" y="30"/>
                  </a:cubicBezTo>
                  <a:cubicBezTo>
                    <a:pt x="15" y="32"/>
                    <a:pt x="0" y="79"/>
                    <a:pt x="0" y="79"/>
                  </a:cubicBezTo>
                  <a:cubicBezTo>
                    <a:pt x="0" y="51"/>
                    <a:pt x="0" y="51"/>
                    <a:pt x="0" y="51"/>
                  </a:cubicBezTo>
                  <a:cubicBezTo>
                    <a:pt x="0" y="51"/>
                    <a:pt x="15" y="4"/>
                    <a:pt x="111" y="2"/>
                  </a:cubicBezTo>
                  <a:close/>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44" name="Freeform 37"/>
            <p:cNvSpPr/>
            <p:nvPr>
              <p:custDataLst>
                <p:tags r:id="rId34"/>
              </p:custDataLst>
            </p:nvPr>
          </p:nvSpPr>
          <p:spPr bwMode="auto">
            <a:xfrm>
              <a:off x="3990537" y="4523360"/>
              <a:ext cx="1814513" cy="300038"/>
            </a:xfrm>
            <a:custGeom>
              <a:avLst/>
              <a:gdLst>
                <a:gd name="T0" fmla="*/ 111 w 483"/>
                <a:gd name="T1" fmla="*/ 2 h 80"/>
                <a:gd name="T2" fmla="*/ 483 w 483"/>
                <a:gd name="T3" fmla="*/ 38 h 80"/>
                <a:gd name="T4" fmla="*/ 483 w 483"/>
                <a:gd name="T5" fmla="*/ 65 h 80"/>
                <a:gd name="T6" fmla="*/ 111 w 483"/>
                <a:gd name="T7" fmla="*/ 30 h 80"/>
                <a:gd name="T8" fmla="*/ 0 w 483"/>
                <a:gd name="T9" fmla="*/ 80 h 80"/>
                <a:gd name="T10" fmla="*/ 0 w 483"/>
                <a:gd name="T11" fmla="*/ 52 h 80"/>
                <a:gd name="T12" fmla="*/ 111 w 483"/>
                <a:gd name="T13" fmla="*/ 2 h 80"/>
              </a:gdLst>
              <a:ahLst/>
              <a:cxnLst>
                <a:cxn ang="0">
                  <a:pos x="T0" y="T1"/>
                </a:cxn>
                <a:cxn ang="0">
                  <a:pos x="T2" y="T3"/>
                </a:cxn>
                <a:cxn ang="0">
                  <a:pos x="T4" y="T5"/>
                </a:cxn>
                <a:cxn ang="0">
                  <a:pos x="T6" y="T7"/>
                </a:cxn>
                <a:cxn ang="0">
                  <a:pos x="T8" y="T9"/>
                </a:cxn>
                <a:cxn ang="0">
                  <a:pos x="T10" y="T11"/>
                </a:cxn>
                <a:cxn ang="0">
                  <a:pos x="T12" y="T13"/>
                </a:cxn>
              </a:cxnLst>
              <a:rect l="0" t="0" r="r" b="b"/>
              <a:pathLst>
                <a:path w="483" h="80">
                  <a:moveTo>
                    <a:pt x="111" y="2"/>
                  </a:moveTo>
                  <a:cubicBezTo>
                    <a:pt x="207" y="0"/>
                    <a:pt x="483" y="38"/>
                    <a:pt x="483" y="38"/>
                  </a:cubicBezTo>
                  <a:cubicBezTo>
                    <a:pt x="483" y="65"/>
                    <a:pt x="483" y="65"/>
                    <a:pt x="483" y="65"/>
                  </a:cubicBezTo>
                  <a:cubicBezTo>
                    <a:pt x="472" y="64"/>
                    <a:pt x="205" y="28"/>
                    <a:pt x="111" y="30"/>
                  </a:cubicBezTo>
                  <a:cubicBezTo>
                    <a:pt x="15" y="32"/>
                    <a:pt x="0" y="80"/>
                    <a:pt x="0" y="80"/>
                  </a:cubicBezTo>
                  <a:cubicBezTo>
                    <a:pt x="0" y="52"/>
                    <a:pt x="0" y="52"/>
                    <a:pt x="0" y="52"/>
                  </a:cubicBezTo>
                  <a:cubicBezTo>
                    <a:pt x="0" y="52"/>
                    <a:pt x="15" y="4"/>
                    <a:pt x="111" y="2"/>
                  </a:cubicBezTo>
                  <a:close/>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45" name="Freeform 38"/>
            <p:cNvSpPr/>
            <p:nvPr>
              <p:custDataLst>
                <p:tags r:id="rId35"/>
              </p:custDataLst>
            </p:nvPr>
          </p:nvSpPr>
          <p:spPr bwMode="auto">
            <a:xfrm>
              <a:off x="3990537" y="4748785"/>
              <a:ext cx="1814513" cy="296863"/>
            </a:xfrm>
            <a:custGeom>
              <a:avLst/>
              <a:gdLst>
                <a:gd name="T0" fmla="*/ 111 w 483"/>
                <a:gd name="T1" fmla="*/ 2 h 79"/>
                <a:gd name="T2" fmla="*/ 483 w 483"/>
                <a:gd name="T3" fmla="*/ 37 h 79"/>
                <a:gd name="T4" fmla="*/ 483 w 483"/>
                <a:gd name="T5" fmla="*/ 65 h 79"/>
                <a:gd name="T6" fmla="*/ 111 w 483"/>
                <a:gd name="T7" fmla="*/ 29 h 79"/>
                <a:gd name="T8" fmla="*/ 0 w 483"/>
                <a:gd name="T9" fmla="*/ 79 h 79"/>
                <a:gd name="T10" fmla="*/ 0 w 483"/>
                <a:gd name="T11" fmla="*/ 51 h 79"/>
                <a:gd name="T12" fmla="*/ 111 w 483"/>
                <a:gd name="T13" fmla="*/ 2 h 79"/>
              </a:gdLst>
              <a:ahLst/>
              <a:cxnLst>
                <a:cxn ang="0">
                  <a:pos x="T0" y="T1"/>
                </a:cxn>
                <a:cxn ang="0">
                  <a:pos x="T2" y="T3"/>
                </a:cxn>
                <a:cxn ang="0">
                  <a:pos x="T4" y="T5"/>
                </a:cxn>
                <a:cxn ang="0">
                  <a:pos x="T6" y="T7"/>
                </a:cxn>
                <a:cxn ang="0">
                  <a:pos x="T8" y="T9"/>
                </a:cxn>
                <a:cxn ang="0">
                  <a:pos x="T10" y="T11"/>
                </a:cxn>
                <a:cxn ang="0">
                  <a:pos x="T12" y="T13"/>
                </a:cxn>
              </a:cxnLst>
              <a:rect l="0" t="0" r="r" b="b"/>
              <a:pathLst>
                <a:path w="483" h="79">
                  <a:moveTo>
                    <a:pt x="111" y="2"/>
                  </a:moveTo>
                  <a:cubicBezTo>
                    <a:pt x="207" y="0"/>
                    <a:pt x="483" y="37"/>
                    <a:pt x="483" y="37"/>
                  </a:cubicBezTo>
                  <a:cubicBezTo>
                    <a:pt x="483" y="65"/>
                    <a:pt x="483" y="65"/>
                    <a:pt x="483" y="65"/>
                  </a:cubicBezTo>
                  <a:cubicBezTo>
                    <a:pt x="472" y="63"/>
                    <a:pt x="205" y="28"/>
                    <a:pt x="111" y="29"/>
                  </a:cubicBezTo>
                  <a:cubicBezTo>
                    <a:pt x="15" y="31"/>
                    <a:pt x="0" y="79"/>
                    <a:pt x="0" y="79"/>
                  </a:cubicBezTo>
                  <a:cubicBezTo>
                    <a:pt x="0" y="51"/>
                    <a:pt x="0" y="51"/>
                    <a:pt x="0" y="51"/>
                  </a:cubicBezTo>
                  <a:cubicBezTo>
                    <a:pt x="0" y="51"/>
                    <a:pt x="15" y="4"/>
                    <a:pt x="111" y="2"/>
                  </a:cubicBezTo>
                  <a:close/>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46" name="Freeform 39"/>
            <p:cNvSpPr/>
            <p:nvPr>
              <p:custDataLst>
                <p:tags r:id="rId36"/>
              </p:custDataLst>
            </p:nvPr>
          </p:nvSpPr>
          <p:spPr bwMode="auto">
            <a:xfrm>
              <a:off x="4344549" y="4304285"/>
              <a:ext cx="781050" cy="1147763"/>
            </a:xfrm>
            <a:custGeom>
              <a:avLst/>
              <a:gdLst>
                <a:gd name="T0" fmla="*/ 144 w 208"/>
                <a:gd name="T1" fmla="*/ 294 h 305"/>
                <a:gd name="T2" fmla="*/ 104 w 208"/>
                <a:gd name="T3" fmla="*/ 272 h 305"/>
                <a:gd name="T4" fmla="*/ 0 w 208"/>
                <a:gd name="T5" fmla="*/ 175 h 305"/>
                <a:gd name="T6" fmla="*/ 7 w 208"/>
                <a:gd name="T7" fmla="*/ 0 h 305"/>
                <a:gd name="T8" fmla="*/ 65 w 208"/>
                <a:gd name="T9" fmla="*/ 65 h 305"/>
                <a:gd name="T10" fmla="*/ 76 w 208"/>
                <a:gd name="T11" fmla="*/ 157 h 305"/>
                <a:gd name="T12" fmla="*/ 166 w 208"/>
                <a:gd name="T13" fmla="*/ 207 h 305"/>
                <a:gd name="T14" fmla="*/ 178 w 208"/>
                <a:gd name="T15" fmla="*/ 216 h 305"/>
                <a:gd name="T16" fmla="*/ 199 w 208"/>
                <a:gd name="T17" fmla="*/ 270 h 305"/>
                <a:gd name="T18" fmla="*/ 144 w 208"/>
                <a:gd name="T19" fmla="*/ 294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305">
                  <a:moveTo>
                    <a:pt x="144" y="294"/>
                  </a:moveTo>
                  <a:cubicBezTo>
                    <a:pt x="124" y="289"/>
                    <a:pt x="104" y="272"/>
                    <a:pt x="104" y="272"/>
                  </a:cubicBezTo>
                  <a:cubicBezTo>
                    <a:pt x="0" y="175"/>
                    <a:pt x="0" y="175"/>
                    <a:pt x="0" y="175"/>
                  </a:cubicBezTo>
                  <a:cubicBezTo>
                    <a:pt x="7" y="0"/>
                    <a:pt x="7" y="0"/>
                    <a:pt x="7" y="0"/>
                  </a:cubicBezTo>
                  <a:cubicBezTo>
                    <a:pt x="7" y="0"/>
                    <a:pt x="55" y="8"/>
                    <a:pt x="65" y="65"/>
                  </a:cubicBezTo>
                  <a:cubicBezTo>
                    <a:pt x="75" y="122"/>
                    <a:pt x="76" y="157"/>
                    <a:pt x="76" y="157"/>
                  </a:cubicBezTo>
                  <a:cubicBezTo>
                    <a:pt x="166" y="207"/>
                    <a:pt x="166" y="207"/>
                    <a:pt x="166" y="207"/>
                  </a:cubicBezTo>
                  <a:cubicBezTo>
                    <a:pt x="166" y="207"/>
                    <a:pt x="172" y="210"/>
                    <a:pt x="178" y="216"/>
                  </a:cubicBezTo>
                  <a:cubicBezTo>
                    <a:pt x="191" y="228"/>
                    <a:pt x="208" y="250"/>
                    <a:pt x="199" y="270"/>
                  </a:cubicBezTo>
                  <a:cubicBezTo>
                    <a:pt x="184" y="305"/>
                    <a:pt x="156" y="296"/>
                    <a:pt x="144" y="294"/>
                  </a:cubicBezTo>
                  <a:close/>
                </a:path>
              </a:pathLst>
            </a:custGeom>
            <a:solidFill>
              <a:srgbClr val="EFAD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7" name="Freeform 40"/>
            <p:cNvSpPr/>
            <p:nvPr>
              <p:custDataLst>
                <p:tags r:id="rId37"/>
              </p:custDataLst>
            </p:nvPr>
          </p:nvSpPr>
          <p:spPr bwMode="auto">
            <a:xfrm>
              <a:off x="5230374" y="3974085"/>
              <a:ext cx="496888" cy="1143000"/>
            </a:xfrm>
            <a:custGeom>
              <a:avLst/>
              <a:gdLst>
                <a:gd name="T0" fmla="*/ 128 w 132"/>
                <a:gd name="T1" fmla="*/ 254 h 304"/>
                <a:gd name="T2" fmla="*/ 99 w 132"/>
                <a:gd name="T3" fmla="*/ 299 h 304"/>
                <a:gd name="T4" fmla="*/ 99 w 132"/>
                <a:gd name="T5" fmla="*/ 299 h 304"/>
                <a:gd name="T6" fmla="*/ 55 w 132"/>
                <a:gd name="T7" fmla="*/ 271 h 304"/>
                <a:gd name="T8" fmla="*/ 4 w 132"/>
                <a:gd name="T9" fmla="*/ 50 h 304"/>
                <a:gd name="T10" fmla="*/ 33 w 132"/>
                <a:gd name="T11" fmla="*/ 5 h 304"/>
                <a:gd name="T12" fmla="*/ 33 w 132"/>
                <a:gd name="T13" fmla="*/ 5 h 304"/>
                <a:gd name="T14" fmla="*/ 78 w 132"/>
                <a:gd name="T15" fmla="*/ 33 h 304"/>
                <a:gd name="T16" fmla="*/ 128 w 132"/>
                <a:gd name="T17" fmla="*/ 25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304">
                  <a:moveTo>
                    <a:pt x="128" y="254"/>
                  </a:moveTo>
                  <a:cubicBezTo>
                    <a:pt x="132" y="275"/>
                    <a:pt x="120" y="295"/>
                    <a:pt x="99" y="299"/>
                  </a:cubicBezTo>
                  <a:cubicBezTo>
                    <a:pt x="99" y="299"/>
                    <a:pt x="99" y="299"/>
                    <a:pt x="99" y="299"/>
                  </a:cubicBezTo>
                  <a:cubicBezTo>
                    <a:pt x="79" y="304"/>
                    <a:pt x="59" y="291"/>
                    <a:pt x="55" y="271"/>
                  </a:cubicBezTo>
                  <a:cubicBezTo>
                    <a:pt x="4" y="50"/>
                    <a:pt x="4" y="50"/>
                    <a:pt x="4" y="50"/>
                  </a:cubicBezTo>
                  <a:cubicBezTo>
                    <a:pt x="0" y="30"/>
                    <a:pt x="12" y="9"/>
                    <a:pt x="33" y="5"/>
                  </a:cubicBezTo>
                  <a:cubicBezTo>
                    <a:pt x="33" y="5"/>
                    <a:pt x="33" y="5"/>
                    <a:pt x="33" y="5"/>
                  </a:cubicBezTo>
                  <a:cubicBezTo>
                    <a:pt x="53" y="0"/>
                    <a:pt x="73" y="13"/>
                    <a:pt x="78" y="33"/>
                  </a:cubicBezTo>
                  <a:lnTo>
                    <a:pt x="128" y="254"/>
                  </a:lnTo>
                  <a:close/>
                </a:path>
              </a:pathLst>
            </a:custGeom>
            <a:solidFill>
              <a:srgbClr val="FFC1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8" name="Freeform 41"/>
            <p:cNvSpPr/>
            <p:nvPr>
              <p:custDataLst>
                <p:tags r:id="rId38"/>
              </p:custDataLst>
            </p:nvPr>
          </p:nvSpPr>
          <p:spPr bwMode="auto">
            <a:xfrm>
              <a:off x="5238312" y="4042347"/>
              <a:ext cx="127000" cy="596900"/>
            </a:xfrm>
            <a:custGeom>
              <a:avLst/>
              <a:gdLst>
                <a:gd name="T0" fmla="*/ 33 w 34"/>
                <a:gd name="T1" fmla="*/ 136 h 159"/>
                <a:gd name="T2" fmla="*/ 10 w 34"/>
                <a:gd name="T3" fmla="*/ 0 h 159"/>
                <a:gd name="T4" fmla="*/ 2 w 34"/>
                <a:gd name="T5" fmla="*/ 32 h 159"/>
                <a:gd name="T6" fmla="*/ 28 w 34"/>
                <a:gd name="T7" fmla="*/ 159 h 159"/>
                <a:gd name="T8" fmla="*/ 33 w 34"/>
                <a:gd name="T9" fmla="*/ 136 h 159"/>
              </a:gdLst>
              <a:ahLst/>
              <a:cxnLst>
                <a:cxn ang="0">
                  <a:pos x="T0" y="T1"/>
                </a:cxn>
                <a:cxn ang="0">
                  <a:pos x="T2" y="T3"/>
                </a:cxn>
                <a:cxn ang="0">
                  <a:pos x="T4" y="T5"/>
                </a:cxn>
                <a:cxn ang="0">
                  <a:pos x="T6" y="T7"/>
                </a:cxn>
                <a:cxn ang="0">
                  <a:pos x="T8" y="T9"/>
                </a:cxn>
              </a:cxnLst>
              <a:rect l="0" t="0" r="r" b="b"/>
              <a:pathLst>
                <a:path w="34" h="159">
                  <a:moveTo>
                    <a:pt x="33" y="136"/>
                  </a:moveTo>
                  <a:cubicBezTo>
                    <a:pt x="10" y="0"/>
                    <a:pt x="10" y="0"/>
                    <a:pt x="10" y="0"/>
                  </a:cubicBezTo>
                  <a:cubicBezTo>
                    <a:pt x="3" y="9"/>
                    <a:pt x="0" y="20"/>
                    <a:pt x="2" y="32"/>
                  </a:cubicBezTo>
                  <a:cubicBezTo>
                    <a:pt x="28" y="159"/>
                    <a:pt x="28" y="159"/>
                    <a:pt x="28" y="159"/>
                  </a:cubicBezTo>
                  <a:cubicBezTo>
                    <a:pt x="29" y="154"/>
                    <a:pt x="34" y="141"/>
                    <a:pt x="33" y="136"/>
                  </a:cubicBezTo>
                  <a:close/>
                </a:path>
              </a:pathLst>
            </a:custGeom>
            <a:solidFill>
              <a:srgbClr val="EFAD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9" name="Freeform 42"/>
            <p:cNvSpPr/>
            <p:nvPr>
              <p:custDataLst>
                <p:tags r:id="rId39"/>
              </p:custDataLst>
            </p:nvPr>
          </p:nvSpPr>
          <p:spPr bwMode="auto">
            <a:xfrm>
              <a:off x="4576324" y="4496372"/>
              <a:ext cx="1192213" cy="1101725"/>
            </a:xfrm>
            <a:custGeom>
              <a:avLst/>
              <a:gdLst>
                <a:gd name="T0" fmla="*/ 0 w 317"/>
                <a:gd name="T1" fmla="*/ 62 h 293"/>
                <a:gd name="T2" fmla="*/ 24 w 317"/>
                <a:gd name="T3" fmla="*/ 170 h 293"/>
                <a:gd name="T4" fmla="*/ 193 w 317"/>
                <a:gd name="T5" fmla="*/ 276 h 293"/>
                <a:gd name="T6" fmla="*/ 300 w 317"/>
                <a:gd name="T7" fmla="*/ 107 h 293"/>
                <a:gd name="T8" fmla="*/ 275 w 317"/>
                <a:gd name="T9" fmla="*/ 0 h 293"/>
                <a:gd name="T10" fmla="*/ 0 w 317"/>
                <a:gd name="T11" fmla="*/ 62 h 293"/>
              </a:gdLst>
              <a:ahLst/>
              <a:cxnLst>
                <a:cxn ang="0">
                  <a:pos x="T0" y="T1"/>
                </a:cxn>
                <a:cxn ang="0">
                  <a:pos x="T2" y="T3"/>
                </a:cxn>
                <a:cxn ang="0">
                  <a:pos x="T4" y="T5"/>
                </a:cxn>
                <a:cxn ang="0">
                  <a:pos x="T6" y="T7"/>
                </a:cxn>
                <a:cxn ang="0">
                  <a:pos x="T8" y="T9"/>
                </a:cxn>
                <a:cxn ang="0">
                  <a:pos x="T10" y="T11"/>
                </a:cxn>
              </a:cxnLst>
              <a:rect l="0" t="0" r="r" b="b"/>
              <a:pathLst>
                <a:path w="317" h="293">
                  <a:moveTo>
                    <a:pt x="0" y="62"/>
                  </a:moveTo>
                  <a:cubicBezTo>
                    <a:pt x="24" y="170"/>
                    <a:pt x="24" y="170"/>
                    <a:pt x="24" y="170"/>
                  </a:cubicBezTo>
                  <a:cubicBezTo>
                    <a:pt x="41" y="246"/>
                    <a:pt x="117" y="293"/>
                    <a:pt x="193" y="276"/>
                  </a:cubicBezTo>
                  <a:cubicBezTo>
                    <a:pt x="269" y="259"/>
                    <a:pt x="317" y="183"/>
                    <a:pt x="300" y="107"/>
                  </a:cubicBezTo>
                  <a:cubicBezTo>
                    <a:pt x="275" y="0"/>
                    <a:pt x="275" y="0"/>
                    <a:pt x="275" y="0"/>
                  </a:cubicBezTo>
                  <a:lnTo>
                    <a:pt x="0" y="62"/>
                  </a:lnTo>
                  <a:close/>
                </a:path>
              </a:pathLst>
            </a:custGeom>
            <a:solidFill>
              <a:srgbClr val="FFC1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0" name="Freeform 43"/>
            <p:cNvSpPr/>
            <p:nvPr>
              <p:custDataLst>
                <p:tags r:id="rId40"/>
              </p:custDataLst>
            </p:nvPr>
          </p:nvSpPr>
          <p:spPr bwMode="auto">
            <a:xfrm>
              <a:off x="4960499" y="3924872"/>
              <a:ext cx="495300" cy="1143000"/>
            </a:xfrm>
            <a:custGeom>
              <a:avLst/>
              <a:gdLst>
                <a:gd name="T0" fmla="*/ 128 w 132"/>
                <a:gd name="T1" fmla="*/ 254 h 304"/>
                <a:gd name="T2" fmla="*/ 100 w 132"/>
                <a:gd name="T3" fmla="*/ 299 h 304"/>
                <a:gd name="T4" fmla="*/ 100 w 132"/>
                <a:gd name="T5" fmla="*/ 299 h 304"/>
                <a:gd name="T6" fmla="*/ 55 w 132"/>
                <a:gd name="T7" fmla="*/ 271 h 304"/>
                <a:gd name="T8" fmla="*/ 4 w 132"/>
                <a:gd name="T9" fmla="*/ 50 h 304"/>
                <a:gd name="T10" fmla="*/ 33 w 132"/>
                <a:gd name="T11" fmla="*/ 5 h 304"/>
                <a:gd name="T12" fmla="*/ 33 w 132"/>
                <a:gd name="T13" fmla="*/ 5 h 304"/>
                <a:gd name="T14" fmla="*/ 78 w 132"/>
                <a:gd name="T15" fmla="*/ 33 h 304"/>
                <a:gd name="T16" fmla="*/ 128 w 132"/>
                <a:gd name="T17" fmla="*/ 25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304">
                  <a:moveTo>
                    <a:pt x="128" y="254"/>
                  </a:moveTo>
                  <a:cubicBezTo>
                    <a:pt x="132" y="275"/>
                    <a:pt x="120" y="295"/>
                    <a:pt x="100" y="299"/>
                  </a:cubicBezTo>
                  <a:cubicBezTo>
                    <a:pt x="100" y="299"/>
                    <a:pt x="100" y="299"/>
                    <a:pt x="100" y="299"/>
                  </a:cubicBezTo>
                  <a:cubicBezTo>
                    <a:pt x="79" y="304"/>
                    <a:pt x="59" y="291"/>
                    <a:pt x="55" y="271"/>
                  </a:cubicBezTo>
                  <a:cubicBezTo>
                    <a:pt x="4" y="50"/>
                    <a:pt x="4" y="50"/>
                    <a:pt x="4" y="50"/>
                  </a:cubicBezTo>
                  <a:cubicBezTo>
                    <a:pt x="0" y="29"/>
                    <a:pt x="12" y="9"/>
                    <a:pt x="33" y="5"/>
                  </a:cubicBezTo>
                  <a:cubicBezTo>
                    <a:pt x="33" y="5"/>
                    <a:pt x="33" y="5"/>
                    <a:pt x="33" y="5"/>
                  </a:cubicBezTo>
                  <a:cubicBezTo>
                    <a:pt x="53" y="0"/>
                    <a:pt x="73" y="13"/>
                    <a:pt x="78" y="33"/>
                  </a:cubicBezTo>
                  <a:lnTo>
                    <a:pt x="128" y="254"/>
                  </a:lnTo>
                  <a:close/>
                </a:path>
              </a:pathLst>
            </a:custGeom>
            <a:solidFill>
              <a:srgbClr val="FFC1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1" name="Freeform 44"/>
            <p:cNvSpPr/>
            <p:nvPr>
              <p:custDataLst>
                <p:tags r:id="rId41"/>
              </p:custDataLst>
            </p:nvPr>
          </p:nvSpPr>
          <p:spPr bwMode="auto">
            <a:xfrm>
              <a:off x="4968437" y="3993135"/>
              <a:ext cx="107950" cy="596900"/>
            </a:xfrm>
            <a:custGeom>
              <a:avLst/>
              <a:gdLst>
                <a:gd name="T0" fmla="*/ 28 w 29"/>
                <a:gd name="T1" fmla="*/ 145 h 159"/>
                <a:gd name="T2" fmla="*/ 10 w 29"/>
                <a:gd name="T3" fmla="*/ 0 h 159"/>
                <a:gd name="T4" fmla="*/ 2 w 29"/>
                <a:gd name="T5" fmla="*/ 32 h 159"/>
                <a:gd name="T6" fmla="*/ 28 w 29"/>
                <a:gd name="T7" fmla="*/ 159 h 159"/>
                <a:gd name="T8" fmla="*/ 28 w 29"/>
                <a:gd name="T9" fmla="*/ 145 h 159"/>
              </a:gdLst>
              <a:ahLst/>
              <a:cxnLst>
                <a:cxn ang="0">
                  <a:pos x="T0" y="T1"/>
                </a:cxn>
                <a:cxn ang="0">
                  <a:pos x="T2" y="T3"/>
                </a:cxn>
                <a:cxn ang="0">
                  <a:pos x="T4" y="T5"/>
                </a:cxn>
                <a:cxn ang="0">
                  <a:pos x="T6" y="T7"/>
                </a:cxn>
                <a:cxn ang="0">
                  <a:pos x="T8" y="T9"/>
                </a:cxn>
              </a:cxnLst>
              <a:rect l="0" t="0" r="r" b="b"/>
              <a:pathLst>
                <a:path w="29" h="159">
                  <a:moveTo>
                    <a:pt x="28" y="145"/>
                  </a:moveTo>
                  <a:cubicBezTo>
                    <a:pt x="10" y="0"/>
                    <a:pt x="10" y="0"/>
                    <a:pt x="10" y="0"/>
                  </a:cubicBezTo>
                  <a:cubicBezTo>
                    <a:pt x="3" y="9"/>
                    <a:pt x="0" y="20"/>
                    <a:pt x="2" y="32"/>
                  </a:cubicBezTo>
                  <a:cubicBezTo>
                    <a:pt x="28" y="159"/>
                    <a:pt x="28" y="159"/>
                    <a:pt x="28" y="159"/>
                  </a:cubicBezTo>
                  <a:cubicBezTo>
                    <a:pt x="29" y="154"/>
                    <a:pt x="29" y="150"/>
                    <a:pt x="28" y="145"/>
                  </a:cubicBezTo>
                  <a:close/>
                </a:path>
              </a:pathLst>
            </a:custGeom>
            <a:solidFill>
              <a:srgbClr val="EFAD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2" name="Freeform 45"/>
            <p:cNvSpPr/>
            <p:nvPr>
              <p:custDataLst>
                <p:tags r:id="rId42"/>
              </p:custDataLst>
            </p:nvPr>
          </p:nvSpPr>
          <p:spPr bwMode="auto">
            <a:xfrm>
              <a:off x="4685862" y="3872485"/>
              <a:ext cx="495300" cy="1138238"/>
            </a:xfrm>
            <a:custGeom>
              <a:avLst/>
              <a:gdLst>
                <a:gd name="T0" fmla="*/ 128 w 132"/>
                <a:gd name="T1" fmla="*/ 254 h 303"/>
                <a:gd name="T2" fmla="*/ 100 w 132"/>
                <a:gd name="T3" fmla="*/ 299 h 303"/>
                <a:gd name="T4" fmla="*/ 100 w 132"/>
                <a:gd name="T5" fmla="*/ 299 h 303"/>
                <a:gd name="T6" fmla="*/ 55 w 132"/>
                <a:gd name="T7" fmla="*/ 270 h 303"/>
                <a:gd name="T8" fmla="*/ 4 w 132"/>
                <a:gd name="T9" fmla="*/ 49 h 303"/>
                <a:gd name="T10" fmla="*/ 33 w 132"/>
                <a:gd name="T11" fmla="*/ 4 h 303"/>
                <a:gd name="T12" fmla="*/ 33 w 132"/>
                <a:gd name="T13" fmla="*/ 4 h 303"/>
                <a:gd name="T14" fmla="*/ 78 w 132"/>
                <a:gd name="T15" fmla="*/ 32 h 303"/>
                <a:gd name="T16" fmla="*/ 128 w 132"/>
                <a:gd name="T17" fmla="*/ 254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303">
                  <a:moveTo>
                    <a:pt x="128" y="254"/>
                  </a:moveTo>
                  <a:cubicBezTo>
                    <a:pt x="132" y="274"/>
                    <a:pt x="120" y="294"/>
                    <a:pt x="100" y="299"/>
                  </a:cubicBezTo>
                  <a:cubicBezTo>
                    <a:pt x="100" y="299"/>
                    <a:pt x="100" y="299"/>
                    <a:pt x="100" y="299"/>
                  </a:cubicBezTo>
                  <a:cubicBezTo>
                    <a:pt x="79" y="303"/>
                    <a:pt x="59" y="291"/>
                    <a:pt x="55" y="270"/>
                  </a:cubicBezTo>
                  <a:cubicBezTo>
                    <a:pt x="4" y="49"/>
                    <a:pt x="4" y="49"/>
                    <a:pt x="4" y="49"/>
                  </a:cubicBezTo>
                  <a:cubicBezTo>
                    <a:pt x="0" y="29"/>
                    <a:pt x="12" y="9"/>
                    <a:pt x="33" y="4"/>
                  </a:cubicBezTo>
                  <a:cubicBezTo>
                    <a:pt x="33" y="4"/>
                    <a:pt x="33" y="4"/>
                    <a:pt x="33" y="4"/>
                  </a:cubicBezTo>
                  <a:cubicBezTo>
                    <a:pt x="53" y="0"/>
                    <a:pt x="73" y="12"/>
                    <a:pt x="78" y="32"/>
                  </a:cubicBezTo>
                  <a:lnTo>
                    <a:pt x="128" y="254"/>
                  </a:lnTo>
                  <a:close/>
                </a:path>
              </a:pathLst>
            </a:custGeom>
            <a:solidFill>
              <a:srgbClr val="FFC1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3" name="Freeform 46"/>
            <p:cNvSpPr/>
            <p:nvPr>
              <p:custDataLst>
                <p:tags r:id="rId43"/>
              </p:custDataLst>
            </p:nvPr>
          </p:nvSpPr>
          <p:spPr bwMode="auto">
            <a:xfrm>
              <a:off x="4693799" y="3935985"/>
              <a:ext cx="107950" cy="598488"/>
            </a:xfrm>
            <a:custGeom>
              <a:avLst/>
              <a:gdLst>
                <a:gd name="T0" fmla="*/ 28 w 29"/>
                <a:gd name="T1" fmla="*/ 145 h 159"/>
                <a:gd name="T2" fmla="*/ 10 w 29"/>
                <a:gd name="T3" fmla="*/ 0 h 159"/>
                <a:gd name="T4" fmla="*/ 2 w 29"/>
                <a:gd name="T5" fmla="*/ 32 h 159"/>
                <a:gd name="T6" fmla="*/ 28 w 29"/>
                <a:gd name="T7" fmla="*/ 159 h 159"/>
                <a:gd name="T8" fmla="*/ 28 w 29"/>
                <a:gd name="T9" fmla="*/ 145 h 159"/>
              </a:gdLst>
              <a:ahLst/>
              <a:cxnLst>
                <a:cxn ang="0">
                  <a:pos x="T0" y="T1"/>
                </a:cxn>
                <a:cxn ang="0">
                  <a:pos x="T2" y="T3"/>
                </a:cxn>
                <a:cxn ang="0">
                  <a:pos x="T4" y="T5"/>
                </a:cxn>
                <a:cxn ang="0">
                  <a:pos x="T6" y="T7"/>
                </a:cxn>
                <a:cxn ang="0">
                  <a:pos x="T8" y="T9"/>
                </a:cxn>
              </a:cxnLst>
              <a:rect l="0" t="0" r="r" b="b"/>
              <a:pathLst>
                <a:path w="29" h="159">
                  <a:moveTo>
                    <a:pt x="28" y="145"/>
                  </a:moveTo>
                  <a:cubicBezTo>
                    <a:pt x="10" y="0"/>
                    <a:pt x="10" y="0"/>
                    <a:pt x="10" y="0"/>
                  </a:cubicBezTo>
                  <a:cubicBezTo>
                    <a:pt x="3" y="9"/>
                    <a:pt x="0" y="21"/>
                    <a:pt x="2" y="32"/>
                  </a:cubicBezTo>
                  <a:cubicBezTo>
                    <a:pt x="28" y="159"/>
                    <a:pt x="28" y="159"/>
                    <a:pt x="28" y="159"/>
                  </a:cubicBezTo>
                  <a:cubicBezTo>
                    <a:pt x="29" y="155"/>
                    <a:pt x="29" y="150"/>
                    <a:pt x="28" y="145"/>
                  </a:cubicBezTo>
                  <a:close/>
                </a:path>
              </a:pathLst>
            </a:custGeom>
            <a:solidFill>
              <a:srgbClr val="EFAD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4" name="Freeform 47"/>
            <p:cNvSpPr/>
            <p:nvPr>
              <p:custDataLst>
                <p:tags r:id="rId44"/>
              </p:custDataLst>
            </p:nvPr>
          </p:nvSpPr>
          <p:spPr bwMode="auto">
            <a:xfrm>
              <a:off x="4306449" y="3443860"/>
              <a:ext cx="638175" cy="1747838"/>
            </a:xfrm>
            <a:custGeom>
              <a:avLst/>
              <a:gdLst>
                <a:gd name="T0" fmla="*/ 165 w 170"/>
                <a:gd name="T1" fmla="*/ 416 h 465"/>
                <a:gd name="T2" fmla="*/ 137 w 170"/>
                <a:gd name="T3" fmla="*/ 461 h 465"/>
                <a:gd name="T4" fmla="*/ 137 w 170"/>
                <a:gd name="T5" fmla="*/ 461 h 465"/>
                <a:gd name="T6" fmla="*/ 92 w 170"/>
                <a:gd name="T7" fmla="*/ 432 h 465"/>
                <a:gd name="T8" fmla="*/ 5 w 170"/>
                <a:gd name="T9" fmla="*/ 49 h 465"/>
                <a:gd name="T10" fmla="*/ 33 w 170"/>
                <a:gd name="T11" fmla="*/ 4 h 465"/>
                <a:gd name="T12" fmla="*/ 33 w 170"/>
                <a:gd name="T13" fmla="*/ 4 h 465"/>
                <a:gd name="T14" fmla="*/ 78 w 170"/>
                <a:gd name="T15" fmla="*/ 33 h 465"/>
                <a:gd name="T16" fmla="*/ 165 w 170"/>
                <a:gd name="T17" fmla="*/ 416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 h="465">
                  <a:moveTo>
                    <a:pt x="165" y="416"/>
                  </a:moveTo>
                  <a:cubicBezTo>
                    <a:pt x="170" y="436"/>
                    <a:pt x="157" y="456"/>
                    <a:pt x="137" y="461"/>
                  </a:cubicBezTo>
                  <a:cubicBezTo>
                    <a:pt x="137" y="461"/>
                    <a:pt x="137" y="461"/>
                    <a:pt x="137" y="461"/>
                  </a:cubicBezTo>
                  <a:cubicBezTo>
                    <a:pt x="117" y="465"/>
                    <a:pt x="97" y="453"/>
                    <a:pt x="92" y="432"/>
                  </a:cubicBezTo>
                  <a:cubicBezTo>
                    <a:pt x="5" y="49"/>
                    <a:pt x="5" y="49"/>
                    <a:pt x="5" y="49"/>
                  </a:cubicBezTo>
                  <a:cubicBezTo>
                    <a:pt x="0" y="29"/>
                    <a:pt x="13" y="9"/>
                    <a:pt x="33" y="4"/>
                  </a:cubicBezTo>
                  <a:cubicBezTo>
                    <a:pt x="33" y="4"/>
                    <a:pt x="33" y="4"/>
                    <a:pt x="33" y="4"/>
                  </a:cubicBezTo>
                  <a:cubicBezTo>
                    <a:pt x="54" y="0"/>
                    <a:pt x="74" y="12"/>
                    <a:pt x="78" y="33"/>
                  </a:cubicBezTo>
                  <a:lnTo>
                    <a:pt x="165" y="416"/>
                  </a:lnTo>
                  <a:close/>
                </a:path>
              </a:pathLst>
            </a:custGeom>
            <a:solidFill>
              <a:srgbClr val="FFC1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5" name="Freeform 48"/>
            <p:cNvSpPr/>
            <p:nvPr>
              <p:custDataLst>
                <p:tags r:id="rId45"/>
              </p:custDataLst>
            </p:nvPr>
          </p:nvSpPr>
          <p:spPr bwMode="auto">
            <a:xfrm>
              <a:off x="4366774" y="3488310"/>
              <a:ext cx="203200" cy="200025"/>
            </a:xfrm>
            <a:custGeom>
              <a:avLst/>
              <a:gdLst>
                <a:gd name="T0" fmla="*/ 54 w 54"/>
                <a:gd name="T1" fmla="*/ 39 h 53"/>
                <a:gd name="T2" fmla="*/ 49 w 54"/>
                <a:gd name="T3" fmla="*/ 21 h 53"/>
                <a:gd name="T4" fmla="*/ 21 w 54"/>
                <a:gd name="T5" fmla="*/ 3 h 53"/>
                <a:gd name="T6" fmla="*/ 3 w 54"/>
                <a:gd name="T7" fmla="*/ 32 h 53"/>
                <a:gd name="T8" fmla="*/ 7 w 54"/>
                <a:gd name="T9" fmla="*/ 50 h 53"/>
                <a:gd name="T10" fmla="*/ 30 w 54"/>
                <a:gd name="T11" fmla="*/ 49 h 53"/>
                <a:gd name="T12" fmla="*/ 54 w 54"/>
                <a:gd name="T13" fmla="*/ 39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54" y="39"/>
                  </a:moveTo>
                  <a:cubicBezTo>
                    <a:pt x="49" y="21"/>
                    <a:pt x="49" y="21"/>
                    <a:pt x="49" y="21"/>
                  </a:cubicBezTo>
                  <a:cubicBezTo>
                    <a:pt x="47" y="8"/>
                    <a:pt x="34" y="0"/>
                    <a:pt x="21" y="3"/>
                  </a:cubicBezTo>
                  <a:cubicBezTo>
                    <a:pt x="8" y="6"/>
                    <a:pt x="0" y="19"/>
                    <a:pt x="3" y="32"/>
                  </a:cubicBezTo>
                  <a:cubicBezTo>
                    <a:pt x="7" y="50"/>
                    <a:pt x="7" y="50"/>
                    <a:pt x="7" y="50"/>
                  </a:cubicBezTo>
                  <a:cubicBezTo>
                    <a:pt x="7" y="50"/>
                    <a:pt x="15" y="53"/>
                    <a:pt x="30" y="49"/>
                  </a:cubicBezTo>
                  <a:cubicBezTo>
                    <a:pt x="49" y="44"/>
                    <a:pt x="49" y="43"/>
                    <a:pt x="54" y="39"/>
                  </a:cubicBezTo>
                  <a:close/>
                </a:path>
              </a:pathLst>
            </a:custGeom>
            <a:solidFill>
              <a:srgbClr val="FFD9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6" name="Freeform 49"/>
            <p:cNvSpPr/>
            <p:nvPr>
              <p:custDataLst>
                <p:tags r:id="rId46"/>
              </p:custDataLst>
            </p:nvPr>
          </p:nvSpPr>
          <p:spPr bwMode="auto">
            <a:xfrm>
              <a:off x="4512824" y="4188397"/>
              <a:ext cx="195263" cy="63500"/>
            </a:xfrm>
            <a:custGeom>
              <a:avLst/>
              <a:gdLst>
                <a:gd name="T0" fmla="*/ 52 w 52"/>
                <a:gd name="T1" fmla="*/ 3 h 17"/>
                <a:gd name="T2" fmla="*/ 50 w 52"/>
                <a:gd name="T3" fmla="*/ 6 h 17"/>
                <a:gd name="T4" fmla="*/ 4 w 52"/>
                <a:gd name="T5" fmla="*/ 16 h 17"/>
                <a:gd name="T6" fmla="*/ 0 w 52"/>
                <a:gd name="T7" fmla="*/ 14 h 17"/>
                <a:gd name="T8" fmla="*/ 0 w 52"/>
                <a:gd name="T9" fmla="*/ 14 h 17"/>
                <a:gd name="T10" fmla="*/ 2 w 52"/>
                <a:gd name="T11" fmla="*/ 11 h 17"/>
                <a:gd name="T12" fmla="*/ 48 w 52"/>
                <a:gd name="T13" fmla="*/ 1 h 17"/>
                <a:gd name="T14" fmla="*/ 52 w 52"/>
                <a:gd name="T15" fmla="*/ 3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7">
                  <a:moveTo>
                    <a:pt x="52" y="3"/>
                  </a:moveTo>
                  <a:cubicBezTo>
                    <a:pt x="52" y="4"/>
                    <a:pt x="51" y="6"/>
                    <a:pt x="50" y="6"/>
                  </a:cubicBezTo>
                  <a:cubicBezTo>
                    <a:pt x="4" y="16"/>
                    <a:pt x="4" y="16"/>
                    <a:pt x="4" y="16"/>
                  </a:cubicBezTo>
                  <a:cubicBezTo>
                    <a:pt x="2" y="17"/>
                    <a:pt x="1" y="16"/>
                    <a:pt x="0" y="14"/>
                  </a:cubicBezTo>
                  <a:cubicBezTo>
                    <a:pt x="0" y="14"/>
                    <a:pt x="0" y="14"/>
                    <a:pt x="0" y="14"/>
                  </a:cubicBezTo>
                  <a:cubicBezTo>
                    <a:pt x="0" y="13"/>
                    <a:pt x="1" y="12"/>
                    <a:pt x="2" y="11"/>
                  </a:cubicBezTo>
                  <a:cubicBezTo>
                    <a:pt x="48" y="1"/>
                    <a:pt x="48" y="1"/>
                    <a:pt x="48" y="1"/>
                  </a:cubicBezTo>
                  <a:cubicBezTo>
                    <a:pt x="50" y="0"/>
                    <a:pt x="51" y="1"/>
                    <a:pt x="52" y="3"/>
                  </a:cubicBezTo>
                  <a:close/>
                </a:path>
              </a:pathLst>
            </a:custGeom>
            <a:solidFill>
              <a:srgbClr val="FFD9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7" name="Freeform 50"/>
            <p:cNvSpPr/>
            <p:nvPr>
              <p:custDataLst>
                <p:tags r:id="rId47"/>
              </p:custDataLst>
            </p:nvPr>
          </p:nvSpPr>
          <p:spPr bwMode="auto">
            <a:xfrm>
              <a:off x="4569974" y="4248722"/>
              <a:ext cx="104775" cy="41275"/>
            </a:xfrm>
            <a:custGeom>
              <a:avLst/>
              <a:gdLst>
                <a:gd name="T0" fmla="*/ 28 w 28"/>
                <a:gd name="T1" fmla="*/ 3 h 11"/>
                <a:gd name="T2" fmla="*/ 26 w 28"/>
                <a:gd name="T3" fmla="*/ 5 h 11"/>
                <a:gd name="T4" fmla="*/ 3 w 28"/>
                <a:gd name="T5" fmla="*/ 11 h 11"/>
                <a:gd name="T6" fmla="*/ 0 w 28"/>
                <a:gd name="T7" fmla="*/ 9 h 11"/>
                <a:gd name="T8" fmla="*/ 0 w 28"/>
                <a:gd name="T9" fmla="*/ 9 h 11"/>
                <a:gd name="T10" fmla="*/ 2 w 28"/>
                <a:gd name="T11" fmla="*/ 6 h 11"/>
                <a:gd name="T12" fmla="*/ 25 w 28"/>
                <a:gd name="T13" fmla="*/ 1 h 11"/>
                <a:gd name="T14" fmla="*/ 28 w 28"/>
                <a:gd name="T15" fmla="*/ 3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1">
                  <a:moveTo>
                    <a:pt x="28" y="3"/>
                  </a:moveTo>
                  <a:cubicBezTo>
                    <a:pt x="28" y="4"/>
                    <a:pt x="27" y="5"/>
                    <a:pt x="26" y="5"/>
                  </a:cubicBezTo>
                  <a:cubicBezTo>
                    <a:pt x="3" y="11"/>
                    <a:pt x="3" y="11"/>
                    <a:pt x="3" y="11"/>
                  </a:cubicBezTo>
                  <a:cubicBezTo>
                    <a:pt x="2" y="11"/>
                    <a:pt x="0" y="10"/>
                    <a:pt x="0" y="9"/>
                  </a:cubicBezTo>
                  <a:cubicBezTo>
                    <a:pt x="0" y="9"/>
                    <a:pt x="0" y="9"/>
                    <a:pt x="0" y="9"/>
                  </a:cubicBezTo>
                  <a:cubicBezTo>
                    <a:pt x="0" y="7"/>
                    <a:pt x="1" y="6"/>
                    <a:pt x="2" y="6"/>
                  </a:cubicBezTo>
                  <a:cubicBezTo>
                    <a:pt x="25" y="1"/>
                    <a:pt x="25" y="1"/>
                    <a:pt x="25" y="1"/>
                  </a:cubicBezTo>
                  <a:cubicBezTo>
                    <a:pt x="26" y="0"/>
                    <a:pt x="27" y="1"/>
                    <a:pt x="28" y="3"/>
                  </a:cubicBezTo>
                  <a:close/>
                </a:path>
              </a:pathLst>
            </a:custGeom>
            <a:solidFill>
              <a:srgbClr val="FFD9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9" name="Freeform 51"/>
            <p:cNvSpPr/>
            <p:nvPr>
              <p:custDataLst>
                <p:tags r:id="rId48"/>
              </p:custDataLst>
            </p:nvPr>
          </p:nvSpPr>
          <p:spPr bwMode="auto">
            <a:xfrm>
              <a:off x="4798574" y="5213922"/>
              <a:ext cx="1292225" cy="1658938"/>
            </a:xfrm>
            <a:custGeom>
              <a:avLst/>
              <a:gdLst>
                <a:gd name="T0" fmla="*/ 65 w 344"/>
                <a:gd name="T1" fmla="*/ 441 h 441"/>
                <a:gd name="T2" fmla="*/ 0 w 344"/>
                <a:gd name="T3" fmla="*/ 49 h 441"/>
                <a:gd name="T4" fmla="*/ 245 w 344"/>
                <a:gd name="T5" fmla="*/ 0 h 441"/>
                <a:gd name="T6" fmla="*/ 344 w 344"/>
                <a:gd name="T7" fmla="*/ 441 h 441"/>
                <a:gd name="T8" fmla="*/ 65 w 344"/>
                <a:gd name="T9" fmla="*/ 441 h 441"/>
              </a:gdLst>
              <a:ahLst/>
              <a:cxnLst>
                <a:cxn ang="0">
                  <a:pos x="T0" y="T1"/>
                </a:cxn>
                <a:cxn ang="0">
                  <a:pos x="T2" y="T3"/>
                </a:cxn>
                <a:cxn ang="0">
                  <a:pos x="T4" y="T5"/>
                </a:cxn>
                <a:cxn ang="0">
                  <a:pos x="T6" y="T7"/>
                </a:cxn>
                <a:cxn ang="0">
                  <a:pos x="T8" y="T9"/>
                </a:cxn>
              </a:cxnLst>
              <a:rect l="0" t="0" r="r" b="b"/>
              <a:pathLst>
                <a:path w="344" h="441">
                  <a:moveTo>
                    <a:pt x="65" y="441"/>
                  </a:moveTo>
                  <a:cubicBezTo>
                    <a:pt x="0" y="49"/>
                    <a:pt x="0" y="49"/>
                    <a:pt x="0" y="49"/>
                  </a:cubicBezTo>
                  <a:cubicBezTo>
                    <a:pt x="40" y="52"/>
                    <a:pt x="205" y="21"/>
                    <a:pt x="245" y="0"/>
                  </a:cubicBezTo>
                  <a:cubicBezTo>
                    <a:pt x="344" y="441"/>
                    <a:pt x="344" y="441"/>
                    <a:pt x="344" y="441"/>
                  </a:cubicBezTo>
                  <a:lnTo>
                    <a:pt x="65" y="441"/>
                  </a:lnTo>
                  <a:close/>
                </a:path>
              </a:pathLst>
            </a:custGeom>
            <a:solidFill>
              <a:schemeClr val="accent4"/>
            </a:solidFill>
            <a:ln>
              <a:noFill/>
            </a:ln>
          </p:spPr>
          <p:txBody>
            <a:bodyPr vert="horz" wrap="square" lIns="91440" tIns="45720" rIns="91440" bIns="45720" numCol="1" anchor="t" anchorCtr="0" compatLnSpc="1"/>
            <a:lstStyle/>
            <a:p>
              <a:endParaRPr lang="zh-CN" altLang="en-US">
                <a:solidFill>
                  <a:prstClr val="black"/>
                </a:solidFill>
              </a:endParaRPr>
            </a:p>
          </p:txBody>
        </p:sp>
      </p:grpSp>
      <p:sp>
        <p:nvSpPr>
          <p:cNvPr id="2" name="标题 1"/>
          <p:cNvSpPr>
            <a:spLocks noGrp="1"/>
          </p:cNvSpPr>
          <p:nvPr>
            <p:ph type="title"/>
            <p:custDataLst>
              <p:tags r:id="rId49"/>
            </p:custDataLst>
          </p:nvPr>
        </p:nvSpPr>
        <p:spPr/>
        <p:txBody>
          <a:bodyPr/>
          <a:lstStyle/>
          <a:p>
            <a:r>
              <a:rPr lang="en-US" altLang="zh-CN" smtClean="0">
                <a:sym typeface="+mn-lt"/>
              </a:rPr>
              <a:t>LOREM IPSUM DOLOR</a:t>
            </a:r>
            <a:endParaRPr lang="zh-CN" altLang="en-US" dirty="0"/>
          </a:p>
        </p:txBody>
      </p:sp>
      <p:sp>
        <p:nvSpPr>
          <p:cNvPr id="4" name="内容占位符 3"/>
          <p:cNvSpPr>
            <a:spLocks noGrp="1"/>
          </p:cNvSpPr>
          <p:nvPr>
            <p:ph idx="1"/>
            <p:custDataLst>
              <p:tags r:id="rId50"/>
            </p:custDataLst>
          </p:nvPr>
        </p:nvSpPr>
        <p:spPr/>
        <p:txBody>
          <a:bodyPr>
            <a:normAutofit fontScale="92500"/>
          </a:bodyPr>
          <a:lstStyle/>
          <a:p>
            <a:r>
              <a:rPr lang="en-US" altLang="zh-CN" smtClean="0"/>
              <a:t>Lorem ipsum dolor sit amet, consectetur adipisicing elit, sed do eiusmod tempor incididunt ut labore et dolore magna aliqua. </a:t>
            </a:r>
            <a:endParaRPr lang="zh-CN" altLang="en-US" dirty="0"/>
          </a:p>
        </p:txBody>
      </p:sp>
    </p:spTree>
    <p:custDataLst>
      <p:tags r:id="rId5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b="1" smtClean="0">
                <a:sym typeface="+mn-lt"/>
              </a:rPr>
              <a:t>LOREM IPSUM DOLOR</a:t>
            </a:r>
            <a:endParaRPr lang="zh-CN" altLang="en-US" dirty="0"/>
          </a:p>
        </p:txBody>
      </p:sp>
      <p:pic>
        <p:nvPicPr>
          <p:cNvPr id="5" name="图片占位符 4"/>
          <p:cNvPicPr>
            <a:picLocks noGrp="1" noChangeAspect="1"/>
          </p:cNvPicPr>
          <p:nvPr>
            <p:ph type="pic" idx="1"/>
            <p:custDataLst>
              <p:tags r:id="rId2"/>
            </p:custDataLst>
          </p:nvPr>
        </p:nvPicPr>
        <p:blipFill>
          <a:blip r:embed="rId3">
            <a:extLst>
              <a:ext uri="{28A0092B-C50C-407E-A947-70E740481C1C}">
                <a14:useLocalDpi xmlns:a14="http://schemas.microsoft.com/office/drawing/2010/main" val="0"/>
              </a:ext>
            </a:extLst>
          </a:blip>
          <a:srcRect t="136" b="136"/>
          <a:stretch>
            <a:fillRect/>
          </a:stretch>
        </p:blipFill>
        <p:spPr/>
      </p:pic>
      <p:sp>
        <p:nvSpPr>
          <p:cNvPr id="4" name="文本占位符 3"/>
          <p:cNvSpPr>
            <a:spLocks noGrp="1"/>
          </p:cNvSpPr>
          <p:nvPr>
            <p:ph type="body" sz="half" idx="2"/>
            <p:custDataLst>
              <p:tags r:id="rId4"/>
            </p:custDataLst>
          </p:nvPr>
        </p:nvSpPr>
        <p:spPr/>
        <p:txBody>
          <a:bodyPr>
            <a:normAutofit/>
          </a:bodyPr>
          <a:lstStyle/>
          <a:p>
            <a:r>
              <a:rPr lang="en-US" altLang="zh-CN" smtClean="0"/>
              <a:t>Lorem ipsum dolor sit amet, consectetur adipisicing elit, sed do eiusmod tempor incididunt ut labore et dolore magna aliqua. </a:t>
            </a:r>
            <a:endParaRPr lang="zh-CN" altLang="en-US" dirty="0"/>
          </a:p>
        </p:txBody>
      </p:sp>
    </p:spTree>
    <p:custDataLst>
      <p:tags r:id="rId5"/>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custDataLst>
              <p:tags r:id="rId1"/>
            </p:custDataLst>
          </p:nvPr>
        </p:nvGrpSpPr>
        <p:grpSpPr>
          <a:xfrm>
            <a:off x="5588505" y="1407886"/>
            <a:ext cx="1014990" cy="3412128"/>
            <a:chOff x="5588505" y="1407886"/>
            <a:chExt cx="1014990" cy="3412128"/>
          </a:xfrm>
        </p:grpSpPr>
        <p:sp>
          <p:nvSpPr>
            <p:cNvPr id="41" name="Freeform 1"/>
            <p:cNvSpPr>
              <a:spLocks noChangeArrowheads="1"/>
            </p:cNvSpPr>
            <p:nvPr>
              <p:custDataLst>
                <p:tags r:id="rId2"/>
              </p:custDataLst>
            </p:nvPr>
          </p:nvSpPr>
          <p:spPr bwMode="auto">
            <a:xfrm>
              <a:off x="5588505" y="1407886"/>
              <a:ext cx="1014990" cy="1484841"/>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tx1"/>
            </a:solidFill>
            <a:ln>
              <a:noFill/>
            </a:ln>
            <a:effectLst/>
          </p:spPr>
          <p:txBody>
            <a:bodyPr wrap="none" lIns="91422" tIns="45711" rIns="91422" bIns="45711" anchor="ctr"/>
            <a:lstStyle/>
            <a:p>
              <a:pPr defTabSz="913765"/>
              <a:endParaRPr lang="en-US" sz="900" dirty="0"/>
            </a:p>
          </p:txBody>
        </p:sp>
        <p:sp>
          <p:nvSpPr>
            <p:cNvPr id="42" name="Freeform 2"/>
            <p:cNvSpPr>
              <a:spLocks noChangeArrowheads="1"/>
            </p:cNvSpPr>
            <p:nvPr>
              <p:custDataLst>
                <p:tags r:id="rId3"/>
              </p:custDataLst>
            </p:nvPr>
          </p:nvSpPr>
          <p:spPr bwMode="auto">
            <a:xfrm>
              <a:off x="6002020" y="1783030"/>
              <a:ext cx="187961" cy="186262"/>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tx1"/>
            </a:solidFill>
            <a:ln>
              <a:noFill/>
            </a:ln>
            <a:effectLst/>
          </p:spPr>
          <p:txBody>
            <a:bodyPr wrap="none" lIns="91422" tIns="45711" rIns="91422" bIns="45711" anchor="ctr"/>
            <a:lstStyle/>
            <a:p>
              <a:pPr defTabSz="913765"/>
              <a:endParaRPr lang="en-US" sz="900" dirty="0"/>
            </a:p>
          </p:txBody>
        </p:sp>
        <p:sp>
          <p:nvSpPr>
            <p:cNvPr id="43" name="Freeform 3"/>
            <p:cNvSpPr>
              <a:spLocks noChangeArrowheads="1"/>
            </p:cNvSpPr>
            <p:nvPr>
              <p:custDataLst>
                <p:tags r:id="rId4"/>
              </p:custDataLst>
            </p:nvPr>
          </p:nvSpPr>
          <p:spPr bwMode="auto">
            <a:xfrm>
              <a:off x="5664200" y="3623216"/>
              <a:ext cx="868069" cy="1196798"/>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tx1"/>
            </a:solidFill>
            <a:ln>
              <a:noFill/>
            </a:ln>
            <a:effectLst/>
          </p:spPr>
          <p:txBody>
            <a:bodyPr wrap="none" lIns="121893" tIns="60946" rIns="121893" bIns="60946" anchor="ctr"/>
            <a:lstStyle/>
            <a:p>
              <a:pPr algn="ctr" defTabSz="913765"/>
              <a:r>
                <a:rPr lang="en-US" smtClean="0"/>
                <a:t>LO</a:t>
              </a:r>
              <a:endParaRPr lang="en-US" dirty="0"/>
            </a:p>
          </p:txBody>
        </p:sp>
        <p:sp>
          <p:nvSpPr>
            <p:cNvPr id="44" name="Oval 69"/>
            <p:cNvSpPr/>
            <p:nvPr>
              <p:custDataLst>
                <p:tags r:id="rId5"/>
              </p:custDataLst>
            </p:nvPr>
          </p:nvSpPr>
          <p:spPr>
            <a:xfrm>
              <a:off x="6052644" y="2883154"/>
              <a:ext cx="104655" cy="104682"/>
            </a:xfrm>
            <a:prstGeom prst="ellipse">
              <a:avLst/>
            </a:prstGeom>
            <a:solidFill>
              <a:schemeClr val="tx1"/>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endParaRPr lang="zh-CN" altLang="en-US"/>
            </a:p>
          </p:txBody>
        </p:sp>
        <p:cxnSp>
          <p:nvCxnSpPr>
            <p:cNvPr id="45" name="Straight Connector 70"/>
            <p:cNvCxnSpPr/>
            <p:nvPr>
              <p:custDataLst>
                <p:tags r:id="rId6"/>
              </p:custDataLst>
            </p:nvPr>
          </p:nvCxnSpPr>
          <p:spPr>
            <a:xfrm flipV="1">
              <a:off x="6092054" y="2981420"/>
              <a:ext cx="0" cy="641796"/>
            </a:xfrm>
            <a:prstGeom prst="line">
              <a:avLst/>
            </a:prstGeom>
            <a:solidFill>
              <a:schemeClr val="tx1"/>
            </a:solidFill>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6" name="矩形 1"/>
          <p:cNvSpPr>
            <a:spLocks noChangeArrowheads="1"/>
          </p:cNvSpPr>
          <p:nvPr>
            <p:custDataLst>
              <p:tags r:id="rId7"/>
            </p:custDataLst>
          </p:nvPr>
        </p:nvSpPr>
        <p:spPr bwMode="auto">
          <a:xfrm>
            <a:off x="1762820" y="5064531"/>
            <a:ext cx="8666361"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eaLnBrk="1" latinLnBrk="1" hangingPunct="1">
              <a:lnSpc>
                <a:spcPct val="150000"/>
              </a:lnSpc>
            </a:pPr>
            <a:r>
              <a:rPr lang="en-US" altLang="zh-CN" smtClean="0">
                <a:latin typeface="+mn-lt"/>
                <a:ea typeface="+mn-ea"/>
              </a:rPr>
              <a:t>Lorem ipsum dolor sit amet, consectetur adipisicing elit, sed do eiusmod tempor incididunt ut labore et dolore magna aliqua. Ut enim ad minim veniam, quis nostrud exercitation ullamco laboris nisi ut aliquip ex ea commodo consequat.</a:t>
            </a:r>
            <a:endParaRPr lang="en-US" altLang="zh-CN" dirty="0">
              <a:latin typeface="+mn-lt"/>
              <a:ea typeface="+mn-ea"/>
            </a:endParaRPr>
          </a:p>
        </p:txBody>
      </p:sp>
      <p:cxnSp>
        <p:nvCxnSpPr>
          <p:cNvPr id="47" name="直接连接符 46"/>
          <p:cNvCxnSpPr/>
          <p:nvPr>
            <p:custDataLst>
              <p:tags r:id="rId8"/>
            </p:custDataLst>
          </p:nvPr>
        </p:nvCxnSpPr>
        <p:spPr>
          <a:xfrm>
            <a:off x="1255486" y="5064531"/>
            <a:ext cx="96810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custDataLst>
              <p:tags r:id="rId9"/>
            </p:custDataLst>
          </p:nvPr>
        </p:nvSpPr>
        <p:spPr>
          <a:xfrm>
            <a:off x="788400" y="0"/>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b="1">
                <a:latin typeface="Arial" panose="020B0604020202020204" pitchFamily="34" charset="0"/>
                <a:ea typeface="+mj-ea"/>
                <a:cs typeface="Arial" panose="020B0604020202020204" pitchFamily="34" charset="0"/>
              </a:defRPr>
            </a:lvl1pPr>
          </a:lstStyle>
          <a:p>
            <a:r>
              <a:rPr lang="en-US" altLang="zh-CN" smtClean="0">
                <a:latin typeface="+mj-lt"/>
                <a:cs typeface="+mj-cs"/>
              </a:rPr>
              <a:t>LOREM IPSUM DOLOR</a:t>
            </a:r>
            <a:endParaRPr lang="zh-CN" altLang="en-US" dirty="0">
              <a:latin typeface="+mj-lt"/>
              <a:cs typeface="+mj-cs"/>
            </a:endParaRPr>
          </a:p>
        </p:txBody>
      </p:sp>
    </p:spTree>
    <p:custDataLst>
      <p:tags r:id="rId10"/>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1"/>
          <p:cNvSpPr>
            <a:spLocks noChangeArrowheads="1"/>
          </p:cNvSpPr>
          <p:nvPr>
            <p:custDataLst>
              <p:tags r:id="rId1"/>
            </p:custDataLst>
          </p:nvPr>
        </p:nvSpPr>
        <p:spPr bwMode="auto">
          <a:xfrm>
            <a:off x="1762820" y="5064531"/>
            <a:ext cx="8666361"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eaLnBrk="1" latinLnBrk="1" hangingPunct="1">
              <a:lnSpc>
                <a:spcPct val="150000"/>
              </a:lnSpc>
            </a:pPr>
            <a:r>
              <a:rPr lang="en-US" altLang="zh-CN" smtClean="0">
                <a:latin typeface="+mn-lt"/>
                <a:ea typeface="+mn-ea"/>
              </a:rPr>
              <a:t>Lorem ipsum dolor sit amet, consectetur adipisicing elit, sed do eiusmod tempor incididunt ut labore et dolore magna aliqua. Ut enim ad minim veniam, quis nostrud exercitation ullamco laboris nisi ut aliquip ex ea commodo consequat.</a:t>
            </a:r>
            <a:endParaRPr lang="en-US" altLang="zh-CN" dirty="0">
              <a:latin typeface="+mn-lt"/>
              <a:ea typeface="+mn-ea"/>
            </a:endParaRPr>
          </a:p>
        </p:txBody>
      </p:sp>
      <p:cxnSp>
        <p:nvCxnSpPr>
          <p:cNvPr id="47" name="直接连接符 46"/>
          <p:cNvCxnSpPr/>
          <p:nvPr>
            <p:custDataLst>
              <p:tags r:id="rId2"/>
            </p:custDataLst>
          </p:nvPr>
        </p:nvCxnSpPr>
        <p:spPr>
          <a:xfrm>
            <a:off x="1255486" y="5064531"/>
            <a:ext cx="96810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custDataLst>
              <p:tags r:id="rId3"/>
            </p:custDataLst>
          </p:nvPr>
        </p:nvGrpSpPr>
        <p:grpSpPr>
          <a:xfrm>
            <a:off x="7353805" y="1407886"/>
            <a:ext cx="1014990" cy="3412128"/>
            <a:chOff x="5588505" y="1407886"/>
            <a:chExt cx="1014990" cy="3412128"/>
          </a:xfrm>
        </p:grpSpPr>
        <p:sp>
          <p:nvSpPr>
            <p:cNvPr id="41" name="Freeform 1"/>
            <p:cNvSpPr>
              <a:spLocks noChangeArrowheads="1"/>
            </p:cNvSpPr>
            <p:nvPr>
              <p:custDataLst>
                <p:tags r:id="rId4"/>
              </p:custDataLst>
            </p:nvPr>
          </p:nvSpPr>
          <p:spPr bwMode="auto">
            <a:xfrm>
              <a:off x="5588505" y="1407886"/>
              <a:ext cx="1014990" cy="1484841"/>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tx1"/>
            </a:solidFill>
            <a:ln>
              <a:noFill/>
            </a:ln>
            <a:effectLst/>
          </p:spPr>
          <p:txBody>
            <a:bodyPr wrap="none" lIns="91422" tIns="45711" rIns="91422" bIns="45711" anchor="ctr"/>
            <a:lstStyle/>
            <a:p>
              <a:pPr defTabSz="913765"/>
              <a:endParaRPr lang="en-US" sz="900" dirty="0"/>
            </a:p>
          </p:txBody>
        </p:sp>
        <p:sp>
          <p:nvSpPr>
            <p:cNvPr id="42" name="Freeform 2"/>
            <p:cNvSpPr>
              <a:spLocks noChangeArrowheads="1"/>
            </p:cNvSpPr>
            <p:nvPr>
              <p:custDataLst>
                <p:tags r:id="rId5"/>
              </p:custDataLst>
            </p:nvPr>
          </p:nvSpPr>
          <p:spPr bwMode="auto">
            <a:xfrm>
              <a:off x="6002020" y="1783030"/>
              <a:ext cx="187961" cy="186262"/>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tx1"/>
            </a:solidFill>
            <a:ln>
              <a:noFill/>
            </a:ln>
            <a:effectLst/>
          </p:spPr>
          <p:txBody>
            <a:bodyPr wrap="none" lIns="91422" tIns="45711" rIns="91422" bIns="45711" anchor="ctr"/>
            <a:lstStyle/>
            <a:p>
              <a:pPr defTabSz="913765"/>
              <a:endParaRPr lang="en-US" sz="900" dirty="0"/>
            </a:p>
          </p:txBody>
        </p:sp>
        <p:sp>
          <p:nvSpPr>
            <p:cNvPr id="43" name="Freeform 3"/>
            <p:cNvSpPr>
              <a:spLocks noChangeArrowheads="1"/>
            </p:cNvSpPr>
            <p:nvPr>
              <p:custDataLst>
                <p:tags r:id="rId6"/>
              </p:custDataLst>
            </p:nvPr>
          </p:nvSpPr>
          <p:spPr bwMode="auto">
            <a:xfrm>
              <a:off x="5664200" y="3623216"/>
              <a:ext cx="868069" cy="1196798"/>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tx1"/>
            </a:solidFill>
            <a:ln>
              <a:noFill/>
            </a:ln>
            <a:effectLst/>
          </p:spPr>
          <p:txBody>
            <a:bodyPr wrap="none" lIns="121893" tIns="60946" rIns="121893" bIns="60946" anchor="ctr"/>
            <a:lstStyle/>
            <a:p>
              <a:pPr algn="ctr" defTabSz="913765"/>
              <a:r>
                <a:rPr lang="en-US" smtClean="0"/>
                <a:t>LO</a:t>
              </a:r>
              <a:endParaRPr lang="en-US" dirty="0"/>
            </a:p>
          </p:txBody>
        </p:sp>
        <p:sp>
          <p:nvSpPr>
            <p:cNvPr id="44" name="Oval 69"/>
            <p:cNvSpPr/>
            <p:nvPr>
              <p:custDataLst>
                <p:tags r:id="rId7"/>
              </p:custDataLst>
            </p:nvPr>
          </p:nvSpPr>
          <p:spPr>
            <a:xfrm>
              <a:off x="6052644" y="2883154"/>
              <a:ext cx="104655" cy="104682"/>
            </a:xfrm>
            <a:prstGeom prst="ellipse">
              <a:avLst/>
            </a:prstGeom>
            <a:solidFill>
              <a:schemeClr val="tx1"/>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endParaRPr lang="zh-CN" altLang="en-US"/>
            </a:p>
          </p:txBody>
        </p:sp>
        <p:cxnSp>
          <p:nvCxnSpPr>
            <p:cNvPr id="45" name="Straight Connector 70"/>
            <p:cNvCxnSpPr/>
            <p:nvPr>
              <p:custDataLst>
                <p:tags r:id="rId8"/>
              </p:custDataLst>
            </p:nvPr>
          </p:nvCxnSpPr>
          <p:spPr>
            <a:xfrm flipV="1">
              <a:off x="6092054" y="2981420"/>
              <a:ext cx="0" cy="641796"/>
            </a:xfrm>
            <a:prstGeom prst="line">
              <a:avLst/>
            </a:prstGeom>
            <a:solidFill>
              <a:schemeClr val="tx1"/>
            </a:solidFill>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custDataLst>
              <p:tags r:id="rId9"/>
            </p:custDataLst>
          </p:nvPr>
        </p:nvGrpSpPr>
        <p:grpSpPr>
          <a:xfrm>
            <a:off x="3823205" y="1407886"/>
            <a:ext cx="1014990" cy="3412128"/>
            <a:chOff x="5588505" y="1407886"/>
            <a:chExt cx="1014990" cy="3412128"/>
          </a:xfrm>
        </p:grpSpPr>
        <p:sp>
          <p:nvSpPr>
            <p:cNvPr id="12" name="Freeform 1"/>
            <p:cNvSpPr>
              <a:spLocks noChangeArrowheads="1"/>
            </p:cNvSpPr>
            <p:nvPr>
              <p:custDataLst>
                <p:tags r:id="rId10"/>
              </p:custDataLst>
            </p:nvPr>
          </p:nvSpPr>
          <p:spPr bwMode="auto">
            <a:xfrm>
              <a:off x="5588505" y="1407886"/>
              <a:ext cx="1014990" cy="1484841"/>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tx1"/>
            </a:solidFill>
            <a:ln>
              <a:noFill/>
            </a:ln>
            <a:effectLst/>
          </p:spPr>
          <p:txBody>
            <a:bodyPr wrap="none" lIns="91422" tIns="45711" rIns="91422" bIns="45711" anchor="ctr"/>
            <a:lstStyle/>
            <a:p>
              <a:pPr defTabSz="913765"/>
              <a:endParaRPr lang="en-US" sz="900" dirty="0"/>
            </a:p>
          </p:txBody>
        </p:sp>
        <p:sp>
          <p:nvSpPr>
            <p:cNvPr id="13" name="Freeform 2"/>
            <p:cNvSpPr>
              <a:spLocks noChangeArrowheads="1"/>
            </p:cNvSpPr>
            <p:nvPr>
              <p:custDataLst>
                <p:tags r:id="rId11"/>
              </p:custDataLst>
            </p:nvPr>
          </p:nvSpPr>
          <p:spPr bwMode="auto">
            <a:xfrm>
              <a:off x="6002020" y="1783030"/>
              <a:ext cx="187961" cy="186262"/>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tx1"/>
            </a:solidFill>
            <a:ln>
              <a:noFill/>
            </a:ln>
            <a:effectLst/>
          </p:spPr>
          <p:txBody>
            <a:bodyPr wrap="none" lIns="91422" tIns="45711" rIns="91422" bIns="45711" anchor="ctr"/>
            <a:lstStyle/>
            <a:p>
              <a:pPr defTabSz="913765"/>
              <a:endParaRPr lang="en-US" sz="900" dirty="0"/>
            </a:p>
          </p:txBody>
        </p:sp>
        <p:sp>
          <p:nvSpPr>
            <p:cNvPr id="14" name="Freeform 3"/>
            <p:cNvSpPr>
              <a:spLocks noChangeArrowheads="1"/>
            </p:cNvSpPr>
            <p:nvPr>
              <p:custDataLst>
                <p:tags r:id="rId12"/>
              </p:custDataLst>
            </p:nvPr>
          </p:nvSpPr>
          <p:spPr bwMode="auto">
            <a:xfrm>
              <a:off x="5664200" y="3623216"/>
              <a:ext cx="868069" cy="1196798"/>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tx1"/>
            </a:solidFill>
            <a:ln>
              <a:noFill/>
            </a:ln>
            <a:effectLst/>
          </p:spPr>
          <p:txBody>
            <a:bodyPr wrap="none" lIns="121893" tIns="60946" rIns="121893" bIns="60946" anchor="ctr"/>
            <a:lstStyle/>
            <a:p>
              <a:pPr algn="ctr" defTabSz="913765"/>
              <a:r>
                <a:rPr lang="en-US" altLang="zh-CN" smtClean="0"/>
                <a:t>LO</a:t>
              </a:r>
              <a:endParaRPr lang="en-US" dirty="0"/>
            </a:p>
          </p:txBody>
        </p:sp>
        <p:sp>
          <p:nvSpPr>
            <p:cNvPr id="15" name="Oval 69"/>
            <p:cNvSpPr/>
            <p:nvPr>
              <p:custDataLst>
                <p:tags r:id="rId13"/>
              </p:custDataLst>
            </p:nvPr>
          </p:nvSpPr>
          <p:spPr>
            <a:xfrm>
              <a:off x="6052644" y="2883154"/>
              <a:ext cx="104655" cy="104682"/>
            </a:xfrm>
            <a:prstGeom prst="ellipse">
              <a:avLst/>
            </a:prstGeom>
            <a:solidFill>
              <a:schemeClr val="tx1"/>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endParaRPr lang="zh-CN" altLang="en-US"/>
            </a:p>
          </p:txBody>
        </p:sp>
        <p:cxnSp>
          <p:nvCxnSpPr>
            <p:cNvPr id="16" name="Straight Connector 70"/>
            <p:cNvCxnSpPr/>
            <p:nvPr>
              <p:custDataLst>
                <p:tags r:id="rId14"/>
              </p:custDataLst>
            </p:nvPr>
          </p:nvCxnSpPr>
          <p:spPr>
            <a:xfrm flipV="1">
              <a:off x="6092054" y="2981420"/>
              <a:ext cx="0" cy="641796"/>
            </a:xfrm>
            <a:prstGeom prst="line">
              <a:avLst/>
            </a:prstGeom>
            <a:solidFill>
              <a:schemeClr val="tx1"/>
            </a:solidFill>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custDataLst>
              <p:tags r:id="rId15"/>
            </p:custDataLst>
          </p:nvPr>
        </p:nvSpPr>
        <p:spPr>
          <a:xfrm>
            <a:off x="788400" y="0"/>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b="1">
                <a:latin typeface="Arial" panose="020B0604020202020204" pitchFamily="34" charset="0"/>
                <a:ea typeface="+mj-ea"/>
                <a:cs typeface="Arial" panose="020B0604020202020204" pitchFamily="34" charset="0"/>
              </a:defRPr>
            </a:lvl1pPr>
          </a:lstStyle>
          <a:p>
            <a:r>
              <a:rPr lang="en-US" altLang="zh-CN" smtClean="0">
                <a:latin typeface="+mj-lt"/>
                <a:cs typeface="+mj-cs"/>
              </a:rPr>
              <a:t>LOREM IPSUM DOLOR</a:t>
            </a:r>
            <a:endParaRPr lang="zh-CN" altLang="en-US" dirty="0">
              <a:latin typeface="+mj-lt"/>
              <a:cs typeface="+mj-cs"/>
            </a:endParaRPr>
          </a:p>
        </p:txBody>
      </p:sp>
    </p:spTree>
    <p:custDataLst>
      <p:tags r:id="rId16"/>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363600" y="2790000"/>
            <a:ext cx="6841872" cy="1325563"/>
          </a:xfrm>
        </p:spPr>
        <p:txBody>
          <a:bodyPr/>
          <a:lstStyle/>
          <a:p>
            <a:r>
              <a:rPr lang="zh-CN" altLang="en-US" b="1" smtClean="0"/>
              <a:t>谢 谢 大 家！</a:t>
            </a:r>
            <a:endParaRPr lang="zh-CN" altLang="en-US" b="1" smtClean="0"/>
          </a:p>
        </p:txBody>
      </p:sp>
    </p:spTree>
    <p:custDataLst>
      <p:tags r:id="rId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graphicFrame>
        <p:nvGraphicFramePr>
          <p:cNvPr id="4" name="内容占位符 3"/>
          <p:cNvGraphicFramePr>
            <a:graphicFrameLocks noChangeAspect="1"/>
          </p:cNvGraphicFramePr>
          <p:nvPr>
            <p:ph idx="1"/>
          </p:nvPr>
        </p:nvGraphicFramePr>
        <p:xfrm>
          <a:off x="1828800" y="548005"/>
          <a:ext cx="7412355" cy="3691890"/>
        </p:xfrm>
        <a:graphic>
          <a:graphicData uri="http://schemas.openxmlformats.org/presentationml/2006/ole">
            <mc:AlternateContent xmlns:mc="http://schemas.openxmlformats.org/markup-compatibility/2006">
              <mc:Choice xmlns:v="urn:schemas-microsoft-com:vml" Requires="v">
                <p:oleObj spid="_x0000_s5" name="" r:id="rId1" imgW="3190875" imgH="1819275" progId="Paint.Picture">
                  <p:embed/>
                </p:oleObj>
              </mc:Choice>
              <mc:Fallback>
                <p:oleObj name="" r:id="rId1" imgW="3190875" imgH="1819275" progId="Paint.Picture">
                  <p:embed/>
                  <p:pic>
                    <p:nvPicPr>
                      <p:cNvPr id="0" name="图片 4"/>
                      <p:cNvPicPr/>
                      <p:nvPr/>
                    </p:nvPicPr>
                    <p:blipFill>
                      <a:blip r:embed="rId2"/>
                    </p:blipFill>
                    <p:spPr>
                      <a:xfrm>
                        <a:off x="1828800" y="548005"/>
                        <a:ext cx="7412355" cy="3691890"/>
                      </a:xfrm>
                      <a:prstGeom prst="rect">
                        <a:avLst/>
                      </a:prstGeom>
                    </p:spPr>
                  </p:pic>
                </p:oleObj>
              </mc:Fallback>
            </mc:AlternateContent>
          </a:graphicData>
        </a:graphic>
      </p:graphicFrame>
      <p:graphicFrame>
        <p:nvGraphicFramePr>
          <p:cNvPr id="6" name="对象 5"/>
          <p:cNvGraphicFramePr/>
          <p:nvPr/>
        </p:nvGraphicFramePr>
        <p:xfrm>
          <a:off x="1828165" y="4354195"/>
          <a:ext cx="7412990" cy="1030605"/>
        </p:xfrm>
        <a:graphic>
          <a:graphicData uri="http://schemas.openxmlformats.org/presentationml/2006/ole">
            <mc:AlternateContent xmlns:mc="http://schemas.openxmlformats.org/markup-compatibility/2006">
              <mc:Choice xmlns:v="urn:schemas-microsoft-com:vml" Requires="v">
                <p:oleObj spid="_x0000_s7" name="" r:id="rId3" imgW="3228975" imgH="647700" progId="Paint.Picture">
                  <p:embed/>
                </p:oleObj>
              </mc:Choice>
              <mc:Fallback>
                <p:oleObj name="" r:id="rId3" imgW="3228975" imgH="647700" progId="Paint.Picture">
                  <p:embed/>
                  <p:pic>
                    <p:nvPicPr>
                      <p:cNvPr id="0" name="图片 6"/>
                      <p:cNvPicPr/>
                      <p:nvPr/>
                    </p:nvPicPr>
                    <p:blipFill>
                      <a:blip r:embed="rId4"/>
                    </p:blipFill>
                    <p:spPr>
                      <a:xfrm>
                        <a:off x="1828165" y="4354195"/>
                        <a:ext cx="7412990" cy="1030605"/>
                      </a:xfrm>
                      <a:prstGeom prst="rect">
                        <a:avLst/>
                      </a:prstGeom>
                    </p:spPr>
                  </p:pic>
                </p:oleObj>
              </mc:Fallback>
            </mc:AlternateContent>
          </a:graphicData>
        </a:graphic>
      </p:graphicFrame>
      <p:graphicFrame>
        <p:nvGraphicFramePr>
          <p:cNvPr id="8" name="对象 7"/>
          <p:cNvGraphicFramePr/>
          <p:nvPr/>
        </p:nvGraphicFramePr>
        <p:xfrm>
          <a:off x="1828800" y="5499735"/>
          <a:ext cx="7413625" cy="1291590"/>
        </p:xfrm>
        <a:graphic>
          <a:graphicData uri="http://schemas.openxmlformats.org/presentationml/2006/ole">
            <mc:AlternateContent xmlns:mc="http://schemas.openxmlformats.org/markup-compatibility/2006">
              <mc:Choice xmlns:v="urn:schemas-microsoft-com:vml" Requires="v">
                <p:oleObj spid="_x0000_s9" name="" r:id="rId5" imgW="3257550" imgH="1000125" progId="Paint.Picture">
                  <p:embed/>
                </p:oleObj>
              </mc:Choice>
              <mc:Fallback>
                <p:oleObj name="" r:id="rId5" imgW="3257550" imgH="1000125" progId="Paint.Picture">
                  <p:embed/>
                  <p:pic>
                    <p:nvPicPr>
                      <p:cNvPr id="0" name="图片 8"/>
                      <p:cNvPicPr/>
                      <p:nvPr/>
                    </p:nvPicPr>
                    <p:blipFill>
                      <a:blip r:embed="rId6"/>
                    </p:blipFill>
                    <p:spPr>
                      <a:xfrm>
                        <a:off x="1828800" y="5499735"/>
                        <a:ext cx="7413625" cy="1291590"/>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graphicFrame>
        <p:nvGraphicFramePr>
          <p:cNvPr id="4" name="内容占位符 3"/>
          <p:cNvGraphicFramePr>
            <a:graphicFrameLocks noChangeAspect="1"/>
          </p:cNvGraphicFramePr>
          <p:nvPr>
            <p:ph idx="1"/>
          </p:nvPr>
        </p:nvGraphicFramePr>
        <p:xfrm>
          <a:off x="1706245" y="2068195"/>
          <a:ext cx="8223885" cy="3579495"/>
        </p:xfrm>
        <a:graphic>
          <a:graphicData uri="http://schemas.openxmlformats.org/presentationml/2006/ole">
            <mc:AlternateContent xmlns:mc="http://schemas.openxmlformats.org/markup-compatibility/2006">
              <mc:Choice xmlns:v="urn:schemas-microsoft-com:vml" Requires="v">
                <p:oleObj spid="_x0000_s5" name="" r:id="rId1" imgW="4048125" imgH="1762125" progId="Paint.Picture">
                  <p:embed/>
                </p:oleObj>
              </mc:Choice>
              <mc:Fallback>
                <p:oleObj name="" r:id="rId1" imgW="4048125" imgH="1762125" progId="Paint.Picture">
                  <p:embed/>
                  <p:pic>
                    <p:nvPicPr>
                      <p:cNvPr id="0" name="图片 4"/>
                      <p:cNvPicPr/>
                      <p:nvPr/>
                    </p:nvPicPr>
                    <p:blipFill>
                      <a:blip r:embed="rId2"/>
                    </p:blipFill>
                    <p:spPr>
                      <a:xfrm>
                        <a:off x="1706245" y="2068195"/>
                        <a:ext cx="8223885" cy="3579495"/>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graphicFrame>
        <p:nvGraphicFramePr>
          <p:cNvPr id="4" name="内容占位符 3"/>
          <p:cNvGraphicFramePr>
            <a:graphicFrameLocks noChangeAspect="1"/>
          </p:cNvGraphicFramePr>
          <p:nvPr>
            <p:ph idx="1"/>
          </p:nvPr>
        </p:nvGraphicFramePr>
        <p:xfrm>
          <a:off x="2289175" y="1007110"/>
          <a:ext cx="6660515" cy="5297170"/>
        </p:xfrm>
        <a:graphic>
          <a:graphicData uri="http://schemas.openxmlformats.org/presentationml/2006/ole">
            <mc:AlternateContent xmlns:mc="http://schemas.openxmlformats.org/markup-compatibility/2006">
              <mc:Choice xmlns:v="urn:schemas-microsoft-com:vml" Requires="v">
                <p:oleObj spid="_x0000_s5" name="" r:id="rId1" imgW="3438525" imgH="2733675" progId="Paint.Picture">
                  <p:embed/>
                </p:oleObj>
              </mc:Choice>
              <mc:Fallback>
                <p:oleObj name="" r:id="rId1" imgW="3438525" imgH="2733675" progId="Paint.Picture">
                  <p:embed/>
                  <p:pic>
                    <p:nvPicPr>
                      <p:cNvPr id="0" name="图片 4"/>
                      <p:cNvPicPr/>
                      <p:nvPr/>
                    </p:nvPicPr>
                    <p:blipFill>
                      <a:blip r:embed="rId2"/>
                    </p:blipFill>
                    <p:spPr>
                      <a:xfrm>
                        <a:off x="2289175" y="1007110"/>
                        <a:ext cx="6660515" cy="529717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smtClean="0"/>
              <a:t>LOREM IPSUM DOLOR</a:t>
            </a:r>
            <a:endParaRPr lang="zh-CN" altLang="en-US" dirty="0"/>
          </a:p>
        </p:txBody>
      </p:sp>
      <p:sp>
        <p:nvSpPr>
          <p:cNvPr id="3" name="文本框 2"/>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400" dirty="0" smtClean="0"/>
              <a:t>Lorem ipsum dolor sit </a:t>
            </a:r>
            <a:r>
              <a:rPr lang="en-US" altLang="zh-CN" sz="2400" dirty="0" err="1" smtClean="0"/>
              <a:t>amet</a:t>
            </a:r>
            <a:r>
              <a:rPr lang="en-US" altLang="zh-CN" sz="2400" dirty="0" smtClean="0"/>
              <a:t>, </a:t>
            </a:r>
            <a:r>
              <a:rPr lang="en-US" altLang="zh-CN" sz="2400" dirty="0" err="1" smtClean="0"/>
              <a:t>consectetur</a:t>
            </a:r>
            <a:r>
              <a:rPr lang="en-US" altLang="zh-CN" sz="2400" dirty="0" smtClean="0"/>
              <a:t> </a:t>
            </a:r>
            <a:r>
              <a:rPr lang="en-US" altLang="zh-CN" sz="2400" dirty="0" err="1" smtClean="0"/>
              <a:t>adipisicing</a:t>
            </a:r>
            <a:r>
              <a:rPr lang="en-US" altLang="zh-CN" sz="2400" dirty="0" smtClean="0"/>
              <a:t> </a:t>
            </a:r>
            <a:r>
              <a:rPr lang="en-US" altLang="zh-CN" sz="2400" dirty="0" err="1" smtClean="0"/>
              <a:t>elit</a:t>
            </a:r>
            <a:r>
              <a:rPr lang="en-US" altLang="zh-CN" sz="2400" dirty="0" smtClean="0"/>
              <a:t>, </a:t>
            </a:r>
            <a:r>
              <a:rPr lang="en-US" altLang="zh-CN" sz="2400" dirty="0" err="1" smtClean="0"/>
              <a:t>sed</a:t>
            </a:r>
            <a:r>
              <a:rPr lang="en-US" altLang="zh-CN" sz="2400" dirty="0" smtClean="0"/>
              <a:t> do </a:t>
            </a:r>
            <a:r>
              <a:rPr lang="en-US" altLang="zh-CN" sz="2400" dirty="0" err="1" smtClean="0"/>
              <a:t>eiusmod</a:t>
            </a:r>
            <a:r>
              <a:rPr lang="en-US" altLang="zh-CN" sz="2400" dirty="0" smtClean="0"/>
              <a:t> </a:t>
            </a:r>
            <a:r>
              <a:rPr lang="en-US" altLang="zh-CN" sz="2400" dirty="0" err="1" smtClean="0"/>
              <a:t>tempor</a:t>
            </a:r>
            <a:r>
              <a:rPr lang="en-US" altLang="zh-CN" sz="2400" dirty="0" smtClean="0"/>
              <a:t> </a:t>
            </a:r>
            <a:r>
              <a:rPr lang="en-US" altLang="zh-CN" sz="2400" dirty="0" err="1" smtClean="0"/>
              <a:t>incididunt</a:t>
            </a:r>
            <a:r>
              <a:rPr lang="en-US" altLang="zh-CN" sz="2400" dirty="0" smtClean="0"/>
              <a:t> </a:t>
            </a:r>
            <a:r>
              <a:rPr lang="en-US" altLang="zh-CN" sz="2400" dirty="0" err="1" smtClean="0"/>
              <a:t>ut</a:t>
            </a:r>
            <a:r>
              <a:rPr lang="en-US" altLang="zh-CN" sz="2400" dirty="0" smtClean="0"/>
              <a:t> </a:t>
            </a:r>
            <a:r>
              <a:rPr lang="en-US" altLang="zh-CN" sz="2400" dirty="0" err="1" smtClean="0"/>
              <a:t>labore</a:t>
            </a:r>
            <a:r>
              <a:rPr lang="en-US" altLang="zh-CN" sz="2400" dirty="0" smtClean="0"/>
              <a:t> et </a:t>
            </a:r>
            <a:r>
              <a:rPr lang="en-US" altLang="zh-CN" sz="2400" dirty="0" err="1" smtClean="0"/>
              <a:t>dolore</a:t>
            </a:r>
            <a:r>
              <a:rPr lang="en-US" altLang="zh-CN" sz="2400" dirty="0" smtClean="0"/>
              <a:t> magna </a:t>
            </a:r>
            <a:r>
              <a:rPr lang="en-US" altLang="zh-CN" sz="2400" dirty="0" err="1" smtClean="0"/>
              <a:t>aliqua</a:t>
            </a:r>
            <a:r>
              <a:rPr lang="en-US" altLang="zh-CN" sz="2400" dirty="0" smtClean="0"/>
              <a:t>. </a:t>
            </a:r>
            <a:r>
              <a:rPr lang="en-US" altLang="zh-CN" sz="2400" dirty="0" err="1" smtClean="0"/>
              <a:t>Ut</a:t>
            </a:r>
            <a:r>
              <a:rPr lang="en-US" altLang="zh-CN" sz="2400" dirty="0" smtClean="0"/>
              <a:t> </a:t>
            </a:r>
            <a:r>
              <a:rPr lang="en-US" altLang="zh-CN" sz="2400" dirty="0" err="1" smtClean="0"/>
              <a:t>enim</a:t>
            </a:r>
            <a:r>
              <a:rPr lang="en-US" altLang="zh-CN" sz="2400" dirty="0" smtClean="0"/>
              <a:t> ad minim </a:t>
            </a:r>
            <a:r>
              <a:rPr lang="en-US" altLang="zh-CN" sz="2400" dirty="0" err="1" smtClean="0"/>
              <a:t>veniam</a:t>
            </a:r>
            <a:r>
              <a:rPr lang="en-US" altLang="zh-CN" sz="2400" dirty="0" smtClean="0"/>
              <a:t>, </a:t>
            </a:r>
            <a:r>
              <a:rPr lang="en-US" altLang="zh-CN" sz="2400" dirty="0" err="1" smtClean="0"/>
              <a:t>quis</a:t>
            </a:r>
            <a:r>
              <a:rPr lang="en-US" altLang="zh-CN" sz="2400" dirty="0" smtClean="0"/>
              <a:t> </a:t>
            </a:r>
            <a:r>
              <a:rPr lang="en-US" altLang="zh-CN" sz="2400" dirty="0" err="1" smtClean="0"/>
              <a:t>nostrud</a:t>
            </a:r>
            <a:r>
              <a:rPr lang="en-US" altLang="zh-CN" sz="2400" dirty="0" smtClean="0"/>
              <a:t> exercitation </a:t>
            </a:r>
            <a:r>
              <a:rPr lang="en-US" altLang="zh-CN" sz="2400" dirty="0" err="1" smtClean="0"/>
              <a:t>ullamco</a:t>
            </a:r>
            <a:r>
              <a:rPr lang="en-US" altLang="zh-CN" sz="2400" dirty="0" smtClean="0"/>
              <a:t> </a:t>
            </a:r>
            <a:r>
              <a:rPr lang="en-US" altLang="zh-CN" sz="2400" dirty="0" err="1" smtClean="0"/>
              <a:t>laboris</a:t>
            </a:r>
            <a:r>
              <a:rPr lang="en-US" altLang="zh-CN" sz="2400" dirty="0" smtClean="0"/>
              <a:t> nisi </a:t>
            </a:r>
            <a:r>
              <a:rPr lang="en-US" altLang="zh-CN" sz="2400" dirty="0" err="1" smtClean="0"/>
              <a:t>ut</a:t>
            </a:r>
            <a:r>
              <a:rPr lang="en-US" altLang="zh-CN" sz="2400" dirty="0" smtClean="0"/>
              <a:t> </a:t>
            </a:r>
            <a:r>
              <a:rPr lang="en-US" altLang="zh-CN" sz="2400" dirty="0" err="1" smtClean="0"/>
              <a:t>aliquip</a:t>
            </a:r>
            <a:r>
              <a:rPr lang="en-US" altLang="zh-CN" sz="2400" dirty="0" smtClean="0"/>
              <a:t> ex </a:t>
            </a:r>
            <a:r>
              <a:rPr lang="en-US" altLang="zh-CN" sz="2400" dirty="0" err="1" smtClean="0"/>
              <a:t>ea</a:t>
            </a:r>
            <a:r>
              <a:rPr lang="en-US" altLang="zh-CN" sz="2400" dirty="0" smtClean="0"/>
              <a:t> </a:t>
            </a:r>
            <a:r>
              <a:rPr lang="en-US" altLang="zh-CN" sz="2400" dirty="0" err="1" smtClean="0"/>
              <a:t>commodo</a:t>
            </a:r>
            <a:r>
              <a:rPr lang="en-US" altLang="zh-CN" sz="2400" dirty="0" smtClean="0"/>
              <a:t> </a:t>
            </a:r>
            <a:r>
              <a:rPr lang="en-US" altLang="zh-CN" sz="2400" dirty="0" err="1" smtClean="0"/>
              <a:t>consequat</a:t>
            </a:r>
            <a:r>
              <a:rPr lang="en-US" altLang="zh-CN" sz="2400" dirty="0" smtClean="0"/>
              <a:t>.</a:t>
            </a:r>
            <a:endParaRPr lang="zh-CN" altLang="en-US" dirty="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838200" y="363600"/>
            <a:ext cx="10515600"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l"/>
            <a:r>
              <a:rPr lang="en-US" altLang="zh-CN" dirty="0" smtClean="0"/>
              <a:t>LOREM IPSUM DOLOR</a:t>
            </a:r>
            <a:endParaRPr lang="zh-CN" altLang="en-US" dirty="0"/>
          </a:p>
        </p:txBody>
      </p:sp>
      <p:sp>
        <p:nvSpPr>
          <p:cNvPr id="6" name="文本框 5"/>
          <p:cNvSpPr txBox="1"/>
          <p:nvPr>
            <p:custDataLst>
              <p:tags r:id="rId2"/>
            </p:custDataLst>
          </p:nvPr>
        </p:nvSpPr>
        <p:spPr>
          <a:xfrm>
            <a:off x="838200" y="1825625"/>
            <a:ext cx="5180400" cy="435240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400"/>
            </a:lvl1pPr>
            <a:lvl2pPr marL="685800" lvl="1" indent="-228600">
              <a:lnSpc>
                <a:spcPct val="90000"/>
              </a:lnSpc>
              <a:spcBef>
                <a:spcPts val="500"/>
              </a:spcBef>
              <a:buFont typeface="Arial" panose="020B0604020202020204" pitchFamily="34" charset="0"/>
              <a:buChar char="•"/>
              <a:defRPr sz="22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smtClean="0"/>
              <a:t>Lorem ipsum dolor sit </a:t>
            </a:r>
            <a:r>
              <a:rPr lang="en-US" altLang="zh-CN" dirty="0" err="1" smtClean="0"/>
              <a:t>amet</a:t>
            </a:r>
            <a:r>
              <a:rPr lang="en-US" altLang="zh-CN" dirty="0" smtClean="0"/>
              <a:t>, </a:t>
            </a:r>
            <a:r>
              <a:rPr lang="en-US" altLang="zh-CN" dirty="0" err="1" smtClean="0"/>
              <a:t>consectetur</a:t>
            </a:r>
            <a:r>
              <a:rPr lang="en-US" altLang="zh-CN" dirty="0" smtClean="0"/>
              <a:t> </a:t>
            </a:r>
            <a:r>
              <a:rPr lang="en-US" altLang="zh-CN" dirty="0" err="1" smtClean="0"/>
              <a:t>adipisicing</a:t>
            </a:r>
            <a:r>
              <a:rPr lang="en-US" altLang="zh-CN" dirty="0" smtClean="0"/>
              <a:t> </a:t>
            </a:r>
            <a:r>
              <a:rPr lang="en-US" altLang="zh-CN" dirty="0" err="1" smtClean="0"/>
              <a:t>elit</a:t>
            </a:r>
            <a:r>
              <a:rPr lang="en-US" altLang="zh-CN" dirty="0" smtClean="0"/>
              <a:t>, </a:t>
            </a:r>
            <a:r>
              <a:rPr lang="en-US" altLang="zh-CN" dirty="0" err="1" smtClean="0"/>
              <a:t>sed</a:t>
            </a:r>
            <a:r>
              <a:rPr lang="en-US" altLang="zh-CN" dirty="0" smtClean="0"/>
              <a:t> do </a:t>
            </a:r>
            <a:r>
              <a:rPr lang="en-US" altLang="zh-CN" dirty="0" err="1" smtClean="0"/>
              <a:t>eiusmod</a:t>
            </a:r>
            <a:r>
              <a:rPr lang="en-US" altLang="zh-CN" dirty="0" smtClean="0"/>
              <a:t> </a:t>
            </a:r>
            <a:r>
              <a:rPr lang="en-US" altLang="zh-CN" dirty="0" err="1" smtClean="0"/>
              <a:t>tempor</a:t>
            </a:r>
            <a:r>
              <a:rPr lang="en-US" altLang="zh-CN" dirty="0" smtClean="0"/>
              <a:t> </a:t>
            </a:r>
            <a:r>
              <a:rPr lang="en-US" altLang="zh-CN" dirty="0" err="1" smtClean="0"/>
              <a:t>incididunt</a:t>
            </a:r>
            <a:r>
              <a:rPr lang="en-US" altLang="zh-CN" dirty="0" smtClean="0"/>
              <a:t> </a:t>
            </a:r>
            <a:r>
              <a:rPr lang="en-US" altLang="zh-CN" dirty="0" err="1" smtClean="0"/>
              <a:t>ut</a:t>
            </a:r>
            <a:r>
              <a:rPr lang="en-US" altLang="zh-CN" dirty="0" smtClean="0"/>
              <a:t> </a:t>
            </a:r>
            <a:r>
              <a:rPr lang="en-US" altLang="zh-CN" dirty="0" err="1" smtClean="0"/>
              <a:t>labore</a:t>
            </a:r>
            <a:r>
              <a:rPr lang="en-US" altLang="zh-CN" dirty="0" smtClean="0"/>
              <a:t> et </a:t>
            </a:r>
            <a:r>
              <a:rPr lang="en-US" altLang="zh-CN" dirty="0" err="1" smtClean="0"/>
              <a:t>dolore</a:t>
            </a:r>
            <a:r>
              <a:rPr lang="en-US" altLang="zh-CN" dirty="0" smtClean="0"/>
              <a:t> magna </a:t>
            </a:r>
            <a:r>
              <a:rPr lang="en-US" altLang="zh-CN" dirty="0" err="1" smtClean="0"/>
              <a:t>aliqua</a:t>
            </a:r>
            <a:r>
              <a:rPr lang="en-US" altLang="zh-CN" dirty="0" smtClean="0"/>
              <a:t>. </a:t>
            </a:r>
            <a:r>
              <a:rPr lang="en-US" altLang="zh-CN" dirty="0" err="1" smtClean="0"/>
              <a:t>Ut</a:t>
            </a:r>
            <a:r>
              <a:rPr lang="en-US" altLang="zh-CN" dirty="0" smtClean="0"/>
              <a:t> </a:t>
            </a:r>
            <a:r>
              <a:rPr lang="en-US" altLang="zh-CN" dirty="0" err="1" smtClean="0"/>
              <a:t>enim</a:t>
            </a:r>
            <a:r>
              <a:rPr lang="en-US" altLang="zh-CN" dirty="0" smtClean="0"/>
              <a:t> ad minim </a:t>
            </a:r>
            <a:r>
              <a:rPr lang="en-US" altLang="zh-CN" dirty="0" err="1" smtClean="0"/>
              <a:t>veniam</a:t>
            </a:r>
            <a:r>
              <a:rPr lang="en-US" altLang="zh-CN" dirty="0" smtClean="0"/>
              <a:t>, </a:t>
            </a:r>
            <a:r>
              <a:rPr lang="en-US" altLang="zh-CN" dirty="0" err="1" smtClean="0"/>
              <a:t>quis</a:t>
            </a:r>
            <a:r>
              <a:rPr lang="en-US" altLang="zh-CN" dirty="0" smtClean="0"/>
              <a:t> </a:t>
            </a:r>
            <a:r>
              <a:rPr lang="en-US" altLang="zh-CN" dirty="0" err="1" smtClean="0"/>
              <a:t>nostrud</a:t>
            </a:r>
            <a:r>
              <a:rPr lang="en-US" altLang="zh-CN" dirty="0" smtClean="0"/>
              <a:t> exercitation </a:t>
            </a:r>
            <a:r>
              <a:rPr lang="en-US" altLang="zh-CN" dirty="0" err="1" smtClean="0"/>
              <a:t>ullamco</a:t>
            </a:r>
            <a:r>
              <a:rPr lang="en-US" altLang="zh-CN" dirty="0" smtClean="0"/>
              <a:t> </a:t>
            </a:r>
            <a:r>
              <a:rPr lang="en-US" altLang="zh-CN" dirty="0" err="1" smtClean="0"/>
              <a:t>laboris</a:t>
            </a:r>
            <a:r>
              <a:rPr lang="en-US" altLang="zh-CN" dirty="0" smtClean="0"/>
              <a:t> nisi </a:t>
            </a:r>
            <a:r>
              <a:rPr lang="en-US" altLang="zh-CN" dirty="0" err="1" smtClean="0"/>
              <a:t>ut</a:t>
            </a:r>
            <a:r>
              <a:rPr lang="en-US" altLang="zh-CN" dirty="0" smtClean="0"/>
              <a:t> </a:t>
            </a:r>
            <a:r>
              <a:rPr lang="en-US" altLang="zh-CN" dirty="0" err="1" smtClean="0"/>
              <a:t>aliquip</a:t>
            </a:r>
            <a:r>
              <a:rPr lang="en-US" altLang="zh-CN" dirty="0" smtClean="0"/>
              <a:t> ex </a:t>
            </a:r>
            <a:r>
              <a:rPr lang="en-US" altLang="zh-CN" dirty="0" err="1" smtClean="0"/>
              <a:t>ea</a:t>
            </a:r>
            <a:r>
              <a:rPr lang="en-US" altLang="zh-CN" dirty="0" smtClean="0"/>
              <a:t> </a:t>
            </a:r>
            <a:r>
              <a:rPr lang="en-US" altLang="zh-CN" dirty="0" err="1" smtClean="0"/>
              <a:t>commodo</a:t>
            </a:r>
            <a:r>
              <a:rPr lang="en-US" altLang="zh-CN" dirty="0" smtClean="0"/>
              <a:t> </a:t>
            </a:r>
            <a:r>
              <a:rPr lang="en-US" altLang="zh-CN" dirty="0" err="1" smtClean="0"/>
              <a:t>consequat</a:t>
            </a:r>
            <a:r>
              <a:rPr lang="en-US" altLang="zh-CN" dirty="0" smtClean="0"/>
              <a:t>.</a:t>
            </a:r>
            <a:endParaRPr lang="zh-CN" altLang="en-US" dirty="0"/>
          </a:p>
        </p:txBody>
      </p:sp>
      <p:sp>
        <p:nvSpPr>
          <p:cNvPr id="7" name="文本框 6"/>
          <p:cNvSpPr txBox="1"/>
          <p:nvPr>
            <p:custDataLst>
              <p:tags r:id="rId3"/>
            </p:custDataLst>
          </p:nvPr>
        </p:nvSpPr>
        <p:spPr>
          <a:xfrm>
            <a:off x="6172200" y="1825625"/>
            <a:ext cx="5181600" cy="4351338"/>
          </a:xfrm>
          <a:prstGeom prst="rect">
            <a:avLst/>
          </a:prstGeom>
        </p:spPr>
        <p:txBody>
          <a:bodyPr vert="horz" lIns="91440" tIns="45720" rIns="91440" bIns="45720" rtlCol="0">
            <a:normAutofit/>
          </a:bodyPr>
          <a:lstStyle>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400" dirty="0" smtClean="0"/>
              <a:t>Lorem ipsum dolor sit </a:t>
            </a:r>
            <a:r>
              <a:rPr lang="en-US" altLang="zh-CN" sz="2400" dirty="0" err="1" smtClean="0"/>
              <a:t>amet</a:t>
            </a:r>
            <a:r>
              <a:rPr lang="en-US" altLang="zh-CN" sz="2400" dirty="0" smtClean="0"/>
              <a:t>, </a:t>
            </a:r>
            <a:r>
              <a:rPr lang="en-US" altLang="zh-CN" sz="2400" dirty="0" err="1" smtClean="0"/>
              <a:t>consectetur</a:t>
            </a:r>
            <a:r>
              <a:rPr lang="en-US" altLang="zh-CN" sz="2400" dirty="0" smtClean="0"/>
              <a:t> </a:t>
            </a:r>
            <a:r>
              <a:rPr lang="en-US" altLang="zh-CN" sz="2400" dirty="0" err="1" smtClean="0"/>
              <a:t>adipisicing</a:t>
            </a:r>
            <a:r>
              <a:rPr lang="en-US" altLang="zh-CN" sz="2400" dirty="0" smtClean="0"/>
              <a:t> </a:t>
            </a:r>
            <a:r>
              <a:rPr lang="en-US" altLang="zh-CN" sz="2400" dirty="0" err="1" smtClean="0"/>
              <a:t>elit</a:t>
            </a:r>
            <a:r>
              <a:rPr lang="en-US" altLang="zh-CN" sz="2400" dirty="0" smtClean="0"/>
              <a:t>, </a:t>
            </a:r>
            <a:r>
              <a:rPr lang="en-US" altLang="zh-CN" sz="2400" dirty="0" err="1" smtClean="0"/>
              <a:t>sed</a:t>
            </a:r>
            <a:r>
              <a:rPr lang="en-US" altLang="zh-CN" sz="2400" dirty="0" smtClean="0"/>
              <a:t> do </a:t>
            </a:r>
            <a:r>
              <a:rPr lang="en-US" altLang="zh-CN" sz="2400" dirty="0" err="1" smtClean="0"/>
              <a:t>eiusmod</a:t>
            </a:r>
            <a:r>
              <a:rPr lang="en-US" altLang="zh-CN" sz="2400" dirty="0" smtClean="0"/>
              <a:t> </a:t>
            </a:r>
            <a:r>
              <a:rPr lang="en-US" altLang="zh-CN" sz="2400" dirty="0" err="1" smtClean="0"/>
              <a:t>tempor</a:t>
            </a:r>
            <a:r>
              <a:rPr lang="en-US" altLang="zh-CN" sz="2400" dirty="0" smtClean="0"/>
              <a:t> </a:t>
            </a:r>
            <a:r>
              <a:rPr lang="en-US" altLang="zh-CN" sz="2400" dirty="0" err="1" smtClean="0"/>
              <a:t>incididunt</a:t>
            </a:r>
            <a:r>
              <a:rPr lang="en-US" altLang="zh-CN" sz="2400" dirty="0" smtClean="0"/>
              <a:t> </a:t>
            </a:r>
            <a:r>
              <a:rPr lang="en-US" altLang="zh-CN" sz="2400" dirty="0" err="1" smtClean="0"/>
              <a:t>ut</a:t>
            </a:r>
            <a:r>
              <a:rPr lang="en-US" altLang="zh-CN" sz="2400" dirty="0" smtClean="0"/>
              <a:t> </a:t>
            </a:r>
            <a:r>
              <a:rPr lang="en-US" altLang="zh-CN" sz="2400" dirty="0" err="1" smtClean="0"/>
              <a:t>labore</a:t>
            </a:r>
            <a:r>
              <a:rPr lang="en-US" altLang="zh-CN" sz="2400" dirty="0" smtClean="0"/>
              <a:t> et </a:t>
            </a:r>
            <a:r>
              <a:rPr lang="en-US" altLang="zh-CN" sz="2400" dirty="0" err="1" smtClean="0"/>
              <a:t>dolore</a:t>
            </a:r>
            <a:r>
              <a:rPr lang="en-US" altLang="zh-CN" sz="2400" dirty="0" smtClean="0"/>
              <a:t> magna </a:t>
            </a:r>
            <a:r>
              <a:rPr lang="en-US" altLang="zh-CN" sz="2400" dirty="0" err="1" smtClean="0"/>
              <a:t>aliqua</a:t>
            </a:r>
            <a:r>
              <a:rPr lang="en-US" altLang="zh-CN" sz="2400" dirty="0" smtClean="0"/>
              <a:t>. </a:t>
            </a:r>
            <a:r>
              <a:rPr lang="en-US" altLang="zh-CN" sz="2400" dirty="0" err="1" smtClean="0"/>
              <a:t>Ut</a:t>
            </a:r>
            <a:r>
              <a:rPr lang="en-US" altLang="zh-CN" sz="2400" dirty="0" smtClean="0"/>
              <a:t> </a:t>
            </a:r>
            <a:r>
              <a:rPr lang="en-US" altLang="zh-CN" sz="2400" dirty="0" err="1" smtClean="0"/>
              <a:t>enim</a:t>
            </a:r>
            <a:r>
              <a:rPr lang="en-US" altLang="zh-CN" sz="2400" dirty="0" smtClean="0"/>
              <a:t> ad minim </a:t>
            </a:r>
            <a:r>
              <a:rPr lang="en-US" altLang="zh-CN" sz="2400" dirty="0" err="1" smtClean="0"/>
              <a:t>veniam</a:t>
            </a:r>
            <a:r>
              <a:rPr lang="en-US" altLang="zh-CN" sz="2400" dirty="0" smtClean="0"/>
              <a:t>, </a:t>
            </a:r>
            <a:r>
              <a:rPr lang="en-US" altLang="zh-CN" sz="2400" dirty="0" err="1" smtClean="0"/>
              <a:t>quis</a:t>
            </a:r>
            <a:r>
              <a:rPr lang="en-US" altLang="zh-CN" sz="2400" dirty="0" smtClean="0"/>
              <a:t> </a:t>
            </a:r>
            <a:r>
              <a:rPr lang="en-US" altLang="zh-CN" sz="2400" dirty="0" err="1" smtClean="0"/>
              <a:t>nostrud</a:t>
            </a:r>
            <a:r>
              <a:rPr lang="en-US" altLang="zh-CN" sz="2400" dirty="0" smtClean="0"/>
              <a:t> exercitation </a:t>
            </a:r>
            <a:r>
              <a:rPr lang="en-US" altLang="zh-CN" sz="2400" dirty="0" err="1" smtClean="0"/>
              <a:t>ullamco</a:t>
            </a:r>
            <a:r>
              <a:rPr lang="en-US" altLang="zh-CN" sz="2400" dirty="0" smtClean="0"/>
              <a:t> </a:t>
            </a:r>
            <a:r>
              <a:rPr lang="en-US" altLang="zh-CN" sz="2400" dirty="0" err="1" smtClean="0"/>
              <a:t>laboris</a:t>
            </a:r>
            <a:r>
              <a:rPr lang="en-US" altLang="zh-CN" sz="2400" dirty="0" smtClean="0"/>
              <a:t> nisi </a:t>
            </a:r>
            <a:r>
              <a:rPr lang="en-US" altLang="zh-CN" sz="2400" dirty="0" err="1" smtClean="0"/>
              <a:t>ut</a:t>
            </a:r>
            <a:r>
              <a:rPr lang="en-US" altLang="zh-CN" sz="2400" dirty="0" smtClean="0"/>
              <a:t> </a:t>
            </a:r>
            <a:r>
              <a:rPr lang="en-US" altLang="zh-CN" sz="2400" dirty="0" err="1" smtClean="0"/>
              <a:t>aliquip</a:t>
            </a:r>
            <a:r>
              <a:rPr lang="en-US" altLang="zh-CN" sz="2400" dirty="0" smtClean="0"/>
              <a:t> ex </a:t>
            </a:r>
            <a:r>
              <a:rPr lang="en-US" altLang="zh-CN" sz="2400" dirty="0" err="1" smtClean="0"/>
              <a:t>ea</a:t>
            </a:r>
            <a:r>
              <a:rPr lang="en-US" altLang="zh-CN" sz="2400" dirty="0" smtClean="0"/>
              <a:t> </a:t>
            </a:r>
            <a:r>
              <a:rPr lang="en-US" altLang="zh-CN" sz="2400" dirty="0" err="1" smtClean="0"/>
              <a:t>commodo</a:t>
            </a:r>
            <a:r>
              <a:rPr lang="en-US" altLang="zh-CN" sz="2400" dirty="0" smtClean="0"/>
              <a:t> </a:t>
            </a:r>
            <a:r>
              <a:rPr lang="en-US" altLang="zh-CN" sz="2400" dirty="0" err="1" smtClean="0"/>
              <a:t>consequat</a:t>
            </a:r>
            <a:r>
              <a:rPr lang="en-US" altLang="zh-CN" sz="2400" dirty="0" smtClean="0"/>
              <a:t>.</a:t>
            </a:r>
            <a:endParaRPr lang="zh-CN" altLang="en-US" dirty="0"/>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referRelativeResize="0"/>
          <p:nvPr>
            <p:custDataLst>
              <p:tags r:id="rId1"/>
            </p:custDataLst>
          </p:nvPr>
        </p:nvPicPr>
        <p:blipFill rotWithShape="1">
          <a:blip r:embed="rId2">
            <a:extLst>
              <a:ext uri="{28A0092B-C50C-407E-A947-70E740481C1C}">
                <a14:useLocalDpi xmlns:a14="http://schemas.microsoft.com/office/drawing/2010/main" val="0"/>
              </a:ext>
            </a:extLst>
          </a:blip>
          <a:srcRect b="9559"/>
          <a:stretch>
            <a:fillRect/>
          </a:stretch>
        </p:blipFill>
        <p:spPr>
          <a:xfrm>
            <a:off x="5184000" y="457200"/>
            <a:ext cx="6170400" cy="5403600"/>
          </a:xfrm>
          <a:prstGeom prst="rect">
            <a:avLst/>
          </a:prstGeom>
        </p:spPr>
      </p:pic>
      <p:sp>
        <p:nvSpPr>
          <p:cNvPr id="2" name="文本框 1"/>
          <p:cNvSpPr txBox="1"/>
          <p:nvPr>
            <p:custDataLst>
              <p:tags r:id="rId3"/>
            </p:custDataLst>
          </p:nvPr>
        </p:nvSpPr>
        <p:spPr>
          <a:xfrm>
            <a:off x="838200" y="457200"/>
            <a:ext cx="4165349" cy="1602000"/>
          </a:xfrm>
          <a:prstGeom prst="rect">
            <a:avLst/>
          </a:prstGeom>
        </p:spPr>
        <p:txBody>
          <a:bodyPr vert="horz" lIns="91440" tIns="45720" rIns="91440" bIns="45720" rtlCol="0" anchor="b">
            <a:normAutofit/>
          </a:bodyPr>
          <a:lstStyle>
            <a:defPPr>
              <a:defRPr lang="zh-CN"/>
            </a:defPPr>
            <a:lvl1pPr>
              <a:defRPr sz="3200"/>
            </a:lvl1pPr>
          </a:lstStyle>
          <a:p>
            <a:r>
              <a:rPr lang="en-US" altLang="zh-CN" dirty="0" smtClean="0">
                <a:latin typeface="+mj-lt"/>
                <a:ea typeface="+mj-ea"/>
                <a:cs typeface="+mj-cs"/>
              </a:rPr>
              <a:t>LOREM IPSUM DOLOR</a:t>
            </a:r>
            <a:endParaRPr lang="zh-CN" altLang="en-US" dirty="0">
              <a:latin typeface="+mj-lt"/>
              <a:ea typeface="+mj-ea"/>
              <a:cs typeface="+mj-cs"/>
            </a:endParaRPr>
          </a:p>
        </p:txBody>
      </p:sp>
      <p:sp>
        <p:nvSpPr>
          <p:cNvPr id="4" name="文本框 3"/>
          <p:cNvSpPr txBox="1"/>
          <p:nvPr>
            <p:custDataLst>
              <p:tags r:id="rId4"/>
            </p:custDataLst>
          </p:nvPr>
        </p:nvSpPr>
        <p:spPr>
          <a:xfrm>
            <a:off x="838200" y="2059200"/>
            <a:ext cx="4165349" cy="3812400"/>
          </a:xfrm>
          <a:prstGeom prst="rect">
            <a:avLst/>
          </a:prstGeom>
        </p:spPr>
        <p:txBody>
          <a:bodyPr vert="horz" lIns="91440" tIns="45720" rIns="91440" bIns="45720" rtlCol="0">
            <a:normAutofit/>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r>
              <a:rPr lang="en-US" altLang="zh-CN" smtClean="0"/>
              <a:t>Lorem ipsum dolor sit amet, consectetur adipisicing elit, sed do eiusmod tempor incididunt ut labore et dolore magna aliqua. Ut enim ad minim veniam, quis nostrud exercitation ullamco laboris nisi ut aliquip ex ea commodo consequat.</a:t>
            </a:r>
            <a:endParaRPr lang="zh-CN" altLang="en-US" dirty="0"/>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referRelativeResize="0"/>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554600" y="1418400"/>
            <a:ext cx="9082800" cy="4543200"/>
          </a:xfrm>
          <a:prstGeom prst="rect">
            <a:avLst/>
          </a:prstGeom>
        </p:spPr>
      </p:pic>
      <p:pic>
        <p:nvPicPr>
          <p:cNvPr id="5" name="图片 4"/>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555200" y="1418400"/>
            <a:ext cx="9082800" cy="4543200"/>
          </a:xfrm>
          <a:prstGeom prst="rect">
            <a:avLst/>
          </a:prstGeom>
        </p:spPr>
      </p:pic>
      <p:sp>
        <p:nvSpPr>
          <p:cNvPr id="6" name="文本框 5"/>
          <p:cNvSpPr txBox="1"/>
          <p:nvPr>
            <p:custDataLst>
              <p:tags r:id="rId5"/>
            </p:custDataLst>
          </p:nvPr>
        </p:nvSpPr>
        <p:spPr>
          <a:xfrm>
            <a:off x="1554600" y="297958"/>
            <a:ext cx="9082800" cy="939600"/>
          </a:xfrm>
          <a:prstGeom prst="rect">
            <a:avLst/>
          </a:prstGeom>
          <a:noFill/>
        </p:spPr>
        <p:txBody>
          <a:bodyPr wrap="square" rtlCol="0" anchor="ctr" anchorCtr="0">
            <a:normAutofit/>
          </a:bodyPr>
          <a:lstStyle/>
          <a:p>
            <a:r>
              <a:rPr lang="en-US" altLang="zh-CN" sz="3600" smtClean="0">
                <a:latin typeface="+mj-lt"/>
                <a:ea typeface="+mj-ea"/>
                <a:cs typeface="+mj-cs"/>
              </a:rPr>
              <a:t>LOREM IPSUM DOLOR</a:t>
            </a:r>
            <a:endParaRPr lang="zh-CN" altLang="en-US" sz="3600" dirty="0">
              <a:latin typeface="+mj-lt"/>
              <a:ea typeface="+mj-ea"/>
              <a:cs typeface="+mj-cs"/>
            </a:endParaRPr>
          </a:p>
        </p:txBody>
      </p:sp>
      <p:sp>
        <p:nvSpPr>
          <p:cNvPr id="7" name="文本框 6"/>
          <p:cNvSpPr txBox="1"/>
          <p:nvPr>
            <p:custDataLst>
              <p:tags r:id="rId6"/>
            </p:custDataLst>
          </p:nvPr>
        </p:nvSpPr>
        <p:spPr>
          <a:xfrm>
            <a:off x="1554600" y="6142412"/>
            <a:ext cx="9082800" cy="597600"/>
          </a:xfrm>
          <a:prstGeom prst="rect">
            <a:avLst/>
          </a:prstGeom>
          <a:noFill/>
        </p:spPr>
        <p:txBody>
          <a:bodyPr wrap="square" rtlCol="0" anchor="ctr" anchorCtr="0">
            <a:normAutofit/>
          </a:bodyPr>
          <a:lstStyle/>
          <a:p>
            <a:r>
              <a:rPr lang="en-US" altLang="zh-CN" dirty="0" smtClean="0"/>
              <a:t>Lorem ipsum dolor sit </a:t>
            </a:r>
            <a:r>
              <a:rPr lang="en-US" altLang="zh-CN" dirty="0" err="1" smtClean="0"/>
              <a:t>amet</a:t>
            </a:r>
            <a:r>
              <a:rPr lang="en-US" altLang="zh-CN" dirty="0" smtClean="0"/>
              <a:t>, </a:t>
            </a:r>
            <a:r>
              <a:rPr lang="en-US" altLang="zh-CN" dirty="0" err="1" smtClean="0"/>
              <a:t>consectetur</a:t>
            </a:r>
            <a:r>
              <a:rPr lang="en-US" altLang="zh-CN" dirty="0" smtClean="0"/>
              <a:t> </a:t>
            </a:r>
            <a:r>
              <a:rPr lang="en-US" altLang="zh-CN" dirty="0" err="1" smtClean="0"/>
              <a:t>adipisicing</a:t>
            </a:r>
            <a:r>
              <a:rPr lang="en-US" altLang="zh-CN" dirty="0" smtClean="0"/>
              <a:t> </a:t>
            </a:r>
            <a:r>
              <a:rPr lang="en-US" altLang="zh-CN" dirty="0" err="1" smtClean="0"/>
              <a:t>elit</a:t>
            </a:r>
            <a:r>
              <a:rPr lang="en-US" altLang="zh-CN" dirty="0" smtClean="0"/>
              <a:t>.</a:t>
            </a:r>
            <a:endParaRPr lang="zh-CN" altLang="en-US" sz="1800" dirty="0"/>
          </a:p>
        </p:txBody>
      </p:sp>
    </p:spTree>
    <p:custDataLst>
      <p:tags r:id="rId7"/>
    </p:custDataLst>
  </p:cSld>
  <p:clrMapOvr>
    <a:masterClrMapping/>
  </p:clrMapOvr>
</p:sld>
</file>

<file path=ppt/tags/tag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a"/>
  <p:tag name="KSO_WM_UNIT_INDEX" val="1"/>
  <p:tag name="KSO_WM_UNIT_ID" val="custom160191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10.xml><?xml version="1.0" encoding="utf-8"?>
<p:tagLst xmlns:p="http://schemas.openxmlformats.org/presentationml/2006/main">
  <p:tag name="KSO_WM_TEMPLATE_CATEGORY" val="custom"/>
  <p:tag name="KSO_WM_TEMPLATE_INDEX" val="160191"/>
  <p:tag name="KSO_WM_TAG_VERSION" val="1.0"/>
  <p:tag name="KSO_WM_SLIDE_ID" val="custom160191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00.xml><?xml version="1.0" encoding="utf-8"?>
<p:tagLst xmlns:p="http://schemas.openxmlformats.org/presentationml/2006/main">
  <p:tag name="KSO_WM_TAG_VERSION" val="1.0"/>
  <p:tag name="KSO_WM_BEAUTIFY_FLAG" val="#wm#"/>
  <p:tag name="KSO_WM_UNIT_TYPE" val="i"/>
  <p:tag name="KSO_WM_UNIT_ID" val="custom160191_6*i*172"/>
  <p:tag name="KSO_WM_TEMPLATE_CATEGORY" val="custom"/>
  <p:tag name="KSO_WM_TEMPLATE_INDEX" val="160191"/>
</p:tagLst>
</file>

<file path=ppt/tags/tag100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f"/>
  <p:tag name="KSO_WM_UNIT_INDEX" val="1_6_1"/>
  <p:tag name="KSO_WM_UNIT_ID" val="custom160191_18*l_h_f*1_6_1"/>
  <p:tag name="KSO_WM_UNIT_CLEAR" val="1"/>
  <p:tag name="KSO_WM_UNIT_LAYERLEVEL" val="1_1_1"/>
  <p:tag name="KSO_WM_UNIT_VALUE" val="14"/>
  <p:tag name="KSO_WM_UNIT_HIGHLIGHT" val="0"/>
  <p:tag name="KSO_WM_UNIT_COMPATIBLE" val="0"/>
  <p:tag name="KSO_WM_UNIT_PRESET_TEXT_INDEX" val="4"/>
  <p:tag name="KSO_WM_UNIT_PRESET_TEXT_LEN" val="22"/>
  <p:tag name="KSO_WM_DIAGRAM_GROUP_CODE" val="l1-2"/>
</p:tagLst>
</file>

<file path=ppt/tags/tag100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a"/>
  <p:tag name="KSO_WM_UNIT_INDEX" val="1_6_1"/>
  <p:tag name="KSO_WM_UNIT_ID" val="custom160191_18*l_h_a*1_6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Lst>
</file>

<file path=ppt/tags/tag100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a"/>
  <p:tag name="KSO_WM_UNIT_INDEX" val="1"/>
  <p:tag name="KSO_WM_UNIT_ID" val="custom160191_18*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003.xml><?xml version="1.0" encoding="utf-8"?>
<p:tagLst xmlns:p="http://schemas.openxmlformats.org/presentationml/2006/main">
  <p:tag name="KSO_WM_TEMPLATE_CATEGORY" val="custom"/>
  <p:tag name="KSO_WM_TEMPLATE_INDEX" val="160191"/>
  <p:tag name="KSO_WM_TAG_VERSION" val="1.0"/>
  <p:tag name="KSO_WM_SLIDE_ID" val="custom160191_18"/>
  <p:tag name="KSO_WM_SLIDE_INDEX" val="18"/>
  <p:tag name="KSO_WM_SLIDE_ITEM_CNT" val="6"/>
  <p:tag name="KSO_WM_SLIDE_LAYOUT" val="a_l"/>
  <p:tag name="KSO_WM_SLIDE_LAYOUT_CNT" val="1_1"/>
  <p:tag name="KSO_WM_SLIDE_TYPE" val="text"/>
  <p:tag name="KSO_WM_BEAUTIFY_FLAG" val="#wm#"/>
  <p:tag name="KSO_WM_SLIDE_POSITION" val="130*106"/>
  <p:tag name="KSO_WM_SLIDE_SIZE" val="699*423"/>
  <p:tag name="KSO_WM_DIAGRAM_GROUP_CODE" val="l1-2"/>
</p:tagLst>
</file>

<file path=ppt/tags/tag1004.xml><?xml version="1.0" encoding="utf-8"?>
<p:tagLst xmlns:p="http://schemas.openxmlformats.org/presentationml/2006/main">
  <p:tag name="KSO_WM_TAG_VERSION" val="1.0"/>
  <p:tag name="KSO_WM_BEAUTIFY_FLAG" val="#wm#"/>
  <p:tag name="KSO_WM_UNIT_TYPE" val="i"/>
  <p:tag name="KSO_WM_UNIT_ID" val="custom160191_19*i*0"/>
  <p:tag name="KSO_WM_TEMPLATE_CATEGORY" val="custom"/>
  <p:tag name="KSO_WM_TEMPLATE_INDEX" val="160191"/>
</p:tagLst>
</file>

<file path=ppt/tags/tag1005.xml><?xml version="1.0" encoding="utf-8"?>
<p:tagLst xmlns:p="http://schemas.openxmlformats.org/presentationml/2006/main">
  <p:tag name="KSO_WM_TAG_VERSION" val="1.0"/>
  <p:tag name="KSO_WM_BEAUTIFY_FLAG" val="#wm#"/>
  <p:tag name="KSO_WM_UNIT_TYPE" val="i"/>
  <p:tag name="KSO_WM_UNIT_ID" val="custom160191_19*i*48"/>
  <p:tag name="KSO_WM_TEMPLATE_CATEGORY" val="custom"/>
  <p:tag name="KSO_WM_TEMPLATE_INDEX" val="160191"/>
</p:tagLst>
</file>

<file path=ppt/tags/tag1006.xml><?xml version="1.0" encoding="utf-8"?>
<p:tagLst xmlns:p="http://schemas.openxmlformats.org/presentationml/2006/main">
  <p:tag name="KSO_WM_TAG_VERSION" val="1.0"/>
  <p:tag name="KSO_WM_BEAUTIFY_FLAG" val="#wm#"/>
  <p:tag name="KSO_WM_UNIT_TYPE" val="i"/>
  <p:tag name="KSO_WM_UNIT_ID" val="custom160191_19*i*49"/>
  <p:tag name="KSO_WM_TEMPLATE_CATEGORY" val="custom"/>
  <p:tag name="KSO_WM_TEMPLATE_INDEX" val="160191"/>
</p:tagLst>
</file>

<file path=ppt/tags/tag1007.xml><?xml version="1.0" encoding="utf-8"?>
<p:tagLst xmlns:p="http://schemas.openxmlformats.org/presentationml/2006/main">
  <p:tag name="KSO_WM_TAG_VERSION" val="1.0"/>
  <p:tag name="KSO_WM_BEAUTIFY_FLAG" val="#wm#"/>
  <p:tag name="KSO_WM_UNIT_TYPE" val="i"/>
  <p:tag name="KSO_WM_UNIT_ID" val="custom160191_19*i*50"/>
  <p:tag name="KSO_WM_TEMPLATE_CATEGORY" val="custom"/>
  <p:tag name="KSO_WM_TEMPLATE_INDEX" val="160191"/>
</p:tagLst>
</file>

<file path=ppt/tags/tag1008.xml><?xml version="1.0" encoding="utf-8"?>
<p:tagLst xmlns:p="http://schemas.openxmlformats.org/presentationml/2006/main">
  <p:tag name="KSO_WM_TAG_VERSION" val="1.0"/>
  <p:tag name="KSO_WM_BEAUTIFY_FLAG" val="#wm#"/>
  <p:tag name="KSO_WM_UNIT_TYPE" val="i"/>
  <p:tag name="KSO_WM_UNIT_ID" val="custom160191_19*i*51"/>
  <p:tag name="KSO_WM_TEMPLATE_CATEGORY" val="custom"/>
  <p:tag name="KSO_WM_TEMPLATE_INDEX" val="160191"/>
</p:tagLst>
</file>

<file path=ppt/tags/tag1009.xml><?xml version="1.0" encoding="utf-8"?>
<p:tagLst xmlns:p="http://schemas.openxmlformats.org/presentationml/2006/main">
  <p:tag name="KSO_WM_TAG_VERSION" val="1.0"/>
  <p:tag name="KSO_WM_BEAUTIFY_FLAG" val="#wm#"/>
  <p:tag name="KSO_WM_UNIT_TYPE" val="i"/>
  <p:tag name="KSO_WM_UNIT_ID" val="custom160191_19*i*52"/>
  <p:tag name="KSO_WM_TEMPLATE_CATEGORY" val="custom"/>
  <p:tag name="KSO_WM_TEMPLATE_INDEX" val="160191"/>
</p:tagLst>
</file>

<file path=ppt/tags/tag101.xml><?xml version="1.0" encoding="utf-8"?>
<p:tagLst xmlns:p="http://schemas.openxmlformats.org/presentationml/2006/main">
  <p:tag name="KSO_WM_TAG_VERSION" val="1.0"/>
  <p:tag name="KSO_WM_BEAUTIFY_FLAG" val="#wm#"/>
  <p:tag name="KSO_WM_UNIT_TYPE" val="i"/>
  <p:tag name="KSO_WM_UNIT_ID" val="custom160191_6*i*173"/>
  <p:tag name="KSO_WM_TEMPLATE_CATEGORY" val="custom"/>
  <p:tag name="KSO_WM_TEMPLATE_INDEX" val="160191"/>
</p:tagLst>
</file>

<file path=ppt/tags/tag1010.xml><?xml version="1.0" encoding="utf-8"?>
<p:tagLst xmlns:p="http://schemas.openxmlformats.org/presentationml/2006/main">
  <p:tag name="KSO_WM_TAG_VERSION" val="1.0"/>
  <p:tag name="KSO_WM_BEAUTIFY_FLAG" val="#wm#"/>
  <p:tag name="KSO_WM_UNIT_TYPE" val="i"/>
  <p:tag name="KSO_WM_UNIT_ID" val="custom160191_19*i*53"/>
  <p:tag name="KSO_WM_TEMPLATE_CATEGORY" val="custom"/>
  <p:tag name="KSO_WM_TEMPLATE_INDEX" val="160191"/>
</p:tagLst>
</file>

<file path=ppt/tags/tag1011.xml><?xml version="1.0" encoding="utf-8"?>
<p:tagLst xmlns:p="http://schemas.openxmlformats.org/presentationml/2006/main">
  <p:tag name="KSO_WM_TAG_VERSION" val="1.0"/>
  <p:tag name="KSO_WM_BEAUTIFY_FLAG" val="#wm#"/>
  <p:tag name="KSO_WM_UNIT_TYPE" val="i"/>
  <p:tag name="KSO_WM_UNIT_ID" val="custom160191_19*i*54"/>
  <p:tag name="KSO_WM_TEMPLATE_CATEGORY" val="custom"/>
  <p:tag name="KSO_WM_TEMPLATE_INDEX" val="160191"/>
</p:tagLst>
</file>

<file path=ppt/tags/tag1012.xml><?xml version="1.0" encoding="utf-8"?>
<p:tagLst xmlns:p="http://schemas.openxmlformats.org/presentationml/2006/main">
  <p:tag name="KSO_WM_TAG_VERSION" val="1.0"/>
  <p:tag name="KSO_WM_BEAUTIFY_FLAG" val="#wm#"/>
  <p:tag name="KSO_WM_UNIT_TYPE" val="i"/>
  <p:tag name="KSO_WM_UNIT_ID" val="custom160191_19*i*55"/>
  <p:tag name="KSO_WM_TEMPLATE_CATEGORY" val="custom"/>
  <p:tag name="KSO_WM_TEMPLATE_INDEX" val="160191"/>
</p:tagLst>
</file>

<file path=ppt/tags/tag1013.xml><?xml version="1.0" encoding="utf-8"?>
<p:tagLst xmlns:p="http://schemas.openxmlformats.org/presentationml/2006/main">
  <p:tag name="KSO_WM_TAG_VERSION" val="1.0"/>
  <p:tag name="KSO_WM_BEAUTIFY_FLAG" val="#wm#"/>
  <p:tag name="KSO_WM_UNIT_TYPE" val="i"/>
  <p:tag name="KSO_WM_UNIT_ID" val="custom160191_19*i*56"/>
  <p:tag name="KSO_WM_TEMPLATE_CATEGORY" val="custom"/>
  <p:tag name="KSO_WM_TEMPLATE_INDEX" val="160191"/>
</p:tagLst>
</file>

<file path=ppt/tags/tag1014.xml><?xml version="1.0" encoding="utf-8"?>
<p:tagLst xmlns:p="http://schemas.openxmlformats.org/presentationml/2006/main">
  <p:tag name="KSO_WM_TAG_VERSION" val="1.0"/>
  <p:tag name="KSO_WM_BEAUTIFY_FLAG" val="#wm#"/>
  <p:tag name="KSO_WM_UNIT_TYPE" val="i"/>
  <p:tag name="KSO_WM_UNIT_ID" val="custom160191_19*i*57"/>
  <p:tag name="KSO_WM_TEMPLATE_CATEGORY" val="custom"/>
  <p:tag name="KSO_WM_TEMPLATE_INDEX" val="160191"/>
</p:tagLst>
</file>

<file path=ppt/tags/tag1015.xml><?xml version="1.0" encoding="utf-8"?>
<p:tagLst xmlns:p="http://schemas.openxmlformats.org/presentationml/2006/main">
  <p:tag name="KSO_WM_TAG_VERSION" val="1.0"/>
  <p:tag name="KSO_WM_BEAUTIFY_FLAG" val="#wm#"/>
  <p:tag name="KSO_WM_UNIT_TYPE" val="i"/>
  <p:tag name="KSO_WM_UNIT_ID" val="custom160191_19*i*58"/>
  <p:tag name="KSO_WM_TEMPLATE_CATEGORY" val="custom"/>
  <p:tag name="KSO_WM_TEMPLATE_INDEX" val="160191"/>
</p:tagLst>
</file>

<file path=ppt/tags/tag1016.xml><?xml version="1.0" encoding="utf-8"?>
<p:tagLst xmlns:p="http://schemas.openxmlformats.org/presentationml/2006/main">
  <p:tag name="KSO_WM_TAG_VERSION" val="1.0"/>
  <p:tag name="KSO_WM_BEAUTIFY_FLAG" val="#wm#"/>
  <p:tag name="KSO_WM_UNIT_TYPE" val="i"/>
  <p:tag name="KSO_WM_UNIT_ID" val="custom160191_19*i*59"/>
  <p:tag name="KSO_WM_TEMPLATE_CATEGORY" val="custom"/>
  <p:tag name="KSO_WM_TEMPLATE_INDEX" val="160191"/>
</p:tagLst>
</file>

<file path=ppt/tags/tag1017.xml><?xml version="1.0" encoding="utf-8"?>
<p:tagLst xmlns:p="http://schemas.openxmlformats.org/presentationml/2006/main">
  <p:tag name="KSO_WM_TAG_VERSION" val="1.0"/>
  <p:tag name="KSO_WM_BEAUTIFY_FLAG" val="#wm#"/>
  <p:tag name="KSO_WM_UNIT_TYPE" val="i"/>
  <p:tag name="KSO_WM_UNIT_ID" val="custom160191_19*i*60"/>
  <p:tag name="KSO_WM_TEMPLATE_CATEGORY" val="custom"/>
  <p:tag name="KSO_WM_TEMPLATE_INDEX" val="160191"/>
</p:tagLst>
</file>

<file path=ppt/tags/tag1018.xml><?xml version="1.0" encoding="utf-8"?>
<p:tagLst xmlns:p="http://schemas.openxmlformats.org/presentationml/2006/main">
  <p:tag name="KSO_WM_TAG_VERSION" val="1.0"/>
  <p:tag name="KSO_WM_BEAUTIFY_FLAG" val="#wm#"/>
  <p:tag name="KSO_WM_UNIT_TYPE" val="i"/>
  <p:tag name="KSO_WM_UNIT_ID" val="custom160191_19*i*61"/>
  <p:tag name="KSO_WM_TEMPLATE_CATEGORY" val="custom"/>
  <p:tag name="KSO_WM_TEMPLATE_INDEX" val="160191"/>
</p:tagLst>
</file>

<file path=ppt/tags/tag1019.xml><?xml version="1.0" encoding="utf-8"?>
<p:tagLst xmlns:p="http://schemas.openxmlformats.org/presentationml/2006/main">
  <p:tag name="KSO_WM_TAG_VERSION" val="1.0"/>
  <p:tag name="KSO_WM_BEAUTIFY_FLAG" val="#wm#"/>
  <p:tag name="KSO_WM_UNIT_TYPE" val="i"/>
  <p:tag name="KSO_WM_UNIT_ID" val="custom160191_19*i*62"/>
  <p:tag name="KSO_WM_TEMPLATE_CATEGORY" val="custom"/>
  <p:tag name="KSO_WM_TEMPLATE_INDEX" val="160191"/>
</p:tagLst>
</file>

<file path=ppt/tags/tag102.xml><?xml version="1.0" encoding="utf-8"?>
<p:tagLst xmlns:p="http://schemas.openxmlformats.org/presentationml/2006/main">
  <p:tag name="KSO_WM_TAG_VERSION" val="1.0"/>
  <p:tag name="KSO_WM_BEAUTIFY_FLAG" val="#wm#"/>
  <p:tag name="KSO_WM_UNIT_TYPE" val="i"/>
  <p:tag name="KSO_WM_UNIT_ID" val="custom160191_6*i*174"/>
  <p:tag name="KSO_WM_TEMPLATE_CATEGORY" val="custom"/>
  <p:tag name="KSO_WM_TEMPLATE_INDEX" val="160191"/>
</p:tagLst>
</file>

<file path=ppt/tags/tag1020.xml><?xml version="1.0" encoding="utf-8"?>
<p:tagLst xmlns:p="http://schemas.openxmlformats.org/presentationml/2006/main">
  <p:tag name="KSO_WM_TAG_VERSION" val="1.0"/>
  <p:tag name="KSO_WM_BEAUTIFY_FLAG" val="#wm#"/>
  <p:tag name="KSO_WM_UNIT_TYPE" val="i"/>
  <p:tag name="KSO_WM_UNIT_ID" val="custom160191_19*i*63"/>
  <p:tag name="KSO_WM_TEMPLATE_CATEGORY" val="custom"/>
  <p:tag name="KSO_WM_TEMPLATE_INDEX" val="160191"/>
</p:tagLst>
</file>

<file path=ppt/tags/tag1021.xml><?xml version="1.0" encoding="utf-8"?>
<p:tagLst xmlns:p="http://schemas.openxmlformats.org/presentationml/2006/main">
  <p:tag name="KSO_WM_TAG_VERSION" val="1.0"/>
  <p:tag name="KSO_WM_BEAUTIFY_FLAG" val="#wm#"/>
  <p:tag name="KSO_WM_UNIT_TYPE" val="i"/>
  <p:tag name="KSO_WM_UNIT_ID" val="custom160191_19*i*64"/>
  <p:tag name="KSO_WM_TEMPLATE_CATEGORY" val="custom"/>
  <p:tag name="KSO_WM_TEMPLATE_INDEX" val="160191"/>
</p:tagLst>
</file>

<file path=ppt/tags/tag1022.xml><?xml version="1.0" encoding="utf-8"?>
<p:tagLst xmlns:p="http://schemas.openxmlformats.org/presentationml/2006/main">
  <p:tag name="KSO_WM_TAG_VERSION" val="1.0"/>
  <p:tag name="KSO_WM_BEAUTIFY_FLAG" val="#wm#"/>
  <p:tag name="KSO_WM_UNIT_TYPE" val="i"/>
  <p:tag name="KSO_WM_UNIT_ID" val="custom160191_19*i*65"/>
  <p:tag name="KSO_WM_TEMPLATE_CATEGORY" val="custom"/>
  <p:tag name="KSO_WM_TEMPLATE_INDEX" val="160191"/>
</p:tagLst>
</file>

<file path=ppt/tags/tag1023.xml><?xml version="1.0" encoding="utf-8"?>
<p:tagLst xmlns:p="http://schemas.openxmlformats.org/presentationml/2006/main">
  <p:tag name="KSO_WM_TAG_VERSION" val="1.0"/>
  <p:tag name="KSO_WM_BEAUTIFY_FLAG" val="#wm#"/>
  <p:tag name="KSO_WM_UNIT_TYPE" val="i"/>
  <p:tag name="KSO_WM_UNIT_ID" val="custom160191_19*i*66"/>
  <p:tag name="KSO_WM_TEMPLATE_CATEGORY" val="custom"/>
  <p:tag name="KSO_WM_TEMPLATE_INDEX" val="160191"/>
</p:tagLst>
</file>

<file path=ppt/tags/tag1024.xml><?xml version="1.0" encoding="utf-8"?>
<p:tagLst xmlns:p="http://schemas.openxmlformats.org/presentationml/2006/main">
  <p:tag name="KSO_WM_TAG_VERSION" val="1.0"/>
  <p:tag name="KSO_WM_BEAUTIFY_FLAG" val="#wm#"/>
  <p:tag name="KSO_WM_UNIT_TYPE" val="i"/>
  <p:tag name="KSO_WM_UNIT_ID" val="custom160191_19*i*67"/>
  <p:tag name="KSO_WM_TEMPLATE_CATEGORY" val="custom"/>
  <p:tag name="KSO_WM_TEMPLATE_INDEX" val="160191"/>
</p:tagLst>
</file>

<file path=ppt/tags/tag1025.xml><?xml version="1.0" encoding="utf-8"?>
<p:tagLst xmlns:p="http://schemas.openxmlformats.org/presentationml/2006/main">
  <p:tag name="KSO_WM_TAG_VERSION" val="1.0"/>
  <p:tag name="KSO_WM_BEAUTIFY_FLAG" val="#wm#"/>
  <p:tag name="KSO_WM_UNIT_TYPE" val="i"/>
  <p:tag name="KSO_WM_UNIT_ID" val="custom160191_19*i*68"/>
  <p:tag name="KSO_WM_TEMPLATE_CATEGORY" val="custom"/>
  <p:tag name="KSO_WM_TEMPLATE_INDEX" val="160191"/>
</p:tagLst>
</file>

<file path=ppt/tags/tag1026.xml><?xml version="1.0" encoding="utf-8"?>
<p:tagLst xmlns:p="http://schemas.openxmlformats.org/presentationml/2006/main">
  <p:tag name="KSO_WM_TAG_VERSION" val="1.0"/>
  <p:tag name="KSO_WM_BEAUTIFY_FLAG" val="#wm#"/>
  <p:tag name="KSO_WM_UNIT_TYPE" val="i"/>
  <p:tag name="KSO_WM_UNIT_ID" val="custom160191_19*i*69"/>
  <p:tag name="KSO_WM_TEMPLATE_CATEGORY" val="custom"/>
  <p:tag name="KSO_WM_TEMPLATE_INDEX" val="160191"/>
</p:tagLst>
</file>

<file path=ppt/tags/tag1027.xml><?xml version="1.0" encoding="utf-8"?>
<p:tagLst xmlns:p="http://schemas.openxmlformats.org/presentationml/2006/main">
  <p:tag name="KSO_WM_TAG_VERSION" val="1.0"/>
  <p:tag name="KSO_WM_BEAUTIFY_FLAG" val="#wm#"/>
  <p:tag name="KSO_WM_UNIT_TYPE" val="i"/>
  <p:tag name="KSO_WM_UNIT_ID" val="custom160191_19*i*70"/>
  <p:tag name="KSO_WM_TEMPLATE_CATEGORY" val="custom"/>
  <p:tag name="KSO_WM_TEMPLATE_INDEX" val="160191"/>
</p:tagLst>
</file>

<file path=ppt/tags/tag1028.xml><?xml version="1.0" encoding="utf-8"?>
<p:tagLst xmlns:p="http://schemas.openxmlformats.org/presentationml/2006/main">
  <p:tag name="KSO_WM_TAG_VERSION" val="1.0"/>
  <p:tag name="KSO_WM_BEAUTIFY_FLAG" val="#wm#"/>
  <p:tag name="KSO_WM_UNIT_TYPE" val="i"/>
  <p:tag name="KSO_WM_UNIT_ID" val="custom160191_19*i*71"/>
  <p:tag name="KSO_WM_TEMPLATE_CATEGORY" val="custom"/>
  <p:tag name="KSO_WM_TEMPLATE_INDEX" val="160191"/>
</p:tagLst>
</file>

<file path=ppt/tags/tag1029.xml><?xml version="1.0" encoding="utf-8"?>
<p:tagLst xmlns:p="http://schemas.openxmlformats.org/presentationml/2006/main">
  <p:tag name="KSO_WM_TAG_VERSION" val="1.0"/>
  <p:tag name="KSO_WM_BEAUTIFY_FLAG" val="#wm#"/>
  <p:tag name="KSO_WM_UNIT_TYPE" val="i"/>
  <p:tag name="KSO_WM_UNIT_ID" val="custom160191_19*i*72"/>
  <p:tag name="KSO_WM_TEMPLATE_CATEGORY" val="custom"/>
  <p:tag name="KSO_WM_TEMPLATE_INDEX" val="160191"/>
</p:tagLst>
</file>

<file path=ppt/tags/tag103.xml><?xml version="1.0" encoding="utf-8"?>
<p:tagLst xmlns:p="http://schemas.openxmlformats.org/presentationml/2006/main">
  <p:tag name="KSO_WM_TAG_VERSION" val="1.0"/>
  <p:tag name="KSO_WM_BEAUTIFY_FLAG" val="#wm#"/>
  <p:tag name="KSO_WM_UNIT_TYPE" val="i"/>
  <p:tag name="KSO_WM_UNIT_ID" val="custom160191_6*i*175"/>
  <p:tag name="KSO_WM_TEMPLATE_CATEGORY" val="custom"/>
  <p:tag name="KSO_WM_TEMPLATE_INDEX" val="160191"/>
</p:tagLst>
</file>

<file path=ppt/tags/tag1030.xml><?xml version="1.0" encoding="utf-8"?>
<p:tagLst xmlns:p="http://schemas.openxmlformats.org/presentationml/2006/main">
  <p:tag name="KSO_WM_TAG_VERSION" val="1.0"/>
  <p:tag name="KSO_WM_BEAUTIFY_FLAG" val="#wm#"/>
  <p:tag name="KSO_WM_UNIT_TYPE" val="i"/>
  <p:tag name="KSO_WM_UNIT_ID" val="custom160191_19*i*73"/>
  <p:tag name="KSO_WM_TEMPLATE_CATEGORY" val="custom"/>
  <p:tag name="KSO_WM_TEMPLATE_INDEX" val="160191"/>
</p:tagLst>
</file>

<file path=ppt/tags/tag1031.xml><?xml version="1.0" encoding="utf-8"?>
<p:tagLst xmlns:p="http://schemas.openxmlformats.org/presentationml/2006/main">
  <p:tag name="KSO_WM_TAG_VERSION" val="1.0"/>
  <p:tag name="KSO_WM_BEAUTIFY_FLAG" val="#wm#"/>
  <p:tag name="KSO_WM_UNIT_TYPE" val="i"/>
  <p:tag name="KSO_WM_UNIT_ID" val="custom160191_19*i*74"/>
  <p:tag name="KSO_WM_TEMPLATE_CATEGORY" val="custom"/>
  <p:tag name="KSO_WM_TEMPLATE_INDEX" val="160191"/>
</p:tagLst>
</file>

<file path=ppt/tags/tag1032.xml><?xml version="1.0" encoding="utf-8"?>
<p:tagLst xmlns:p="http://schemas.openxmlformats.org/presentationml/2006/main">
  <p:tag name="KSO_WM_TAG_VERSION" val="1.0"/>
  <p:tag name="KSO_WM_BEAUTIFY_FLAG" val="#wm#"/>
  <p:tag name="KSO_WM_UNIT_TYPE" val="i"/>
  <p:tag name="KSO_WM_UNIT_ID" val="custom160191_19*i*75"/>
  <p:tag name="KSO_WM_TEMPLATE_CATEGORY" val="custom"/>
  <p:tag name="KSO_WM_TEMPLATE_INDEX" val="160191"/>
</p:tagLst>
</file>

<file path=ppt/tags/tag1033.xml><?xml version="1.0" encoding="utf-8"?>
<p:tagLst xmlns:p="http://schemas.openxmlformats.org/presentationml/2006/main">
  <p:tag name="KSO_WM_TAG_VERSION" val="1.0"/>
  <p:tag name="KSO_WM_BEAUTIFY_FLAG" val="#wm#"/>
  <p:tag name="KSO_WM_UNIT_TYPE" val="i"/>
  <p:tag name="KSO_WM_UNIT_ID" val="custom160191_19*i*76"/>
  <p:tag name="KSO_WM_TEMPLATE_CATEGORY" val="custom"/>
  <p:tag name="KSO_WM_TEMPLATE_INDEX" val="160191"/>
</p:tagLst>
</file>

<file path=ppt/tags/tag1034.xml><?xml version="1.0" encoding="utf-8"?>
<p:tagLst xmlns:p="http://schemas.openxmlformats.org/presentationml/2006/main">
  <p:tag name="KSO_WM_TAG_VERSION" val="1.0"/>
  <p:tag name="KSO_WM_BEAUTIFY_FLAG" val="#wm#"/>
  <p:tag name="KSO_WM_UNIT_TYPE" val="i"/>
  <p:tag name="KSO_WM_UNIT_ID" val="custom160191_19*i*77"/>
  <p:tag name="KSO_WM_TEMPLATE_CATEGORY" val="custom"/>
  <p:tag name="KSO_WM_TEMPLATE_INDEX" val="160191"/>
</p:tagLst>
</file>

<file path=ppt/tags/tag1035.xml><?xml version="1.0" encoding="utf-8"?>
<p:tagLst xmlns:p="http://schemas.openxmlformats.org/presentationml/2006/main">
  <p:tag name="KSO_WM_TAG_VERSION" val="1.0"/>
  <p:tag name="KSO_WM_BEAUTIFY_FLAG" val="#wm#"/>
  <p:tag name="KSO_WM_UNIT_TYPE" val="i"/>
  <p:tag name="KSO_WM_UNIT_ID" val="custom160191_19*i*78"/>
  <p:tag name="KSO_WM_TEMPLATE_CATEGORY" val="custom"/>
  <p:tag name="KSO_WM_TEMPLATE_INDEX" val="160191"/>
</p:tagLst>
</file>

<file path=ppt/tags/tag1036.xml><?xml version="1.0" encoding="utf-8"?>
<p:tagLst xmlns:p="http://schemas.openxmlformats.org/presentationml/2006/main">
  <p:tag name="KSO_WM_TAG_VERSION" val="1.0"/>
  <p:tag name="KSO_WM_BEAUTIFY_FLAG" val="#wm#"/>
  <p:tag name="KSO_WM_UNIT_TYPE" val="i"/>
  <p:tag name="KSO_WM_UNIT_ID" val="custom160191_19*i*79"/>
  <p:tag name="KSO_WM_TEMPLATE_CATEGORY" val="custom"/>
  <p:tag name="KSO_WM_TEMPLATE_INDEX" val="160191"/>
</p:tagLst>
</file>

<file path=ppt/tags/tag1037.xml><?xml version="1.0" encoding="utf-8"?>
<p:tagLst xmlns:p="http://schemas.openxmlformats.org/presentationml/2006/main">
  <p:tag name="KSO_WM_TAG_VERSION" val="1.0"/>
  <p:tag name="KSO_WM_BEAUTIFY_FLAG" val="#wm#"/>
  <p:tag name="KSO_WM_UNIT_TYPE" val="i"/>
  <p:tag name="KSO_WM_UNIT_ID" val="custom160191_19*i*80"/>
  <p:tag name="KSO_WM_TEMPLATE_CATEGORY" val="custom"/>
  <p:tag name="KSO_WM_TEMPLATE_INDEX" val="160191"/>
</p:tagLst>
</file>

<file path=ppt/tags/tag1038.xml><?xml version="1.0" encoding="utf-8"?>
<p:tagLst xmlns:p="http://schemas.openxmlformats.org/presentationml/2006/main">
  <p:tag name="KSO_WM_TAG_VERSION" val="1.0"/>
  <p:tag name="KSO_WM_BEAUTIFY_FLAG" val="#wm#"/>
  <p:tag name="KSO_WM_UNIT_TYPE" val="i"/>
  <p:tag name="KSO_WM_UNIT_ID" val="custom160191_19*i*81"/>
  <p:tag name="KSO_WM_TEMPLATE_CATEGORY" val="custom"/>
  <p:tag name="KSO_WM_TEMPLATE_INDEX" val="160191"/>
</p:tagLst>
</file>

<file path=ppt/tags/tag1039.xml><?xml version="1.0" encoding="utf-8"?>
<p:tagLst xmlns:p="http://schemas.openxmlformats.org/presentationml/2006/main">
  <p:tag name="KSO_WM_TAG_VERSION" val="1.0"/>
  <p:tag name="KSO_WM_BEAUTIFY_FLAG" val="#wm#"/>
  <p:tag name="KSO_WM_UNIT_TYPE" val="i"/>
  <p:tag name="KSO_WM_UNIT_ID" val="custom160191_19*i*82"/>
  <p:tag name="KSO_WM_TEMPLATE_CATEGORY" val="custom"/>
  <p:tag name="KSO_WM_TEMPLATE_INDEX" val="160191"/>
</p:tagLst>
</file>

<file path=ppt/tags/tag104.xml><?xml version="1.0" encoding="utf-8"?>
<p:tagLst xmlns:p="http://schemas.openxmlformats.org/presentationml/2006/main">
  <p:tag name="KSO_WM_TAG_VERSION" val="1.0"/>
  <p:tag name="KSO_WM_BEAUTIFY_FLAG" val="#wm#"/>
  <p:tag name="KSO_WM_UNIT_TYPE" val="i"/>
  <p:tag name="KSO_WM_UNIT_ID" val="custom160191_6*i*176"/>
  <p:tag name="KSO_WM_TEMPLATE_CATEGORY" val="custom"/>
  <p:tag name="KSO_WM_TEMPLATE_INDEX" val="160191"/>
</p:tagLst>
</file>

<file path=ppt/tags/tag1040.xml><?xml version="1.0" encoding="utf-8"?>
<p:tagLst xmlns:p="http://schemas.openxmlformats.org/presentationml/2006/main">
  <p:tag name="KSO_WM_TAG_VERSION" val="1.0"/>
  <p:tag name="KSO_WM_BEAUTIFY_FLAG" val="#wm#"/>
  <p:tag name="KSO_WM_UNIT_TYPE" val="i"/>
  <p:tag name="KSO_WM_UNIT_ID" val="custom160191_19*i*83"/>
  <p:tag name="KSO_WM_TEMPLATE_CATEGORY" val="custom"/>
  <p:tag name="KSO_WM_TEMPLATE_INDEX" val="160191"/>
</p:tagLst>
</file>

<file path=ppt/tags/tag1041.xml><?xml version="1.0" encoding="utf-8"?>
<p:tagLst xmlns:p="http://schemas.openxmlformats.org/presentationml/2006/main">
  <p:tag name="KSO_WM_TAG_VERSION" val="1.0"/>
  <p:tag name="KSO_WM_BEAUTIFY_FLAG" val="#wm#"/>
  <p:tag name="KSO_WM_UNIT_TYPE" val="i"/>
  <p:tag name="KSO_WM_UNIT_ID" val="custom160191_19*i*84"/>
  <p:tag name="KSO_WM_TEMPLATE_CATEGORY" val="custom"/>
  <p:tag name="KSO_WM_TEMPLATE_INDEX" val="160191"/>
</p:tagLst>
</file>

<file path=ppt/tags/tag1042.xml><?xml version="1.0" encoding="utf-8"?>
<p:tagLst xmlns:p="http://schemas.openxmlformats.org/presentationml/2006/main">
  <p:tag name="KSO_WM_TAG_VERSION" val="1.0"/>
  <p:tag name="KSO_WM_BEAUTIFY_FLAG" val="#wm#"/>
  <p:tag name="KSO_WM_UNIT_TYPE" val="i"/>
  <p:tag name="KSO_WM_UNIT_ID" val="custom160191_19*i*85"/>
  <p:tag name="KSO_WM_TEMPLATE_CATEGORY" val="custom"/>
  <p:tag name="KSO_WM_TEMPLATE_INDEX" val="160191"/>
</p:tagLst>
</file>

<file path=ppt/tags/tag1043.xml><?xml version="1.0" encoding="utf-8"?>
<p:tagLst xmlns:p="http://schemas.openxmlformats.org/presentationml/2006/main">
  <p:tag name="KSO_WM_TAG_VERSION" val="1.0"/>
  <p:tag name="KSO_WM_BEAUTIFY_FLAG" val="#wm#"/>
  <p:tag name="KSO_WM_UNIT_TYPE" val="i"/>
  <p:tag name="KSO_WM_UNIT_ID" val="custom160191_19*i*86"/>
  <p:tag name="KSO_WM_TEMPLATE_CATEGORY" val="custom"/>
  <p:tag name="KSO_WM_TEMPLATE_INDEX" val="160191"/>
</p:tagLst>
</file>

<file path=ppt/tags/tag1044.xml><?xml version="1.0" encoding="utf-8"?>
<p:tagLst xmlns:p="http://schemas.openxmlformats.org/presentationml/2006/main">
  <p:tag name="KSO_WM_TAG_VERSION" val="1.0"/>
  <p:tag name="KSO_WM_BEAUTIFY_FLAG" val="#wm#"/>
  <p:tag name="KSO_WM_UNIT_TYPE" val="i"/>
  <p:tag name="KSO_WM_UNIT_ID" val="custom160191_19*i*87"/>
  <p:tag name="KSO_WM_TEMPLATE_CATEGORY" val="custom"/>
  <p:tag name="KSO_WM_TEMPLATE_INDEX" val="160191"/>
</p:tagLst>
</file>

<file path=ppt/tags/tag1045.xml><?xml version="1.0" encoding="utf-8"?>
<p:tagLst xmlns:p="http://schemas.openxmlformats.org/presentationml/2006/main">
  <p:tag name="KSO_WM_TAG_VERSION" val="1.0"/>
  <p:tag name="KSO_WM_BEAUTIFY_FLAG" val="#wm#"/>
  <p:tag name="KSO_WM_UNIT_TYPE" val="i"/>
  <p:tag name="KSO_WM_UNIT_ID" val="custom160191_19*i*88"/>
  <p:tag name="KSO_WM_TEMPLATE_CATEGORY" val="custom"/>
  <p:tag name="KSO_WM_TEMPLATE_INDEX" val="160191"/>
</p:tagLst>
</file>

<file path=ppt/tags/tag1046.xml><?xml version="1.0" encoding="utf-8"?>
<p:tagLst xmlns:p="http://schemas.openxmlformats.org/presentationml/2006/main">
  <p:tag name="KSO_WM_TAG_VERSION" val="1.0"/>
  <p:tag name="KSO_WM_BEAUTIFY_FLAG" val="#wm#"/>
  <p:tag name="KSO_WM_UNIT_TYPE" val="i"/>
  <p:tag name="KSO_WM_UNIT_ID" val="custom160191_19*i*89"/>
  <p:tag name="KSO_WM_TEMPLATE_CATEGORY" val="custom"/>
  <p:tag name="KSO_WM_TEMPLATE_INDEX" val="160191"/>
</p:tagLst>
</file>

<file path=ppt/tags/tag1047.xml><?xml version="1.0" encoding="utf-8"?>
<p:tagLst xmlns:p="http://schemas.openxmlformats.org/presentationml/2006/main">
  <p:tag name="KSO_WM_TAG_VERSION" val="1.0"/>
  <p:tag name="KSO_WM_BEAUTIFY_FLAG" val="#wm#"/>
  <p:tag name="KSO_WM_UNIT_TYPE" val="i"/>
  <p:tag name="KSO_WM_UNIT_ID" val="custom160191_19*i*90"/>
  <p:tag name="KSO_WM_TEMPLATE_CATEGORY" val="custom"/>
  <p:tag name="KSO_WM_TEMPLATE_INDEX" val="160191"/>
</p:tagLst>
</file>

<file path=ppt/tags/tag1048.xml><?xml version="1.0" encoding="utf-8"?>
<p:tagLst xmlns:p="http://schemas.openxmlformats.org/presentationml/2006/main">
  <p:tag name="KSO_WM_TAG_VERSION" val="1.0"/>
  <p:tag name="KSO_WM_BEAUTIFY_FLAG" val="#wm#"/>
  <p:tag name="KSO_WM_UNIT_TYPE" val="i"/>
  <p:tag name="KSO_WM_UNIT_ID" val="custom160191_19*i*91"/>
  <p:tag name="KSO_WM_TEMPLATE_CATEGORY" val="custom"/>
  <p:tag name="KSO_WM_TEMPLATE_INDEX" val="160191"/>
</p:tagLst>
</file>

<file path=ppt/tags/tag1049.xml><?xml version="1.0" encoding="utf-8"?>
<p:tagLst xmlns:p="http://schemas.openxmlformats.org/presentationml/2006/main">
  <p:tag name="KSO_WM_TAG_VERSION" val="1.0"/>
  <p:tag name="KSO_WM_BEAUTIFY_FLAG" val="#wm#"/>
  <p:tag name="KSO_WM_UNIT_TYPE" val="i"/>
  <p:tag name="KSO_WM_UNIT_ID" val="custom160191_19*i*92"/>
  <p:tag name="KSO_WM_TEMPLATE_CATEGORY" val="custom"/>
  <p:tag name="KSO_WM_TEMPLATE_INDEX" val="160191"/>
</p:tagLst>
</file>

<file path=ppt/tags/tag105.xml><?xml version="1.0" encoding="utf-8"?>
<p:tagLst xmlns:p="http://schemas.openxmlformats.org/presentationml/2006/main">
  <p:tag name="KSO_WM_TAG_VERSION" val="1.0"/>
  <p:tag name="KSO_WM_BEAUTIFY_FLAG" val="#wm#"/>
  <p:tag name="KSO_WM_UNIT_TYPE" val="i"/>
  <p:tag name="KSO_WM_UNIT_ID" val="custom160191_6*i*177"/>
  <p:tag name="KSO_WM_TEMPLATE_CATEGORY" val="custom"/>
  <p:tag name="KSO_WM_TEMPLATE_INDEX" val="160191"/>
</p:tagLst>
</file>

<file path=ppt/tags/tag1050.xml><?xml version="1.0" encoding="utf-8"?>
<p:tagLst xmlns:p="http://schemas.openxmlformats.org/presentationml/2006/main">
  <p:tag name="KSO_WM_TAG_VERSION" val="1.0"/>
  <p:tag name="KSO_WM_BEAUTIFY_FLAG" val="#wm#"/>
  <p:tag name="KSO_WM_UNIT_TYPE" val="i"/>
  <p:tag name="KSO_WM_UNIT_ID" val="custom160191_19*i*93"/>
  <p:tag name="KSO_WM_TEMPLATE_CATEGORY" val="custom"/>
  <p:tag name="KSO_WM_TEMPLATE_INDEX" val="160191"/>
</p:tagLst>
</file>

<file path=ppt/tags/tag1051.xml><?xml version="1.0" encoding="utf-8"?>
<p:tagLst xmlns:p="http://schemas.openxmlformats.org/presentationml/2006/main">
  <p:tag name="KSO_WM_TAG_VERSION" val="1.0"/>
  <p:tag name="KSO_WM_BEAUTIFY_FLAG" val="#wm#"/>
  <p:tag name="KSO_WM_UNIT_TYPE" val="i"/>
  <p:tag name="KSO_WM_UNIT_ID" val="custom160191_19*i*94"/>
  <p:tag name="KSO_WM_TEMPLATE_CATEGORY" val="custom"/>
  <p:tag name="KSO_WM_TEMPLATE_INDEX" val="160191"/>
</p:tagLst>
</file>

<file path=ppt/tags/tag105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a"/>
  <p:tag name="KSO_WM_UNIT_INDEX" val="1"/>
  <p:tag name="KSO_WM_UNIT_ID" val="custom160191_19*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05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f"/>
  <p:tag name="KSO_WM_UNIT_INDEX" val="1"/>
  <p:tag name="KSO_WM_UNIT_ID" val="custom160191_19*f*1"/>
  <p:tag name="KSO_WM_UNIT_CLEAR" val="1"/>
  <p:tag name="KSO_WM_UNIT_LAYERLEVEL" val="1"/>
  <p:tag name="KSO_WM_UNIT_VALUE" val="60"/>
  <p:tag name="KSO_WM_UNIT_HIGHLIGHT" val="0"/>
  <p:tag name="KSO_WM_UNIT_COMPATIBLE" val="0"/>
  <p:tag name="KSO_WM_UNIT_PRESET_TEXT_INDEX" val="5"/>
  <p:tag name="KSO_WM_UNIT_PRESET_TEXT_LEN" val="125"/>
</p:tagLst>
</file>

<file path=ppt/tags/tag1054.xml><?xml version="1.0" encoding="utf-8"?>
<p:tagLst xmlns:p="http://schemas.openxmlformats.org/presentationml/2006/main">
  <p:tag name="KSO_WM_TEMPLATE_CATEGORY" val="custom"/>
  <p:tag name="KSO_WM_TEMPLATE_INDEX" val="160191"/>
  <p:tag name="KSO_WM_TAG_VERSION" val="1.0"/>
  <p:tag name="KSO_WM_SLIDE_ID" val="custom160191_19"/>
  <p:tag name="KSO_WM_SLIDE_INDEX" val="19"/>
  <p:tag name="KSO_WM_SLIDE_ITEM_CNT" val="1"/>
  <p:tag name="KSO_WM_SLIDE_LAYOUT" val="a_f"/>
  <p:tag name="KSO_WM_SLIDE_LAYOUT_CNT" val="1_1"/>
  <p:tag name="KSO_WM_SLIDE_TYPE" val="text"/>
  <p:tag name="KSO_WM_BEAUTIFY_FLAG" val="#wm#"/>
  <p:tag name="KSO_WM_SLIDE_POSITION" val="548*220"/>
  <p:tag name="KSO_WM_SLIDE_SIZE" val="358*171"/>
</p:tagLst>
</file>

<file path=ppt/tags/tag105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a"/>
  <p:tag name="KSO_WM_UNIT_INDEX" val="1"/>
  <p:tag name="KSO_WM_UNIT_ID" val="custom160191_21*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05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d"/>
  <p:tag name="KSO_WM_UNIT_INDEX" val="1"/>
  <p:tag name="KSO_WM_UNIT_ID" val="custom160191_21*d*1"/>
  <p:tag name="KSO_WM_UNIT_CLEAR" val="0"/>
  <p:tag name="KSO_WM_UNIT_LAYERLEVEL" val="1"/>
  <p:tag name="KSO_WM_UNIT_VALUE" val="713*402"/>
  <p:tag name="KSO_WM_UNIT_HIGHLIGHT" val="0"/>
  <p:tag name="KSO_WM_UNIT_COMPATIBLE" val="0"/>
</p:tagLst>
</file>

<file path=ppt/tags/tag105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f"/>
  <p:tag name="KSO_WM_UNIT_INDEX" val="1"/>
  <p:tag name="KSO_WM_UNIT_ID" val="custom160191_21*f*1"/>
  <p:tag name="KSO_WM_UNIT_CLEAR" val="1"/>
  <p:tag name="KSO_WM_UNIT_LAYERLEVEL" val="1"/>
  <p:tag name="KSO_WM_UNIT_VALUE" val="88"/>
  <p:tag name="KSO_WM_UNIT_HIGHLIGHT" val="0"/>
  <p:tag name="KSO_WM_UNIT_COMPATIBLE" val="0"/>
  <p:tag name="KSO_WM_UNIT_PRESET_TEXT_INDEX" val="5"/>
  <p:tag name="KSO_WM_UNIT_PRESET_TEXT_LEN" val="125"/>
</p:tagLst>
</file>

<file path=ppt/tags/tag1058.xml><?xml version="1.0" encoding="utf-8"?>
<p:tagLst xmlns:p="http://schemas.openxmlformats.org/presentationml/2006/main">
  <p:tag name="KSO_WM_TEMPLATE_CATEGORY" val="custom"/>
  <p:tag name="KSO_WM_TEMPLATE_INDEX" val="160191"/>
  <p:tag name="KSO_WM_TAG_VERSION" val="1.0"/>
  <p:tag name="KSO_WM_SLIDE_ID" val="custom160191_21"/>
  <p:tag name="KSO_WM_SLIDE_INDEX" val="21"/>
  <p:tag name="KSO_WM_SLIDE_ITEM_CNT" val="2"/>
  <p:tag name="KSO_WM_SLIDE_LAYOUT" val="a_f_d"/>
  <p:tag name="KSO_WM_SLIDE_LAYOUT_CNT" val="1_1_1"/>
  <p:tag name="KSO_WM_SLIDE_TYPE" val="text"/>
  <p:tag name="KSO_WM_BEAUTIFY_FLAG" val="#wm#"/>
  <p:tag name="KSO_WM_SLIDE_POSITION" val="194*204"/>
  <p:tag name="KSO_WM_SLIDE_SIZE" val="584*202"/>
</p:tagLst>
</file>

<file path=ppt/tags/tag1059.xml><?xml version="1.0" encoding="utf-8"?>
<p:tagLst xmlns:p="http://schemas.openxmlformats.org/presentationml/2006/main">
  <p:tag name="KSO_WM_TAG_VERSION" val="1.0"/>
  <p:tag name="KSO_WM_BEAUTIFY_FLAG" val="#wm#"/>
  <p:tag name="KSO_WM_UNIT_TYPE" val="i"/>
  <p:tag name="KSO_WM_UNIT_ID" val="custom160191_23*i*0"/>
  <p:tag name="KSO_WM_TEMPLATE_CATEGORY" val="custom"/>
  <p:tag name="KSO_WM_TEMPLATE_INDEX" val="160191"/>
</p:tagLst>
</file>

<file path=ppt/tags/tag106.xml><?xml version="1.0" encoding="utf-8"?>
<p:tagLst xmlns:p="http://schemas.openxmlformats.org/presentationml/2006/main">
  <p:tag name="KSO_WM_TAG_VERSION" val="1.0"/>
  <p:tag name="KSO_WM_BEAUTIFY_FLAG" val="#wm#"/>
  <p:tag name="KSO_WM_UNIT_TYPE" val="i"/>
  <p:tag name="KSO_WM_UNIT_ID" val="custom160191_6*i*178"/>
  <p:tag name="KSO_WM_TEMPLATE_CATEGORY" val="custom"/>
  <p:tag name="KSO_WM_TEMPLATE_INDEX" val="160191"/>
</p:tagLst>
</file>

<file path=ppt/tags/tag106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m_i"/>
  <p:tag name="KSO_WM_UNIT_INDEX" val="1_1"/>
  <p:tag name="KSO_WM_UNIT_ID" val="custom160191_23*m_i*1_1"/>
  <p:tag name="KSO_WM_UNIT_CLEAR" val="1"/>
  <p:tag name="KSO_WM_UNIT_LAYERLEVEL" val="1_1"/>
  <p:tag name="KSO_WM_DIAGRAM_GROUP_CODE" val="m1-1"/>
</p:tagLst>
</file>

<file path=ppt/tags/tag106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m_i"/>
  <p:tag name="KSO_WM_UNIT_INDEX" val="1_2"/>
  <p:tag name="KSO_WM_UNIT_ID" val="custom160191_23*m_i*1_2"/>
  <p:tag name="KSO_WM_UNIT_CLEAR" val="1"/>
  <p:tag name="KSO_WM_UNIT_LAYERLEVEL" val="1_1"/>
  <p:tag name="KSO_WM_DIAGRAM_GROUP_CODE" val="m1-1"/>
</p:tagLst>
</file>

<file path=ppt/tags/tag106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m_h_f"/>
  <p:tag name="KSO_WM_UNIT_INDEX" val="1_1_1"/>
  <p:tag name="KSO_WM_UNIT_ID" val="custom160191_23*m_h_f*1_1_1"/>
  <p:tag name="KSO_WM_UNIT_CLEAR" val="1"/>
  <p:tag name="KSO_WM_UNIT_LAYERLEVEL" val="1_1_1"/>
  <p:tag name="KSO_WM_UNIT_VALUE" val="8"/>
  <p:tag name="KSO_WM_UNIT_HIGHLIGHT" val="0"/>
  <p:tag name="KSO_WM_UNIT_COMPATIBLE" val="0"/>
  <p:tag name="KSO_WM_UNIT_PRESET_TEXT_INDEX" val="3"/>
  <p:tag name="KSO_WM_UNIT_PRESET_TEXT_LEN" val="2"/>
  <p:tag name="KSO_WM_DIAGRAM_GROUP_CODE" val="m1-1"/>
</p:tagLst>
</file>

<file path=ppt/tags/tag106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m_i"/>
  <p:tag name="KSO_WM_UNIT_INDEX" val="1_3"/>
  <p:tag name="KSO_WM_UNIT_ID" val="custom160191_23*m_i*1_3"/>
  <p:tag name="KSO_WM_UNIT_CLEAR" val="1"/>
  <p:tag name="KSO_WM_UNIT_LAYERLEVEL" val="1_1"/>
  <p:tag name="KSO_WM_DIAGRAM_GROUP_CODE" val="m1-1"/>
</p:tagLst>
</file>

<file path=ppt/tags/tag106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m_i"/>
  <p:tag name="KSO_WM_UNIT_INDEX" val="1_4"/>
  <p:tag name="KSO_WM_UNIT_ID" val="custom160191_23*m_i*1_4"/>
  <p:tag name="KSO_WM_UNIT_CLEAR" val="1"/>
  <p:tag name="KSO_WM_UNIT_LAYERLEVEL" val="1_1"/>
  <p:tag name="KSO_WM_DIAGRAM_GROUP_CODE" val="m1-1"/>
</p:tagLst>
</file>

<file path=ppt/tags/tag106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f"/>
  <p:tag name="KSO_WM_UNIT_INDEX" val="1"/>
  <p:tag name="KSO_WM_UNIT_ID" val="custom160191_23*f*1"/>
  <p:tag name="KSO_WM_UNIT_CLEAR" val="1"/>
  <p:tag name="KSO_WM_UNIT_LAYERLEVEL" val="1"/>
  <p:tag name="KSO_WM_UNIT_VALUE" val="111"/>
  <p:tag name="KSO_WM_UNIT_HIGHLIGHT" val="0"/>
  <p:tag name="KSO_WM_UNIT_COMPATIBLE" val="0"/>
  <p:tag name="KSO_WM_UNIT_PRESET_TEXT_INDEX" val="5"/>
  <p:tag name="KSO_WM_UNIT_PRESET_TEXT_LEN" val="232"/>
</p:tagLst>
</file>

<file path=ppt/tags/tag106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m_i"/>
  <p:tag name="KSO_WM_UNIT_INDEX" val="1_5"/>
  <p:tag name="KSO_WM_UNIT_ID" val="custom160191_23*m_i*1_5"/>
  <p:tag name="KSO_WM_UNIT_CLEAR" val="1"/>
  <p:tag name="KSO_WM_UNIT_LAYERLEVEL" val="1_1"/>
  <p:tag name="KSO_WM_DIAGRAM_GROUP_CODE" val="m1-1"/>
</p:tagLst>
</file>

<file path=ppt/tags/tag106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a"/>
  <p:tag name="KSO_WM_UNIT_INDEX" val="1"/>
  <p:tag name="KSO_WM_UNIT_ID" val="custom160191_23*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068.xml><?xml version="1.0" encoding="utf-8"?>
<p:tagLst xmlns:p="http://schemas.openxmlformats.org/presentationml/2006/main">
  <p:tag name="KSO_WM_TEMPLATE_CATEGORY" val="custom"/>
  <p:tag name="KSO_WM_TEMPLATE_INDEX" val="160191"/>
  <p:tag name="KSO_WM_TAG_VERSION" val="1.0"/>
  <p:tag name="KSO_WM_SLIDE_ID" val="custom160191_23"/>
  <p:tag name="KSO_WM_SLIDE_INDEX" val="23"/>
  <p:tag name="KSO_WM_SLIDE_ITEM_CNT" val="2"/>
  <p:tag name="KSO_WM_SLIDE_LAYOUT" val="a_f_m"/>
  <p:tag name="KSO_WM_SLIDE_LAYOUT_CNT" val="1_1_1"/>
  <p:tag name="KSO_WM_SLIDE_TYPE" val="text"/>
  <p:tag name="KSO_WM_BEAUTIFY_FLAG" val="#wm#"/>
  <p:tag name="KSO_WM_SLIDE_POSITION" val="99*111"/>
  <p:tag name="KSO_WM_SLIDE_SIZE" val="762*393"/>
  <p:tag name="KSO_WM_DIAGRAM_GROUP_CODE" val="m1-1"/>
</p:tagLst>
</file>

<file path=ppt/tags/tag106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f"/>
  <p:tag name="KSO_WM_UNIT_INDEX" val="1"/>
  <p:tag name="KSO_WM_UNIT_ID" val="custom160191_24*f*1"/>
  <p:tag name="KSO_WM_UNIT_CLEAR" val="1"/>
  <p:tag name="KSO_WM_UNIT_LAYERLEVEL" val="1"/>
  <p:tag name="KSO_WM_UNIT_VALUE" val="111"/>
  <p:tag name="KSO_WM_UNIT_HIGHLIGHT" val="0"/>
  <p:tag name="KSO_WM_UNIT_COMPATIBLE" val="0"/>
  <p:tag name="KSO_WM_UNIT_PRESET_TEXT_INDEX" val="5"/>
  <p:tag name="KSO_WM_UNIT_PRESET_TEXT_LEN" val="232"/>
</p:tagLst>
</file>

<file path=ppt/tags/tag107.xml><?xml version="1.0" encoding="utf-8"?>
<p:tagLst xmlns:p="http://schemas.openxmlformats.org/presentationml/2006/main">
  <p:tag name="KSO_WM_TAG_VERSION" val="1.0"/>
  <p:tag name="KSO_WM_BEAUTIFY_FLAG" val="#wm#"/>
  <p:tag name="KSO_WM_UNIT_TYPE" val="i"/>
  <p:tag name="KSO_WM_UNIT_ID" val="custom160191_6*i*179"/>
  <p:tag name="KSO_WM_TEMPLATE_CATEGORY" val="custom"/>
  <p:tag name="KSO_WM_TEMPLATE_INDEX" val="160191"/>
</p:tagLst>
</file>

<file path=ppt/tags/tag107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m_i"/>
  <p:tag name="KSO_WM_UNIT_INDEX" val="1_1"/>
  <p:tag name="KSO_WM_UNIT_ID" val="custom160191_24*m_i*1_1"/>
  <p:tag name="KSO_WM_UNIT_CLEAR" val="1"/>
  <p:tag name="KSO_WM_UNIT_LAYERLEVEL" val="1_1"/>
  <p:tag name="KSO_WM_DIAGRAM_GROUP_CODE" val="m1-1"/>
</p:tagLst>
</file>

<file path=ppt/tags/tag1071.xml><?xml version="1.0" encoding="utf-8"?>
<p:tagLst xmlns:p="http://schemas.openxmlformats.org/presentationml/2006/main">
  <p:tag name="KSO_WM_TAG_VERSION" val="1.0"/>
  <p:tag name="KSO_WM_BEAUTIFY_FLAG" val="#wm#"/>
  <p:tag name="KSO_WM_UNIT_TYPE" val="i"/>
  <p:tag name="KSO_WM_UNIT_ID" val="custom160191_24*i*2"/>
  <p:tag name="KSO_WM_TEMPLATE_CATEGORY" val="custom"/>
  <p:tag name="KSO_WM_TEMPLATE_INDEX" val="160191"/>
</p:tagLst>
</file>

<file path=ppt/tags/tag107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m_i"/>
  <p:tag name="KSO_WM_UNIT_INDEX" val="1_2"/>
  <p:tag name="KSO_WM_UNIT_ID" val="custom160191_24*m_i*1_2"/>
  <p:tag name="KSO_WM_UNIT_CLEAR" val="1"/>
  <p:tag name="KSO_WM_UNIT_LAYERLEVEL" val="1_1"/>
  <p:tag name="KSO_WM_DIAGRAM_GROUP_CODE" val="m1-1"/>
</p:tagLst>
</file>

<file path=ppt/tags/tag107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m_i"/>
  <p:tag name="KSO_WM_UNIT_INDEX" val="1_3"/>
  <p:tag name="KSO_WM_UNIT_ID" val="custom160191_24*m_i*1_3"/>
  <p:tag name="KSO_WM_UNIT_CLEAR" val="1"/>
  <p:tag name="KSO_WM_UNIT_LAYERLEVEL" val="1_1"/>
  <p:tag name="KSO_WM_DIAGRAM_GROUP_CODE" val="m1-1"/>
</p:tagLst>
</file>

<file path=ppt/tags/tag107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m_h_f"/>
  <p:tag name="KSO_WM_UNIT_INDEX" val="1_2_1"/>
  <p:tag name="KSO_WM_UNIT_ID" val="custom160191_24*m_h_f*1_2_1"/>
  <p:tag name="KSO_WM_UNIT_CLEAR" val="1"/>
  <p:tag name="KSO_WM_UNIT_LAYERLEVEL" val="1_1_1"/>
  <p:tag name="KSO_WM_UNIT_VALUE" val="8"/>
  <p:tag name="KSO_WM_UNIT_HIGHLIGHT" val="0"/>
  <p:tag name="KSO_WM_UNIT_COMPATIBLE" val="0"/>
  <p:tag name="KSO_WM_UNIT_PRESET_TEXT_INDEX" val="3"/>
  <p:tag name="KSO_WM_UNIT_PRESET_TEXT_LEN" val="2"/>
  <p:tag name="KSO_WM_DIAGRAM_GROUP_CODE" val="m1-1"/>
</p:tagLst>
</file>

<file path=ppt/tags/tag107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m_i"/>
  <p:tag name="KSO_WM_UNIT_INDEX" val="1_4"/>
  <p:tag name="KSO_WM_UNIT_ID" val="custom160191_24*m_i*1_4"/>
  <p:tag name="KSO_WM_UNIT_CLEAR" val="1"/>
  <p:tag name="KSO_WM_UNIT_LAYERLEVEL" val="1_1"/>
  <p:tag name="KSO_WM_DIAGRAM_GROUP_CODE" val="m1-1"/>
</p:tagLst>
</file>

<file path=ppt/tags/tag107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m_i"/>
  <p:tag name="KSO_WM_UNIT_INDEX" val="1_5"/>
  <p:tag name="KSO_WM_UNIT_ID" val="custom160191_24*m_i*1_5"/>
  <p:tag name="KSO_WM_UNIT_CLEAR" val="1"/>
  <p:tag name="KSO_WM_UNIT_LAYERLEVEL" val="1_1"/>
  <p:tag name="KSO_WM_DIAGRAM_GROUP_CODE" val="m1-1"/>
</p:tagLst>
</file>

<file path=ppt/tags/tag1077.xml><?xml version="1.0" encoding="utf-8"?>
<p:tagLst xmlns:p="http://schemas.openxmlformats.org/presentationml/2006/main">
  <p:tag name="KSO_WM_TAG_VERSION" val="1.0"/>
  <p:tag name="KSO_WM_BEAUTIFY_FLAG" val="#wm#"/>
  <p:tag name="KSO_WM_UNIT_TYPE" val="i"/>
  <p:tag name="KSO_WM_UNIT_ID" val="custom160191_24*i*13"/>
  <p:tag name="KSO_WM_TEMPLATE_CATEGORY" val="custom"/>
  <p:tag name="KSO_WM_TEMPLATE_INDEX" val="160191"/>
</p:tagLst>
</file>

<file path=ppt/tags/tag107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m_i"/>
  <p:tag name="KSO_WM_UNIT_INDEX" val="1_6"/>
  <p:tag name="KSO_WM_UNIT_ID" val="custom160191_24*m_i*1_6"/>
  <p:tag name="KSO_WM_UNIT_CLEAR" val="1"/>
  <p:tag name="KSO_WM_UNIT_LAYERLEVEL" val="1_1"/>
  <p:tag name="KSO_WM_DIAGRAM_GROUP_CODE" val="m1-1"/>
</p:tagLst>
</file>

<file path=ppt/tags/tag107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m_i"/>
  <p:tag name="KSO_WM_UNIT_INDEX" val="1_7"/>
  <p:tag name="KSO_WM_UNIT_ID" val="custom160191_24*m_i*1_7"/>
  <p:tag name="KSO_WM_UNIT_CLEAR" val="1"/>
  <p:tag name="KSO_WM_UNIT_LAYERLEVEL" val="1_1"/>
  <p:tag name="KSO_WM_DIAGRAM_GROUP_CODE" val="m1-1"/>
</p:tagLst>
</file>

<file path=ppt/tags/tag108.xml><?xml version="1.0" encoding="utf-8"?>
<p:tagLst xmlns:p="http://schemas.openxmlformats.org/presentationml/2006/main">
  <p:tag name="KSO_WM_TAG_VERSION" val="1.0"/>
  <p:tag name="KSO_WM_BEAUTIFY_FLAG" val="#wm#"/>
  <p:tag name="KSO_WM_UNIT_TYPE" val="i"/>
  <p:tag name="KSO_WM_UNIT_ID" val="custom160191_6*i*180"/>
  <p:tag name="KSO_WM_TEMPLATE_CATEGORY" val="custom"/>
  <p:tag name="KSO_WM_TEMPLATE_INDEX" val="160191"/>
</p:tagLst>
</file>

<file path=ppt/tags/tag108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m_h_f"/>
  <p:tag name="KSO_WM_UNIT_INDEX" val="1_1_1"/>
  <p:tag name="KSO_WM_UNIT_ID" val="custom160191_24*m_h_f*1_1_1"/>
  <p:tag name="KSO_WM_UNIT_CLEAR" val="1"/>
  <p:tag name="KSO_WM_UNIT_LAYERLEVEL" val="1_1_1"/>
  <p:tag name="KSO_WM_UNIT_VALUE" val="8"/>
  <p:tag name="KSO_WM_UNIT_HIGHLIGHT" val="0"/>
  <p:tag name="KSO_WM_UNIT_COMPATIBLE" val="0"/>
  <p:tag name="KSO_WM_UNIT_PRESET_TEXT_INDEX" val="3"/>
  <p:tag name="KSO_WM_UNIT_PRESET_TEXT_LEN" val="2"/>
  <p:tag name="KSO_WM_DIAGRAM_GROUP_CODE" val="m1-1"/>
</p:tagLst>
</file>

<file path=ppt/tags/tag108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m_i"/>
  <p:tag name="KSO_WM_UNIT_INDEX" val="1_8"/>
  <p:tag name="KSO_WM_UNIT_ID" val="custom160191_24*m_i*1_8"/>
  <p:tag name="KSO_WM_UNIT_CLEAR" val="1"/>
  <p:tag name="KSO_WM_UNIT_LAYERLEVEL" val="1_1"/>
  <p:tag name="KSO_WM_DIAGRAM_GROUP_CODE" val="m1-1"/>
</p:tagLst>
</file>

<file path=ppt/tags/tag108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m_i"/>
  <p:tag name="KSO_WM_UNIT_INDEX" val="1_9"/>
  <p:tag name="KSO_WM_UNIT_ID" val="custom160191_24*m_i*1_9"/>
  <p:tag name="KSO_WM_UNIT_CLEAR" val="1"/>
  <p:tag name="KSO_WM_UNIT_LAYERLEVEL" val="1_1"/>
  <p:tag name="KSO_WM_DIAGRAM_GROUP_CODE" val="m1-1"/>
</p:tagLst>
</file>

<file path=ppt/tags/tag108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a"/>
  <p:tag name="KSO_WM_UNIT_INDEX" val="1"/>
  <p:tag name="KSO_WM_UNIT_ID" val="custom160191_24*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084.xml><?xml version="1.0" encoding="utf-8"?>
<p:tagLst xmlns:p="http://schemas.openxmlformats.org/presentationml/2006/main">
  <p:tag name="KSO_WM_TEMPLATE_CATEGORY" val="custom"/>
  <p:tag name="KSO_WM_TEMPLATE_INDEX" val="160191"/>
  <p:tag name="KSO_WM_TAG_VERSION" val="1.0"/>
  <p:tag name="KSO_WM_SLIDE_ID" val="custom160191_24"/>
  <p:tag name="KSO_WM_SLIDE_INDEX" val="24"/>
  <p:tag name="KSO_WM_SLIDE_ITEM_CNT" val="3"/>
  <p:tag name="KSO_WM_SLIDE_LAYOUT" val="a_f_m"/>
  <p:tag name="KSO_WM_SLIDE_LAYOUT_CNT" val="1_1_1"/>
  <p:tag name="KSO_WM_SLIDE_TYPE" val="text"/>
  <p:tag name="KSO_WM_BEAUTIFY_FLAG" val="#wm#"/>
  <p:tag name="KSO_WM_SLIDE_POSITION" val="99*111"/>
  <p:tag name="KSO_WM_SLIDE_SIZE" val="762*393"/>
  <p:tag name="KSO_WM_DIAGRAM_GROUP_CODE" val="m1-1"/>
</p:tagLst>
</file>

<file path=ppt/tags/tag108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a"/>
  <p:tag name="KSO_WM_UNIT_INDEX" val="1"/>
  <p:tag name="KSO_WM_UNIT_ID" val="custom160191_30*a*1"/>
  <p:tag name="KSO_WM_UNIT_CLEAR" val="1"/>
  <p:tag name="KSO_WM_UNIT_LAYERLEVEL" val="1"/>
  <p:tag name="KSO_WM_UNIT_VALUE" val="7"/>
  <p:tag name="KSO_WM_UNIT_ISCONTENTSTITLE" val="0"/>
  <p:tag name="KSO_WM_UNIT_HIGHLIGHT" val="0"/>
  <p:tag name="KSO_WM_UNIT_COMPATIBLE" val="0"/>
  <p:tag name="KSO_WM_UNIT_PRESET_TEXT" val="谢 谢 大 家！"/>
</p:tagLst>
</file>

<file path=ppt/tags/tag1086.xml><?xml version="1.0" encoding="utf-8"?>
<p:tagLst xmlns:p="http://schemas.openxmlformats.org/presentationml/2006/main">
  <p:tag name="KSO_WM_TEMPLATE_CATEGORY" val="custom"/>
  <p:tag name="KSO_WM_TEMPLATE_INDEX" val="160191"/>
  <p:tag name="KSO_WM_TAG_VERSION" val="1.0"/>
  <p:tag name="KSO_WM_SLIDE_ID" val="custom160191_29"/>
  <p:tag name="KSO_WM_SLIDE_INDEX" val="29"/>
  <p:tag name="KSO_WM_SLIDE_ITEM_CNT" val="1"/>
  <p:tag name="KSO_WM_SLIDE_LAYOUT" val="a"/>
  <p:tag name="KSO_WM_SLIDE_LAYOUT_CNT" val="1"/>
  <p:tag name="KSO_WM_SLIDE_TYPE" val="endPage"/>
  <p:tag name="KSO_WM_BEAUTIFY_FLAG" val="#wm#"/>
</p:tagLst>
</file>

<file path=ppt/tags/tag109.xml><?xml version="1.0" encoding="utf-8"?>
<p:tagLst xmlns:p="http://schemas.openxmlformats.org/presentationml/2006/main">
  <p:tag name="KSO_WM_TAG_VERSION" val="1.0"/>
  <p:tag name="KSO_WM_BEAUTIFY_FLAG" val="#wm#"/>
  <p:tag name="KSO_WM_UNIT_TYPE" val="i"/>
  <p:tag name="KSO_WM_UNIT_ID" val="custom160191_6*i*181"/>
  <p:tag name="KSO_WM_TEMPLATE_CATEGORY" val="custom"/>
  <p:tag name="KSO_WM_TEMPLATE_INDEX" val="160191"/>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d"/>
  <p:tag name="KSO_WM_UNIT_INDEX" val="1"/>
  <p:tag name="KSO_WM_UNIT_ID" val="custom160191_4*d*1"/>
  <p:tag name="KSO_WM_UNIT_CLEAR" val="0"/>
  <p:tag name="KSO_WM_UNIT_LAYERLEVEL" val="1"/>
  <p:tag name="KSO_WM_UNIT_VALUE" val="1500*1713"/>
  <p:tag name="KSO_WM_UNIT_HIGHLIGHT" val="0"/>
  <p:tag name="KSO_WM_UNIT_COMPATIBLE" val="0"/>
</p:tagLst>
</file>

<file path=ppt/tags/tag110.xml><?xml version="1.0" encoding="utf-8"?>
<p:tagLst xmlns:p="http://schemas.openxmlformats.org/presentationml/2006/main">
  <p:tag name="KSO_WM_TAG_VERSION" val="1.0"/>
  <p:tag name="KSO_WM_BEAUTIFY_FLAG" val="#wm#"/>
  <p:tag name="KSO_WM_UNIT_TYPE" val="i"/>
  <p:tag name="KSO_WM_UNIT_ID" val="custom160191_6*i*182"/>
  <p:tag name="KSO_WM_TEMPLATE_CATEGORY" val="custom"/>
  <p:tag name="KSO_WM_TEMPLATE_INDEX" val="160191"/>
</p:tagLst>
</file>

<file path=ppt/tags/tag111.xml><?xml version="1.0" encoding="utf-8"?>
<p:tagLst xmlns:p="http://schemas.openxmlformats.org/presentationml/2006/main">
  <p:tag name="KSO_WM_TAG_VERSION" val="1.0"/>
  <p:tag name="KSO_WM_BEAUTIFY_FLAG" val="#wm#"/>
  <p:tag name="KSO_WM_UNIT_TYPE" val="i"/>
  <p:tag name="KSO_WM_UNIT_ID" val="custom160191_6*i*183"/>
  <p:tag name="KSO_WM_TEMPLATE_CATEGORY" val="custom"/>
  <p:tag name="KSO_WM_TEMPLATE_INDEX" val="160191"/>
</p:tagLst>
</file>

<file path=ppt/tags/tag112.xml><?xml version="1.0" encoding="utf-8"?>
<p:tagLst xmlns:p="http://schemas.openxmlformats.org/presentationml/2006/main">
  <p:tag name="KSO_WM_TAG_VERSION" val="1.0"/>
  <p:tag name="KSO_WM_BEAUTIFY_FLAG" val="#wm#"/>
  <p:tag name="KSO_WM_UNIT_TYPE" val="i"/>
  <p:tag name="KSO_WM_UNIT_ID" val="custom160191_6*i*184"/>
  <p:tag name="KSO_WM_TEMPLATE_CATEGORY" val="custom"/>
  <p:tag name="KSO_WM_TEMPLATE_INDEX" val="160191"/>
</p:tagLst>
</file>

<file path=ppt/tags/tag113.xml><?xml version="1.0" encoding="utf-8"?>
<p:tagLst xmlns:p="http://schemas.openxmlformats.org/presentationml/2006/main">
  <p:tag name="KSO_WM_TAG_VERSION" val="1.0"/>
  <p:tag name="KSO_WM_BEAUTIFY_FLAG" val="#wm#"/>
  <p:tag name="KSO_WM_UNIT_TYPE" val="i"/>
  <p:tag name="KSO_WM_UNIT_ID" val="custom160191_6*i*185"/>
  <p:tag name="KSO_WM_TEMPLATE_CATEGORY" val="custom"/>
  <p:tag name="KSO_WM_TEMPLATE_INDEX" val="160191"/>
</p:tagLst>
</file>

<file path=ppt/tags/tag114.xml><?xml version="1.0" encoding="utf-8"?>
<p:tagLst xmlns:p="http://schemas.openxmlformats.org/presentationml/2006/main">
  <p:tag name="KSO_WM_TAG_VERSION" val="1.0"/>
  <p:tag name="KSO_WM_BEAUTIFY_FLAG" val="#wm#"/>
  <p:tag name="KSO_WM_UNIT_TYPE" val="i"/>
  <p:tag name="KSO_WM_UNIT_ID" val="custom160191_6*i*186"/>
  <p:tag name="KSO_WM_TEMPLATE_CATEGORY" val="custom"/>
  <p:tag name="KSO_WM_TEMPLATE_INDEX" val="160191"/>
</p:tagLst>
</file>

<file path=ppt/tags/tag115.xml><?xml version="1.0" encoding="utf-8"?>
<p:tagLst xmlns:p="http://schemas.openxmlformats.org/presentationml/2006/main">
  <p:tag name="KSO_WM_TEMPLATE_CATEGORY" val="custom"/>
  <p:tag name="KSO_WM_TEMPLATE_INDEX" val="160191"/>
  <p:tag name="KSO_WM_TAG_VERSION" val="1.0"/>
  <p:tag name="KSO_WM_SLIDE_ID" val="custom160191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116.xml><?xml version="1.0" encoding="utf-8"?>
<p:tagLst xmlns:p="http://schemas.openxmlformats.org/presentationml/2006/main">
  <p:tag name="KSO_WM_TAG_VERSION" val="1.0"/>
  <p:tag name="KSO_WM_BEAUTIFY_FLAG" val="#wm#"/>
  <p:tag name="KSO_WM_UNIT_TYPE" val="i"/>
  <p:tag name="KSO_WM_UNIT_ID" val="custom160191_7*i*0"/>
  <p:tag name="KSO_WM_TEMPLATE_CATEGORY" val="custom"/>
  <p:tag name="KSO_WM_TEMPLATE_INDEX" val="160191"/>
</p:tagLst>
</file>

<file path=ppt/tags/tag11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
  <p:tag name="KSO_WM_UNIT_ID" val="custom160191_7*l_i*1_1"/>
  <p:tag name="KSO_WM_UNIT_CLEAR" val="1"/>
  <p:tag name="KSO_WM_UNIT_LAYERLEVEL" val="1_1"/>
  <p:tag name="KSO_WM_DIAGRAM_GROUP_CODE" val="l1-1"/>
</p:tagLst>
</file>

<file path=ppt/tags/tag11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
  <p:tag name="KSO_WM_UNIT_ID" val="custom160191_7*l_i*1_2"/>
  <p:tag name="KSO_WM_UNIT_CLEAR" val="1"/>
  <p:tag name="KSO_WM_UNIT_LAYERLEVEL" val="1_1"/>
  <p:tag name="KSO_WM_DIAGRAM_GROUP_CODE" val="l1-1"/>
</p:tagLst>
</file>

<file path=ppt/tags/tag11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
  <p:tag name="KSO_WM_UNIT_ID" val="custom160191_7*l_i*1_3"/>
  <p:tag name="KSO_WM_UNIT_CLEAR" val="1"/>
  <p:tag name="KSO_WM_UNIT_LAYERLEVEL" val="1_1"/>
  <p:tag name="KSO_WM_DIAGRAM_GROUP_CODE" val="l1-1"/>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a"/>
  <p:tag name="KSO_WM_UNIT_INDEX" val="1"/>
  <p:tag name="KSO_WM_UNIT_ID" val="custom160191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2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
  <p:tag name="KSO_WM_UNIT_ID" val="custom160191_7*l_i*1_4"/>
  <p:tag name="KSO_WM_UNIT_CLEAR" val="1"/>
  <p:tag name="KSO_WM_UNIT_LAYERLEVEL" val="1_1"/>
  <p:tag name="KSO_WM_DIAGRAM_GROUP_CODE" val="l1-1"/>
</p:tagLst>
</file>

<file path=ppt/tags/tag12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
  <p:tag name="KSO_WM_UNIT_ID" val="custom160191_7*l_i*1_5"/>
  <p:tag name="KSO_WM_UNIT_CLEAR" val="1"/>
  <p:tag name="KSO_WM_UNIT_LAYERLEVEL" val="1_1"/>
  <p:tag name="KSO_WM_DIAGRAM_GROUP_CODE" val="l1-1"/>
</p:tagLst>
</file>

<file path=ppt/tags/tag12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
  <p:tag name="KSO_WM_UNIT_ID" val="custom160191_7*l_i*1_6"/>
  <p:tag name="KSO_WM_UNIT_CLEAR" val="1"/>
  <p:tag name="KSO_WM_UNIT_LAYERLEVEL" val="1_1"/>
  <p:tag name="KSO_WM_DIAGRAM_GROUP_CODE" val="l1-1"/>
</p:tagLst>
</file>

<file path=ppt/tags/tag12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
  <p:tag name="KSO_WM_UNIT_ID" val="custom160191_7*l_i*1_7"/>
  <p:tag name="KSO_WM_UNIT_CLEAR" val="1"/>
  <p:tag name="KSO_WM_UNIT_LAYERLEVEL" val="1_1"/>
  <p:tag name="KSO_WM_DIAGRAM_GROUP_CODE" val="l1-1"/>
</p:tagLst>
</file>

<file path=ppt/tags/tag12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
  <p:tag name="KSO_WM_UNIT_ID" val="custom160191_7*l_i*1_8"/>
  <p:tag name="KSO_WM_UNIT_CLEAR" val="1"/>
  <p:tag name="KSO_WM_UNIT_LAYERLEVEL" val="1_1"/>
  <p:tag name="KSO_WM_DIAGRAM_GROUP_CODE" val="l1-1"/>
</p:tagLst>
</file>

<file path=ppt/tags/tag12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
  <p:tag name="KSO_WM_UNIT_ID" val="custom160191_7*l_i*1_9"/>
  <p:tag name="KSO_WM_UNIT_CLEAR" val="1"/>
  <p:tag name="KSO_WM_UNIT_LAYERLEVEL" val="1_1"/>
  <p:tag name="KSO_WM_DIAGRAM_GROUP_CODE" val="l1-1"/>
</p:tagLst>
</file>

<file path=ppt/tags/tag12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
  <p:tag name="KSO_WM_UNIT_ID" val="custom160191_7*l_i*1_10"/>
  <p:tag name="KSO_WM_UNIT_CLEAR" val="1"/>
  <p:tag name="KSO_WM_UNIT_LAYERLEVEL" val="1_1"/>
  <p:tag name="KSO_WM_DIAGRAM_GROUP_CODE" val="l1-1"/>
</p:tagLst>
</file>

<file path=ppt/tags/tag12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
  <p:tag name="KSO_WM_UNIT_ID" val="custom160191_7*l_i*1_11"/>
  <p:tag name="KSO_WM_UNIT_CLEAR" val="1"/>
  <p:tag name="KSO_WM_UNIT_LAYERLEVEL" val="1_1"/>
  <p:tag name="KSO_WM_DIAGRAM_GROUP_CODE" val="l1-1"/>
</p:tagLst>
</file>

<file path=ppt/tags/tag12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2"/>
  <p:tag name="KSO_WM_UNIT_ID" val="custom160191_7*l_i*1_12"/>
  <p:tag name="KSO_WM_UNIT_CLEAR" val="1"/>
  <p:tag name="KSO_WM_UNIT_LAYERLEVEL" val="1_1"/>
  <p:tag name="KSO_WM_DIAGRAM_GROUP_CODE" val="l1-1"/>
</p:tagLst>
</file>

<file path=ppt/tags/tag12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3"/>
  <p:tag name="KSO_WM_UNIT_ID" val="custom160191_7*l_i*1_13"/>
  <p:tag name="KSO_WM_UNIT_CLEAR" val="1"/>
  <p:tag name="KSO_WM_UNIT_LAYERLEVEL" val="1_1"/>
  <p:tag name="KSO_WM_DIAGRAM_GROUP_CODE" val="l1-1"/>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f"/>
  <p:tag name="KSO_WM_UNIT_INDEX" val="1"/>
  <p:tag name="KSO_WM_UNIT_ID" val="custom160191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13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4"/>
  <p:tag name="KSO_WM_UNIT_ID" val="custom160191_7*l_i*1_14"/>
  <p:tag name="KSO_WM_UNIT_CLEAR" val="1"/>
  <p:tag name="KSO_WM_UNIT_LAYERLEVEL" val="1_1"/>
  <p:tag name="KSO_WM_DIAGRAM_GROUP_CODE" val="l1-1"/>
</p:tagLst>
</file>

<file path=ppt/tags/tag13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5"/>
  <p:tag name="KSO_WM_UNIT_ID" val="custom160191_7*l_i*1_15"/>
  <p:tag name="KSO_WM_UNIT_CLEAR" val="1"/>
  <p:tag name="KSO_WM_UNIT_LAYERLEVEL" val="1_1"/>
  <p:tag name="KSO_WM_DIAGRAM_GROUP_CODE" val="l1-1"/>
</p:tagLst>
</file>

<file path=ppt/tags/tag13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6"/>
  <p:tag name="KSO_WM_UNIT_ID" val="custom160191_7*l_i*1_16"/>
  <p:tag name="KSO_WM_UNIT_CLEAR" val="1"/>
  <p:tag name="KSO_WM_UNIT_LAYERLEVEL" val="1_1"/>
  <p:tag name="KSO_WM_DIAGRAM_GROUP_CODE" val="l1-1"/>
</p:tagLst>
</file>

<file path=ppt/tags/tag13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7"/>
  <p:tag name="KSO_WM_UNIT_ID" val="custom160191_7*l_i*1_17"/>
  <p:tag name="KSO_WM_UNIT_CLEAR" val="1"/>
  <p:tag name="KSO_WM_UNIT_LAYERLEVEL" val="1_1"/>
  <p:tag name="KSO_WM_DIAGRAM_GROUP_CODE" val="l1-1"/>
</p:tagLst>
</file>

<file path=ppt/tags/tag13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8"/>
  <p:tag name="KSO_WM_UNIT_ID" val="custom160191_7*l_i*1_18"/>
  <p:tag name="KSO_WM_UNIT_CLEAR" val="1"/>
  <p:tag name="KSO_WM_UNIT_LAYERLEVEL" val="1_1"/>
  <p:tag name="KSO_WM_DIAGRAM_GROUP_CODE" val="l1-1"/>
</p:tagLst>
</file>

<file path=ppt/tags/tag13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9"/>
  <p:tag name="KSO_WM_UNIT_ID" val="custom160191_7*l_i*1_19"/>
  <p:tag name="KSO_WM_UNIT_CLEAR" val="1"/>
  <p:tag name="KSO_WM_UNIT_LAYERLEVEL" val="1_1"/>
  <p:tag name="KSO_WM_DIAGRAM_GROUP_CODE" val="l1-1"/>
</p:tagLst>
</file>

<file path=ppt/tags/tag13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0"/>
  <p:tag name="KSO_WM_UNIT_ID" val="custom160191_7*l_i*1_20"/>
  <p:tag name="KSO_WM_UNIT_CLEAR" val="1"/>
  <p:tag name="KSO_WM_UNIT_LAYERLEVEL" val="1_1"/>
  <p:tag name="KSO_WM_DIAGRAM_GROUP_CODE" val="l1-1"/>
</p:tagLst>
</file>

<file path=ppt/tags/tag13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1"/>
  <p:tag name="KSO_WM_UNIT_ID" val="custom160191_7*l_i*1_21"/>
  <p:tag name="KSO_WM_UNIT_CLEAR" val="1"/>
  <p:tag name="KSO_WM_UNIT_LAYERLEVEL" val="1_1"/>
  <p:tag name="KSO_WM_DIAGRAM_GROUP_CODE" val="l1-1"/>
</p:tagLst>
</file>

<file path=ppt/tags/tag13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2"/>
  <p:tag name="KSO_WM_UNIT_ID" val="custom160191_7*l_i*1_22"/>
  <p:tag name="KSO_WM_UNIT_CLEAR" val="1"/>
  <p:tag name="KSO_WM_UNIT_LAYERLEVEL" val="1_1"/>
  <p:tag name="KSO_WM_DIAGRAM_GROUP_CODE" val="l1-1"/>
</p:tagLst>
</file>

<file path=ppt/tags/tag13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3"/>
  <p:tag name="KSO_WM_UNIT_ID" val="custom160191_7*l_i*1_23"/>
  <p:tag name="KSO_WM_UNIT_CLEAR" val="1"/>
  <p:tag name="KSO_WM_UNIT_LAYERLEVEL" val="1_1"/>
  <p:tag name="KSO_WM_DIAGRAM_GROUP_CODE" val="l1-1"/>
</p:tagLst>
</file>

<file path=ppt/tags/tag14.xml><?xml version="1.0" encoding="utf-8"?>
<p:tagLst xmlns:p="http://schemas.openxmlformats.org/presentationml/2006/main">
  <p:tag name="KSO_WM_TEMPLATE_CATEGORY" val="custom"/>
  <p:tag name="KSO_WM_TEMPLATE_INDEX" val="160191"/>
  <p:tag name="KSO_WM_TAG_VERSION" val="1.0"/>
  <p:tag name="KSO_WM_SLIDE_ID" val="custom160191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14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4"/>
  <p:tag name="KSO_WM_UNIT_ID" val="custom160191_7*l_i*1_24"/>
  <p:tag name="KSO_WM_UNIT_CLEAR" val="1"/>
  <p:tag name="KSO_WM_UNIT_LAYERLEVEL" val="1_1"/>
  <p:tag name="KSO_WM_DIAGRAM_GROUP_CODE" val="l1-1"/>
</p:tagLst>
</file>

<file path=ppt/tags/tag14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5"/>
  <p:tag name="KSO_WM_UNIT_ID" val="custom160191_7*l_i*1_25"/>
  <p:tag name="KSO_WM_UNIT_CLEAR" val="1"/>
  <p:tag name="KSO_WM_UNIT_LAYERLEVEL" val="1_1"/>
  <p:tag name="KSO_WM_DIAGRAM_GROUP_CODE" val="l1-1"/>
</p:tagLst>
</file>

<file path=ppt/tags/tag14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6"/>
  <p:tag name="KSO_WM_UNIT_ID" val="custom160191_7*l_i*1_26"/>
  <p:tag name="KSO_WM_UNIT_CLEAR" val="1"/>
  <p:tag name="KSO_WM_UNIT_LAYERLEVEL" val="1_1"/>
  <p:tag name="KSO_WM_DIAGRAM_GROUP_CODE" val="l1-1"/>
</p:tagLst>
</file>

<file path=ppt/tags/tag14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7"/>
  <p:tag name="KSO_WM_UNIT_ID" val="custom160191_7*l_i*1_27"/>
  <p:tag name="KSO_WM_UNIT_CLEAR" val="1"/>
  <p:tag name="KSO_WM_UNIT_LAYERLEVEL" val="1_1"/>
  <p:tag name="KSO_WM_DIAGRAM_GROUP_CODE" val="l1-1"/>
</p:tagLst>
</file>

<file path=ppt/tags/tag14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8"/>
  <p:tag name="KSO_WM_UNIT_ID" val="custom160191_7*l_i*1_28"/>
  <p:tag name="KSO_WM_UNIT_CLEAR" val="1"/>
  <p:tag name="KSO_WM_UNIT_LAYERLEVEL" val="1_1"/>
  <p:tag name="KSO_WM_DIAGRAM_GROUP_CODE" val="l1-1"/>
</p:tagLst>
</file>

<file path=ppt/tags/tag14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9"/>
  <p:tag name="KSO_WM_UNIT_ID" val="custom160191_7*l_i*1_29"/>
  <p:tag name="KSO_WM_UNIT_CLEAR" val="1"/>
  <p:tag name="KSO_WM_UNIT_LAYERLEVEL" val="1_1"/>
  <p:tag name="KSO_WM_DIAGRAM_GROUP_CODE" val="l1-1"/>
</p:tagLst>
</file>

<file path=ppt/tags/tag14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0"/>
  <p:tag name="KSO_WM_UNIT_ID" val="custom160191_7*l_i*1_30"/>
  <p:tag name="KSO_WM_UNIT_CLEAR" val="1"/>
  <p:tag name="KSO_WM_UNIT_LAYERLEVEL" val="1_1"/>
  <p:tag name="KSO_WM_DIAGRAM_GROUP_CODE" val="l1-1"/>
</p:tagLst>
</file>

<file path=ppt/tags/tag14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1"/>
  <p:tag name="KSO_WM_UNIT_ID" val="custom160191_7*l_i*1_31"/>
  <p:tag name="KSO_WM_UNIT_CLEAR" val="1"/>
  <p:tag name="KSO_WM_UNIT_LAYERLEVEL" val="1_1"/>
  <p:tag name="KSO_WM_DIAGRAM_GROUP_CODE" val="l1-1"/>
</p:tagLst>
</file>

<file path=ppt/tags/tag14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2"/>
  <p:tag name="KSO_WM_UNIT_ID" val="custom160191_7*l_i*1_32"/>
  <p:tag name="KSO_WM_UNIT_CLEAR" val="1"/>
  <p:tag name="KSO_WM_UNIT_LAYERLEVEL" val="1_1"/>
  <p:tag name="KSO_WM_DIAGRAM_GROUP_CODE" val="l1-1"/>
</p:tagLst>
</file>

<file path=ppt/tags/tag14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3"/>
  <p:tag name="KSO_WM_UNIT_ID" val="custom160191_7*l_i*1_33"/>
  <p:tag name="KSO_WM_UNIT_CLEAR" val="1"/>
  <p:tag name="KSO_WM_UNIT_LAYERLEVEL" val="1_1"/>
  <p:tag name="KSO_WM_DIAGRAM_GROUP_CODE" val="l1-1"/>
</p:tagLst>
</file>

<file path=ppt/tags/tag15.xml><?xml version="1.0" encoding="utf-8"?>
<p:tagLst xmlns:p="http://schemas.openxmlformats.org/presentationml/2006/main">
  <p:tag name="KSO_WM_TAG_VERSION" val="1.0"/>
  <p:tag name="KSO_WM_BEAUTIFY_FLAG" val="#wm#"/>
  <p:tag name="KSO_WM_UNIT_TYPE" val="i"/>
  <p:tag name="KSO_WM_UNIT_ID" val="custom160191_5*i*0"/>
  <p:tag name="KSO_WM_TEMPLATE_CATEGORY" val="custom"/>
  <p:tag name="KSO_WM_TEMPLATE_INDEX" val="160191"/>
</p:tagLst>
</file>

<file path=ppt/tags/tag15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4"/>
  <p:tag name="KSO_WM_UNIT_ID" val="custom160191_7*l_i*1_34"/>
  <p:tag name="KSO_WM_UNIT_CLEAR" val="1"/>
  <p:tag name="KSO_WM_UNIT_LAYERLEVEL" val="1_1"/>
  <p:tag name="KSO_WM_DIAGRAM_GROUP_CODE" val="l1-1"/>
</p:tagLst>
</file>

<file path=ppt/tags/tag15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5"/>
  <p:tag name="KSO_WM_UNIT_ID" val="custom160191_7*l_i*1_35"/>
  <p:tag name="KSO_WM_UNIT_CLEAR" val="1"/>
  <p:tag name="KSO_WM_UNIT_LAYERLEVEL" val="1_1"/>
  <p:tag name="KSO_WM_DIAGRAM_GROUP_CODE" val="l1-1"/>
</p:tagLst>
</file>

<file path=ppt/tags/tag15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6"/>
  <p:tag name="KSO_WM_UNIT_ID" val="custom160191_7*l_i*1_36"/>
  <p:tag name="KSO_WM_UNIT_CLEAR" val="1"/>
  <p:tag name="KSO_WM_UNIT_LAYERLEVEL" val="1_1"/>
  <p:tag name="KSO_WM_DIAGRAM_GROUP_CODE" val="l1-1"/>
</p:tagLst>
</file>

<file path=ppt/tags/tag15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7"/>
  <p:tag name="KSO_WM_UNIT_ID" val="custom160191_7*l_i*1_37"/>
  <p:tag name="KSO_WM_UNIT_CLEAR" val="1"/>
  <p:tag name="KSO_WM_UNIT_LAYERLEVEL" val="1_1"/>
  <p:tag name="KSO_WM_DIAGRAM_GROUP_CODE" val="l1-1"/>
</p:tagLst>
</file>

<file path=ppt/tags/tag15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8"/>
  <p:tag name="KSO_WM_UNIT_ID" val="custom160191_7*l_i*1_38"/>
  <p:tag name="KSO_WM_UNIT_CLEAR" val="1"/>
  <p:tag name="KSO_WM_UNIT_LAYERLEVEL" val="1_1"/>
  <p:tag name="KSO_WM_DIAGRAM_GROUP_CODE" val="l1-1"/>
</p:tagLst>
</file>

<file path=ppt/tags/tag15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9"/>
  <p:tag name="KSO_WM_UNIT_ID" val="custom160191_7*l_i*1_39"/>
  <p:tag name="KSO_WM_UNIT_CLEAR" val="1"/>
  <p:tag name="KSO_WM_UNIT_LAYERLEVEL" val="1_1"/>
  <p:tag name="KSO_WM_DIAGRAM_GROUP_CODE" val="l1-1"/>
</p:tagLst>
</file>

<file path=ppt/tags/tag15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0"/>
  <p:tag name="KSO_WM_UNIT_ID" val="custom160191_7*l_i*1_40"/>
  <p:tag name="KSO_WM_UNIT_CLEAR" val="1"/>
  <p:tag name="KSO_WM_UNIT_LAYERLEVEL" val="1_1"/>
  <p:tag name="KSO_WM_DIAGRAM_GROUP_CODE" val="l1-1"/>
</p:tagLst>
</file>

<file path=ppt/tags/tag15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f"/>
  <p:tag name="KSO_WM_UNIT_INDEX" val="1_1_1"/>
  <p:tag name="KSO_WM_UNIT_ID" val="custom160191_7*l_h_f*1_1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Lst>
</file>

<file path=ppt/tags/tag15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a"/>
  <p:tag name="KSO_WM_UNIT_INDEX" val="1"/>
  <p:tag name="KSO_WM_UNIT_ID" val="custom160191_7*a*1"/>
  <p:tag name="KSO_WM_UNIT_CLEAR" val="1"/>
  <p:tag name="KSO_WM_UNIT_LAYERLEVEL" val="1"/>
  <p:tag name="KSO_WM_UNIT_ISCONTENTSTITLE" val="1"/>
  <p:tag name="KSO_WM_UNIT_VALUE" val="5"/>
  <p:tag name="KSO_WM_UNIT_HIGHLIGHT" val="0"/>
  <p:tag name="KSO_WM_UNIT_COMPATIBLE" val="0"/>
  <p:tag name="KSO_WM_UNIT_PRESET_TEXT" val="Content"/>
</p:tagLst>
</file>

<file path=ppt/tags/tag159.xml><?xml version="1.0" encoding="utf-8"?>
<p:tagLst xmlns:p="http://schemas.openxmlformats.org/presentationml/2006/main">
  <p:tag name="KSO_WM_TAG_VERSION" val="1.0"/>
  <p:tag name="KSO_WM_BEAUTIFY_FLAG" val="#wm#"/>
  <p:tag name="KSO_WM_UNIT_TYPE" val="i"/>
  <p:tag name="KSO_WM_UNIT_ID" val="custom160191_7*i*84"/>
  <p:tag name="KSO_WM_TEMPLATE_CATEGORY" val="custom"/>
  <p:tag name="KSO_WM_TEMPLATE_INDEX" val="160191"/>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d"/>
  <p:tag name="KSO_WM_UNIT_INDEX" val="1"/>
  <p:tag name="KSO_WM_UNIT_ID" val="custom160191_5*d*1"/>
  <p:tag name="KSO_WM_UNIT_CLEAR" val="0"/>
  <p:tag name="KSO_WM_UNIT_LAYERLEVEL" val="1"/>
  <p:tag name="KSO_WM_UNIT_VALUE" val="1261*2521"/>
  <p:tag name="KSO_WM_UNIT_HIGHLIGHT" val="0"/>
  <p:tag name="KSO_WM_UNIT_COMPATIBLE" val="0"/>
</p:tagLst>
</file>

<file path=ppt/tags/tag160.xml><?xml version="1.0" encoding="utf-8"?>
<p:tagLst xmlns:p="http://schemas.openxmlformats.org/presentationml/2006/main">
  <p:tag name="KSO_WM_TAG_VERSION" val="1.0"/>
  <p:tag name="KSO_WM_BEAUTIFY_FLAG" val="#wm#"/>
  <p:tag name="KSO_WM_UNIT_TYPE" val="i"/>
  <p:tag name="KSO_WM_UNIT_ID" val="custom160191_7*i*136"/>
  <p:tag name="KSO_WM_TEMPLATE_CATEGORY" val="custom"/>
  <p:tag name="KSO_WM_TEMPLATE_INDEX" val="160191"/>
</p:tagLst>
</file>

<file path=ppt/tags/tag161.xml><?xml version="1.0" encoding="utf-8"?>
<p:tagLst xmlns:p="http://schemas.openxmlformats.org/presentationml/2006/main">
  <p:tag name="KSO_WM_TAG_VERSION" val="1.0"/>
  <p:tag name="KSO_WM_BEAUTIFY_FLAG" val="#wm#"/>
  <p:tag name="KSO_WM_UNIT_TYPE" val="i"/>
  <p:tag name="KSO_WM_UNIT_ID" val="custom160191_7*i*137"/>
  <p:tag name="KSO_WM_TEMPLATE_CATEGORY" val="custom"/>
  <p:tag name="KSO_WM_TEMPLATE_INDEX" val="160191"/>
</p:tagLst>
</file>

<file path=ppt/tags/tag162.xml><?xml version="1.0" encoding="utf-8"?>
<p:tagLst xmlns:p="http://schemas.openxmlformats.org/presentationml/2006/main">
  <p:tag name="KSO_WM_TAG_VERSION" val="1.0"/>
  <p:tag name="KSO_WM_BEAUTIFY_FLAG" val="#wm#"/>
  <p:tag name="KSO_WM_UNIT_TYPE" val="i"/>
  <p:tag name="KSO_WM_UNIT_ID" val="custom160191_7*i*138"/>
  <p:tag name="KSO_WM_TEMPLATE_CATEGORY" val="custom"/>
  <p:tag name="KSO_WM_TEMPLATE_INDEX" val="160191"/>
</p:tagLst>
</file>

<file path=ppt/tags/tag163.xml><?xml version="1.0" encoding="utf-8"?>
<p:tagLst xmlns:p="http://schemas.openxmlformats.org/presentationml/2006/main">
  <p:tag name="KSO_WM_TAG_VERSION" val="1.0"/>
  <p:tag name="KSO_WM_BEAUTIFY_FLAG" val="#wm#"/>
  <p:tag name="KSO_WM_UNIT_TYPE" val="i"/>
  <p:tag name="KSO_WM_UNIT_ID" val="custom160191_7*i*139"/>
  <p:tag name="KSO_WM_TEMPLATE_CATEGORY" val="custom"/>
  <p:tag name="KSO_WM_TEMPLATE_INDEX" val="160191"/>
</p:tagLst>
</file>

<file path=ppt/tags/tag164.xml><?xml version="1.0" encoding="utf-8"?>
<p:tagLst xmlns:p="http://schemas.openxmlformats.org/presentationml/2006/main">
  <p:tag name="KSO_WM_TAG_VERSION" val="1.0"/>
  <p:tag name="KSO_WM_BEAUTIFY_FLAG" val="#wm#"/>
  <p:tag name="KSO_WM_UNIT_TYPE" val="i"/>
  <p:tag name="KSO_WM_UNIT_ID" val="custom160191_7*i*140"/>
  <p:tag name="KSO_WM_TEMPLATE_CATEGORY" val="custom"/>
  <p:tag name="KSO_WM_TEMPLATE_INDEX" val="160191"/>
</p:tagLst>
</file>

<file path=ppt/tags/tag165.xml><?xml version="1.0" encoding="utf-8"?>
<p:tagLst xmlns:p="http://schemas.openxmlformats.org/presentationml/2006/main">
  <p:tag name="KSO_WM_TAG_VERSION" val="1.0"/>
  <p:tag name="KSO_WM_BEAUTIFY_FLAG" val="#wm#"/>
  <p:tag name="KSO_WM_UNIT_TYPE" val="i"/>
  <p:tag name="KSO_WM_UNIT_ID" val="custom160191_7*i*141"/>
  <p:tag name="KSO_WM_TEMPLATE_CATEGORY" val="custom"/>
  <p:tag name="KSO_WM_TEMPLATE_INDEX" val="160191"/>
</p:tagLst>
</file>

<file path=ppt/tags/tag166.xml><?xml version="1.0" encoding="utf-8"?>
<p:tagLst xmlns:p="http://schemas.openxmlformats.org/presentationml/2006/main">
  <p:tag name="KSO_WM_TAG_VERSION" val="1.0"/>
  <p:tag name="KSO_WM_BEAUTIFY_FLAG" val="#wm#"/>
  <p:tag name="KSO_WM_UNIT_TYPE" val="i"/>
  <p:tag name="KSO_WM_UNIT_ID" val="custom160191_7*i*142"/>
  <p:tag name="KSO_WM_TEMPLATE_CATEGORY" val="custom"/>
  <p:tag name="KSO_WM_TEMPLATE_INDEX" val="160191"/>
</p:tagLst>
</file>

<file path=ppt/tags/tag167.xml><?xml version="1.0" encoding="utf-8"?>
<p:tagLst xmlns:p="http://schemas.openxmlformats.org/presentationml/2006/main">
  <p:tag name="KSO_WM_TAG_VERSION" val="1.0"/>
  <p:tag name="KSO_WM_BEAUTIFY_FLAG" val="#wm#"/>
  <p:tag name="KSO_WM_UNIT_TYPE" val="i"/>
  <p:tag name="KSO_WM_UNIT_ID" val="custom160191_7*i*143"/>
  <p:tag name="KSO_WM_TEMPLATE_CATEGORY" val="custom"/>
  <p:tag name="KSO_WM_TEMPLATE_INDEX" val="160191"/>
</p:tagLst>
</file>

<file path=ppt/tags/tag168.xml><?xml version="1.0" encoding="utf-8"?>
<p:tagLst xmlns:p="http://schemas.openxmlformats.org/presentationml/2006/main">
  <p:tag name="KSO_WM_TAG_VERSION" val="1.0"/>
  <p:tag name="KSO_WM_BEAUTIFY_FLAG" val="#wm#"/>
  <p:tag name="KSO_WM_UNIT_TYPE" val="i"/>
  <p:tag name="KSO_WM_UNIT_ID" val="custom160191_7*i*144"/>
  <p:tag name="KSO_WM_TEMPLATE_CATEGORY" val="custom"/>
  <p:tag name="KSO_WM_TEMPLATE_INDEX" val="160191"/>
</p:tagLst>
</file>

<file path=ppt/tags/tag169.xml><?xml version="1.0" encoding="utf-8"?>
<p:tagLst xmlns:p="http://schemas.openxmlformats.org/presentationml/2006/main">
  <p:tag name="KSO_WM_TAG_VERSION" val="1.0"/>
  <p:tag name="KSO_WM_BEAUTIFY_FLAG" val="#wm#"/>
  <p:tag name="KSO_WM_UNIT_TYPE" val="i"/>
  <p:tag name="KSO_WM_UNIT_ID" val="custom160191_7*i*145"/>
  <p:tag name="KSO_WM_TEMPLATE_CATEGORY" val="custom"/>
  <p:tag name="KSO_WM_TEMPLATE_INDEX" val="160191"/>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a"/>
  <p:tag name="KSO_WM_UNIT_INDEX" val="1"/>
  <p:tag name="KSO_WM_UNIT_ID" val="custom160191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70.xml><?xml version="1.0" encoding="utf-8"?>
<p:tagLst xmlns:p="http://schemas.openxmlformats.org/presentationml/2006/main">
  <p:tag name="KSO_WM_TAG_VERSION" val="1.0"/>
  <p:tag name="KSO_WM_BEAUTIFY_FLAG" val="#wm#"/>
  <p:tag name="KSO_WM_UNIT_TYPE" val="i"/>
  <p:tag name="KSO_WM_UNIT_ID" val="custom160191_7*i*146"/>
  <p:tag name="KSO_WM_TEMPLATE_CATEGORY" val="custom"/>
  <p:tag name="KSO_WM_TEMPLATE_INDEX" val="160191"/>
</p:tagLst>
</file>

<file path=ppt/tags/tag171.xml><?xml version="1.0" encoding="utf-8"?>
<p:tagLst xmlns:p="http://schemas.openxmlformats.org/presentationml/2006/main">
  <p:tag name="KSO_WM_TAG_VERSION" val="1.0"/>
  <p:tag name="KSO_WM_BEAUTIFY_FLAG" val="#wm#"/>
  <p:tag name="KSO_WM_UNIT_TYPE" val="i"/>
  <p:tag name="KSO_WM_UNIT_ID" val="custom160191_7*i*147"/>
  <p:tag name="KSO_WM_TEMPLATE_CATEGORY" val="custom"/>
  <p:tag name="KSO_WM_TEMPLATE_INDEX" val="160191"/>
</p:tagLst>
</file>

<file path=ppt/tags/tag172.xml><?xml version="1.0" encoding="utf-8"?>
<p:tagLst xmlns:p="http://schemas.openxmlformats.org/presentationml/2006/main">
  <p:tag name="KSO_WM_TAG_VERSION" val="1.0"/>
  <p:tag name="KSO_WM_BEAUTIFY_FLAG" val="#wm#"/>
  <p:tag name="KSO_WM_UNIT_TYPE" val="i"/>
  <p:tag name="KSO_WM_UNIT_ID" val="custom160191_7*i*148"/>
  <p:tag name="KSO_WM_TEMPLATE_CATEGORY" val="custom"/>
  <p:tag name="KSO_WM_TEMPLATE_INDEX" val="160191"/>
</p:tagLst>
</file>

<file path=ppt/tags/tag173.xml><?xml version="1.0" encoding="utf-8"?>
<p:tagLst xmlns:p="http://schemas.openxmlformats.org/presentationml/2006/main">
  <p:tag name="KSO_WM_TAG_VERSION" val="1.0"/>
  <p:tag name="KSO_WM_BEAUTIFY_FLAG" val="#wm#"/>
  <p:tag name="KSO_WM_UNIT_TYPE" val="i"/>
  <p:tag name="KSO_WM_UNIT_ID" val="custom160191_7*i*149"/>
  <p:tag name="KSO_WM_TEMPLATE_CATEGORY" val="custom"/>
  <p:tag name="KSO_WM_TEMPLATE_INDEX" val="160191"/>
</p:tagLst>
</file>

<file path=ppt/tags/tag174.xml><?xml version="1.0" encoding="utf-8"?>
<p:tagLst xmlns:p="http://schemas.openxmlformats.org/presentationml/2006/main">
  <p:tag name="KSO_WM_TAG_VERSION" val="1.0"/>
  <p:tag name="KSO_WM_BEAUTIFY_FLAG" val="#wm#"/>
  <p:tag name="KSO_WM_UNIT_TYPE" val="i"/>
  <p:tag name="KSO_WM_UNIT_ID" val="custom160191_7*i*150"/>
  <p:tag name="KSO_WM_TEMPLATE_CATEGORY" val="custom"/>
  <p:tag name="KSO_WM_TEMPLATE_INDEX" val="160191"/>
</p:tagLst>
</file>

<file path=ppt/tags/tag175.xml><?xml version="1.0" encoding="utf-8"?>
<p:tagLst xmlns:p="http://schemas.openxmlformats.org/presentationml/2006/main">
  <p:tag name="KSO_WM_TAG_VERSION" val="1.0"/>
  <p:tag name="KSO_WM_BEAUTIFY_FLAG" val="#wm#"/>
  <p:tag name="KSO_WM_UNIT_TYPE" val="i"/>
  <p:tag name="KSO_WM_UNIT_ID" val="custom160191_7*i*151"/>
  <p:tag name="KSO_WM_TEMPLATE_CATEGORY" val="custom"/>
  <p:tag name="KSO_WM_TEMPLATE_INDEX" val="160191"/>
</p:tagLst>
</file>

<file path=ppt/tags/tag176.xml><?xml version="1.0" encoding="utf-8"?>
<p:tagLst xmlns:p="http://schemas.openxmlformats.org/presentationml/2006/main">
  <p:tag name="KSO_WM_TAG_VERSION" val="1.0"/>
  <p:tag name="KSO_WM_BEAUTIFY_FLAG" val="#wm#"/>
  <p:tag name="KSO_WM_UNIT_TYPE" val="i"/>
  <p:tag name="KSO_WM_UNIT_ID" val="custom160191_7*i*152"/>
  <p:tag name="KSO_WM_TEMPLATE_CATEGORY" val="custom"/>
  <p:tag name="KSO_WM_TEMPLATE_INDEX" val="160191"/>
</p:tagLst>
</file>

<file path=ppt/tags/tag177.xml><?xml version="1.0" encoding="utf-8"?>
<p:tagLst xmlns:p="http://schemas.openxmlformats.org/presentationml/2006/main">
  <p:tag name="KSO_WM_TAG_VERSION" val="1.0"/>
  <p:tag name="KSO_WM_BEAUTIFY_FLAG" val="#wm#"/>
  <p:tag name="KSO_WM_UNIT_TYPE" val="i"/>
  <p:tag name="KSO_WM_UNIT_ID" val="custom160191_7*i*153"/>
  <p:tag name="KSO_WM_TEMPLATE_CATEGORY" val="custom"/>
  <p:tag name="KSO_WM_TEMPLATE_INDEX" val="160191"/>
</p:tagLst>
</file>

<file path=ppt/tags/tag178.xml><?xml version="1.0" encoding="utf-8"?>
<p:tagLst xmlns:p="http://schemas.openxmlformats.org/presentationml/2006/main">
  <p:tag name="KSO_WM_TAG_VERSION" val="1.0"/>
  <p:tag name="KSO_WM_BEAUTIFY_FLAG" val="#wm#"/>
  <p:tag name="KSO_WM_UNIT_TYPE" val="i"/>
  <p:tag name="KSO_WM_UNIT_ID" val="custom160191_7*i*154"/>
  <p:tag name="KSO_WM_TEMPLATE_CATEGORY" val="custom"/>
  <p:tag name="KSO_WM_TEMPLATE_INDEX" val="160191"/>
</p:tagLst>
</file>

<file path=ppt/tags/tag179.xml><?xml version="1.0" encoding="utf-8"?>
<p:tagLst xmlns:p="http://schemas.openxmlformats.org/presentationml/2006/main">
  <p:tag name="KSO_WM_TAG_VERSION" val="1.0"/>
  <p:tag name="KSO_WM_BEAUTIFY_FLAG" val="#wm#"/>
  <p:tag name="KSO_WM_UNIT_TYPE" val="i"/>
  <p:tag name="KSO_WM_UNIT_ID" val="custom160191_7*i*155"/>
  <p:tag name="KSO_WM_TEMPLATE_CATEGORY" val="custom"/>
  <p:tag name="KSO_WM_TEMPLATE_INDEX" val="160191"/>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f"/>
  <p:tag name="KSO_WM_UNIT_INDEX" val="1"/>
  <p:tag name="KSO_WM_UNIT_ID" val="custom160191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180.xml><?xml version="1.0" encoding="utf-8"?>
<p:tagLst xmlns:p="http://schemas.openxmlformats.org/presentationml/2006/main">
  <p:tag name="KSO_WM_TAG_VERSION" val="1.0"/>
  <p:tag name="KSO_WM_BEAUTIFY_FLAG" val="#wm#"/>
  <p:tag name="KSO_WM_UNIT_TYPE" val="i"/>
  <p:tag name="KSO_WM_UNIT_ID" val="custom160191_7*i*156"/>
  <p:tag name="KSO_WM_TEMPLATE_CATEGORY" val="custom"/>
  <p:tag name="KSO_WM_TEMPLATE_INDEX" val="160191"/>
</p:tagLst>
</file>

<file path=ppt/tags/tag181.xml><?xml version="1.0" encoding="utf-8"?>
<p:tagLst xmlns:p="http://schemas.openxmlformats.org/presentationml/2006/main">
  <p:tag name="KSO_WM_TAG_VERSION" val="1.0"/>
  <p:tag name="KSO_WM_BEAUTIFY_FLAG" val="#wm#"/>
  <p:tag name="KSO_WM_UNIT_TYPE" val="i"/>
  <p:tag name="KSO_WM_UNIT_ID" val="custom160191_7*i*157"/>
  <p:tag name="KSO_WM_TEMPLATE_CATEGORY" val="custom"/>
  <p:tag name="KSO_WM_TEMPLATE_INDEX" val="160191"/>
</p:tagLst>
</file>

<file path=ppt/tags/tag182.xml><?xml version="1.0" encoding="utf-8"?>
<p:tagLst xmlns:p="http://schemas.openxmlformats.org/presentationml/2006/main">
  <p:tag name="KSO_WM_TAG_VERSION" val="1.0"/>
  <p:tag name="KSO_WM_BEAUTIFY_FLAG" val="#wm#"/>
  <p:tag name="KSO_WM_UNIT_TYPE" val="i"/>
  <p:tag name="KSO_WM_UNIT_ID" val="custom160191_7*i*158"/>
  <p:tag name="KSO_WM_TEMPLATE_CATEGORY" val="custom"/>
  <p:tag name="KSO_WM_TEMPLATE_INDEX" val="160191"/>
</p:tagLst>
</file>

<file path=ppt/tags/tag183.xml><?xml version="1.0" encoding="utf-8"?>
<p:tagLst xmlns:p="http://schemas.openxmlformats.org/presentationml/2006/main">
  <p:tag name="KSO_WM_TAG_VERSION" val="1.0"/>
  <p:tag name="KSO_WM_BEAUTIFY_FLAG" val="#wm#"/>
  <p:tag name="KSO_WM_UNIT_TYPE" val="i"/>
  <p:tag name="KSO_WM_UNIT_ID" val="custom160191_7*i*159"/>
  <p:tag name="KSO_WM_TEMPLATE_CATEGORY" val="custom"/>
  <p:tag name="KSO_WM_TEMPLATE_INDEX" val="160191"/>
</p:tagLst>
</file>

<file path=ppt/tags/tag184.xml><?xml version="1.0" encoding="utf-8"?>
<p:tagLst xmlns:p="http://schemas.openxmlformats.org/presentationml/2006/main">
  <p:tag name="KSO_WM_TAG_VERSION" val="1.0"/>
  <p:tag name="KSO_WM_BEAUTIFY_FLAG" val="#wm#"/>
  <p:tag name="KSO_WM_UNIT_TYPE" val="i"/>
  <p:tag name="KSO_WM_UNIT_ID" val="custom160191_7*i*160"/>
  <p:tag name="KSO_WM_TEMPLATE_CATEGORY" val="custom"/>
  <p:tag name="KSO_WM_TEMPLATE_INDEX" val="160191"/>
</p:tagLst>
</file>

<file path=ppt/tags/tag185.xml><?xml version="1.0" encoding="utf-8"?>
<p:tagLst xmlns:p="http://schemas.openxmlformats.org/presentationml/2006/main">
  <p:tag name="KSO_WM_TAG_VERSION" val="1.0"/>
  <p:tag name="KSO_WM_BEAUTIFY_FLAG" val="#wm#"/>
  <p:tag name="KSO_WM_UNIT_TYPE" val="i"/>
  <p:tag name="KSO_WM_UNIT_ID" val="custom160191_7*i*161"/>
  <p:tag name="KSO_WM_TEMPLATE_CATEGORY" val="custom"/>
  <p:tag name="KSO_WM_TEMPLATE_INDEX" val="160191"/>
</p:tagLst>
</file>

<file path=ppt/tags/tag186.xml><?xml version="1.0" encoding="utf-8"?>
<p:tagLst xmlns:p="http://schemas.openxmlformats.org/presentationml/2006/main">
  <p:tag name="KSO_WM_TAG_VERSION" val="1.0"/>
  <p:tag name="KSO_WM_BEAUTIFY_FLAG" val="#wm#"/>
  <p:tag name="KSO_WM_UNIT_TYPE" val="i"/>
  <p:tag name="KSO_WM_UNIT_ID" val="custom160191_7*i*162"/>
  <p:tag name="KSO_WM_TEMPLATE_CATEGORY" val="custom"/>
  <p:tag name="KSO_WM_TEMPLATE_INDEX" val="160191"/>
</p:tagLst>
</file>

<file path=ppt/tags/tag187.xml><?xml version="1.0" encoding="utf-8"?>
<p:tagLst xmlns:p="http://schemas.openxmlformats.org/presentationml/2006/main">
  <p:tag name="KSO_WM_TAG_VERSION" val="1.0"/>
  <p:tag name="KSO_WM_BEAUTIFY_FLAG" val="#wm#"/>
  <p:tag name="KSO_WM_UNIT_TYPE" val="i"/>
  <p:tag name="KSO_WM_UNIT_ID" val="custom160191_7*i*163"/>
  <p:tag name="KSO_WM_TEMPLATE_CATEGORY" val="custom"/>
  <p:tag name="KSO_WM_TEMPLATE_INDEX" val="160191"/>
</p:tagLst>
</file>

<file path=ppt/tags/tag188.xml><?xml version="1.0" encoding="utf-8"?>
<p:tagLst xmlns:p="http://schemas.openxmlformats.org/presentationml/2006/main">
  <p:tag name="KSO_WM_TAG_VERSION" val="1.0"/>
  <p:tag name="KSO_WM_BEAUTIFY_FLAG" val="#wm#"/>
  <p:tag name="KSO_WM_UNIT_TYPE" val="i"/>
  <p:tag name="KSO_WM_UNIT_ID" val="custom160191_7*i*164"/>
  <p:tag name="KSO_WM_TEMPLATE_CATEGORY" val="custom"/>
  <p:tag name="KSO_WM_TEMPLATE_INDEX" val="160191"/>
</p:tagLst>
</file>

<file path=ppt/tags/tag189.xml><?xml version="1.0" encoding="utf-8"?>
<p:tagLst xmlns:p="http://schemas.openxmlformats.org/presentationml/2006/main">
  <p:tag name="KSO_WM_TAG_VERSION" val="1.0"/>
  <p:tag name="KSO_WM_BEAUTIFY_FLAG" val="#wm#"/>
  <p:tag name="KSO_WM_UNIT_TYPE" val="i"/>
  <p:tag name="KSO_WM_UNIT_ID" val="custom160191_7*i*165"/>
  <p:tag name="KSO_WM_TEMPLATE_CATEGORY" val="custom"/>
  <p:tag name="KSO_WM_TEMPLATE_INDEX" val="160191"/>
</p:tagLst>
</file>

<file path=ppt/tags/tag19.xml><?xml version="1.0" encoding="utf-8"?>
<p:tagLst xmlns:p="http://schemas.openxmlformats.org/presentationml/2006/main">
  <p:tag name="KSO_WM_TEMPLATE_CATEGORY" val="custom"/>
  <p:tag name="KSO_WM_TEMPLATE_INDEX" val="160191"/>
  <p:tag name="KSO_WM_TAG_VERSION" val="1.0"/>
  <p:tag name="KSO_WM_SLIDE_ID" val="custom160191_5"/>
  <p:tag name="KSO_WM_SLIDE_INDEX" val="5"/>
  <p:tag name="KSO_WM_SLIDE_ITEM_CNT" val="2"/>
  <p:tag name="KSO_WM_SLIDE_LAYOUT" val="a_f_d"/>
  <p:tag name="KSO_WM_SLIDE_LAYOUT_CNT" val="1_1_1"/>
  <p:tag name="KSO_WM_SLIDE_TYPE" val="text"/>
  <p:tag name="KSO_WM_BEAUTIFY_FLAG" val="#wm#"/>
  <p:tag name="KSO_WM_SLIDE_POSITION" val="122*112"/>
  <p:tag name="KSO_WM_SLIDE_SIZE" val="715*419"/>
</p:tagLst>
</file>

<file path=ppt/tags/tag190.xml><?xml version="1.0" encoding="utf-8"?>
<p:tagLst xmlns:p="http://schemas.openxmlformats.org/presentationml/2006/main">
  <p:tag name="KSO_WM_TAG_VERSION" val="1.0"/>
  <p:tag name="KSO_WM_BEAUTIFY_FLAG" val="#wm#"/>
  <p:tag name="KSO_WM_UNIT_TYPE" val="i"/>
  <p:tag name="KSO_WM_UNIT_ID" val="custom160191_7*i*166"/>
  <p:tag name="KSO_WM_TEMPLATE_CATEGORY" val="custom"/>
  <p:tag name="KSO_WM_TEMPLATE_INDEX" val="160191"/>
</p:tagLst>
</file>

<file path=ppt/tags/tag191.xml><?xml version="1.0" encoding="utf-8"?>
<p:tagLst xmlns:p="http://schemas.openxmlformats.org/presentationml/2006/main">
  <p:tag name="KSO_WM_TAG_VERSION" val="1.0"/>
  <p:tag name="KSO_WM_BEAUTIFY_FLAG" val="#wm#"/>
  <p:tag name="KSO_WM_UNIT_TYPE" val="i"/>
  <p:tag name="KSO_WM_UNIT_ID" val="custom160191_7*i*167"/>
  <p:tag name="KSO_WM_TEMPLATE_CATEGORY" val="custom"/>
  <p:tag name="KSO_WM_TEMPLATE_INDEX" val="160191"/>
</p:tagLst>
</file>

<file path=ppt/tags/tag192.xml><?xml version="1.0" encoding="utf-8"?>
<p:tagLst xmlns:p="http://schemas.openxmlformats.org/presentationml/2006/main">
  <p:tag name="KSO_WM_TAG_VERSION" val="1.0"/>
  <p:tag name="KSO_WM_BEAUTIFY_FLAG" val="#wm#"/>
  <p:tag name="KSO_WM_UNIT_TYPE" val="i"/>
  <p:tag name="KSO_WM_UNIT_ID" val="custom160191_7*i*168"/>
  <p:tag name="KSO_WM_TEMPLATE_CATEGORY" val="custom"/>
  <p:tag name="KSO_WM_TEMPLATE_INDEX" val="160191"/>
</p:tagLst>
</file>

<file path=ppt/tags/tag193.xml><?xml version="1.0" encoding="utf-8"?>
<p:tagLst xmlns:p="http://schemas.openxmlformats.org/presentationml/2006/main">
  <p:tag name="KSO_WM_TAG_VERSION" val="1.0"/>
  <p:tag name="KSO_WM_BEAUTIFY_FLAG" val="#wm#"/>
  <p:tag name="KSO_WM_UNIT_TYPE" val="i"/>
  <p:tag name="KSO_WM_UNIT_ID" val="custom160191_7*i*169"/>
  <p:tag name="KSO_WM_TEMPLATE_CATEGORY" val="custom"/>
  <p:tag name="KSO_WM_TEMPLATE_INDEX" val="160191"/>
</p:tagLst>
</file>

<file path=ppt/tags/tag194.xml><?xml version="1.0" encoding="utf-8"?>
<p:tagLst xmlns:p="http://schemas.openxmlformats.org/presentationml/2006/main">
  <p:tag name="KSO_WM_TAG_VERSION" val="1.0"/>
  <p:tag name="KSO_WM_BEAUTIFY_FLAG" val="#wm#"/>
  <p:tag name="KSO_WM_UNIT_TYPE" val="i"/>
  <p:tag name="KSO_WM_UNIT_ID" val="custom160191_7*i*170"/>
  <p:tag name="KSO_WM_TEMPLATE_CATEGORY" val="custom"/>
  <p:tag name="KSO_WM_TEMPLATE_INDEX" val="160191"/>
</p:tagLst>
</file>

<file path=ppt/tags/tag195.xml><?xml version="1.0" encoding="utf-8"?>
<p:tagLst xmlns:p="http://schemas.openxmlformats.org/presentationml/2006/main">
  <p:tag name="KSO_WM_TAG_VERSION" val="1.0"/>
  <p:tag name="KSO_WM_BEAUTIFY_FLAG" val="#wm#"/>
  <p:tag name="KSO_WM_UNIT_TYPE" val="i"/>
  <p:tag name="KSO_WM_UNIT_ID" val="custom160191_7*i*171"/>
  <p:tag name="KSO_WM_TEMPLATE_CATEGORY" val="custom"/>
  <p:tag name="KSO_WM_TEMPLATE_INDEX" val="160191"/>
</p:tagLst>
</file>

<file path=ppt/tags/tag196.xml><?xml version="1.0" encoding="utf-8"?>
<p:tagLst xmlns:p="http://schemas.openxmlformats.org/presentationml/2006/main">
  <p:tag name="KSO_WM_TAG_VERSION" val="1.0"/>
  <p:tag name="KSO_WM_BEAUTIFY_FLAG" val="#wm#"/>
  <p:tag name="KSO_WM_UNIT_TYPE" val="i"/>
  <p:tag name="KSO_WM_UNIT_ID" val="custom160191_7*i*172"/>
  <p:tag name="KSO_WM_TEMPLATE_CATEGORY" val="custom"/>
  <p:tag name="KSO_WM_TEMPLATE_INDEX" val="160191"/>
</p:tagLst>
</file>

<file path=ppt/tags/tag197.xml><?xml version="1.0" encoding="utf-8"?>
<p:tagLst xmlns:p="http://schemas.openxmlformats.org/presentationml/2006/main">
  <p:tag name="KSO_WM_TAG_VERSION" val="1.0"/>
  <p:tag name="KSO_WM_BEAUTIFY_FLAG" val="#wm#"/>
  <p:tag name="KSO_WM_UNIT_TYPE" val="i"/>
  <p:tag name="KSO_WM_UNIT_ID" val="custom160191_7*i*173"/>
  <p:tag name="KSO_WM_TEMPLATE_CATEGORY" val="custom"/>
  <p:tag name="KSO_WM_TEMPLATE_INDEX" val="160191"/>
</p:tagLst>
</file>

<file path=ppt/tags/tag198.xml><?xml version="1.0" encoding="utf-8"?>
<p:tagLst xmlns:p="http://schemas.openxmlformats.org/presentationml/2006/main">
  <p:tag name="KSO_WM_TAG_VERSION" val="1.0"/>
  <p:tag name="KSO_WM_BEAUTIFY_FLAG" val="#wm#"/>
  <p:tag name="KSO_WM_UNIT_TYPE" val="i"/>
  <p:tag name="KSO_WM_UNIT_ID" val="custom160191_7*i*174"/>
  <p:tag name="KSO_WM_TEMPLATE_CATEGORY" val="custom"/>
  <p:tag name="KSO_WM_TEMPLATE_INDEX" val="160191"/>
</p:tagLst>
</file>

<file path=ppt/tags/tag199.xml><?xml version="1.0" encoding="utf-8"?>
<p:tagLst xmlns:p="http://schemas.openxmlformats.org/presentationml/2006/main">
  <p:tag name="KSO_WM_TAG_VERSION" val="1.0"/>
  <p:tag name="KSO_WM_BEAUTIFY_FLAG" val="#wm#"/>
  <p:tag name="KSO_WM_UNIT_TYPE" val="i"/>
  <p:tag name="KSO_WM_UNIT_ID" val="custom160191_7*i*175"/>
  <p:tag name="KSO_WM_TEMPLATE_CATEGORY" val="custom"/>
  <p:tag name="KSO_WM_TEMPLATE_INDEX" val="160191"/>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b"/>
  <p:tag name="KSO_WM_UNIT_INDEX" val="1"/>
  <p:tag name="KSO_WM_UNIT_ID" val="custom160191_1*b*1"/>
  <p:tag name="KSO_WM_UNIT_CLEAR" val="1"/>
  <p:tag name="KSO_WM_UNIT_LAYERLEVEL" val="1"/>
  <p:tag name="KSO_WM_UNIT_VALUE" val="52"/>
  <p:tag name="KSO_WM_UNIT_ISCONTENTSTITLE" val="0"/>
  <p:tag name="KSO_WM_UNIT_HIGHLIGHT" val="0"/>
  <p:tag name="KSO_WM_UNIT_COMPATIBLE" val="0"/>
  <p:tag name="KSO_WM_UNIT_PRESET_TEXT_INDEX" val="3"/>
  <p:tag name="KSO_WM_UNIT_PRESET_TEXT_LEN" val="66"/>
</p:tagLst>
</file>

<file path=ppt/tags/tag20.xml><?xml version="1.0" encoding="utf-8"?>
<p:tagLst xmlns:p="http://schemas.openxmlformats.org/presentationml/2006/main">
  <p:tag name="KSO_WM_TAG_VERSION" val="1.0"/>
  <p:tag name="KSO_WM_BEAUTIFY_FLAG" val="#wm#"/>
  <p:tag name="KSO_WM_UNIT_TYPE" val="i"/>
  <p:tag name="KSO_WM_UNIT_ID" val="custom160191_6*i*0"/>
  <p:tag name="KSO_WM_TEMPLATE_CATEGORY" val="custom"/>
  <p:tag name="KSO_WM_TEMPLATE_INDEX" val="160191"/>
</p:tagLst>
</file>

<file path=ppt/tags/tag200.xml><?xml version="1.0" encoding="utf-8"?>
<p:tagLst xmlns:p="http://schemas.openxmlformats.org/presentationml/2006/main">
  <p:tag name="KSO_WM_TAG_VERSION" val="1.0"/>
  <p:tag name="KSO_WM_BEAUTIFY_FLAG" val="#wm#"/>
  <p:tag name="KSO_WM_UNIT_TYPE" val="i"/>
  <p:tag name="KSO_WM_UNIT_ID" val="custom160191_7*i*176"/>
  <p:tag name="KSO_WM_TEMPLATE_CATEGORY" val="custom"/>
  <p:tag name="KSO_WM_TEMPLATE_INDEX" val="160191"/>
</p:tagLst>
</file>

<file path=ppt/tags/tag201.xml><?xml version="1.0" encoding="utf-8"?>
<p:tagLst xmlns:p="http://schemas.openxmlformats.org/presentationml/2006/main">
  <p:tag name="KSO_WM_TAG_VERSION" val="1.0"/>
  <p:tag name="KSO_WM_BEAUTIFY_FLAG" val="#wm#"/>
  <p:tag name="KSO_WM_UNIT_TYPE" val="i"/>
  <p:tag name="KSO_WM_UNIT_ID" val="custom160191_7*i*177"/>
  <p:tag name="KSO_WM_TEMPLATE_CATEGORY" val="custom"/>
  <p:tag name="KSO_WM_TEMPLATE_INDEX" val="160191"/>
</p:tagLst>
</file>

<file path=ppt/tags/tag202.xml><?xml version="1.0" encoding="utf-8"?>
<p:tagLst xmlns:p="http://schemas.openxmlformats.org/presentationml/2006/main">
  <p:tag name="KSO_WM_TAG_VERSION" val="1.0"/>
  <p:tag name="KSO_WM_BEAUTIFY_FLAG" val="#wm#"/>
  <p:tag name="KSO_WM_UNIT_TYPE" val="i"/>
  <p:tag name="KSO_WM_UNIT_ID" val="custom160191_7*i*178"/>
  <p:tag name="KSO_WM_TEMPLATE_CATEGORY" val="custom"/>
  <p:tag name="KSO_WM_TEMPLATE_INDEX" val="160191"/>
</p:tagLst>
</file>

<file path=ppt/tags/tag203.xml><?xml version="1.0" encoding="utf-8"?>
<p:tagLst xmlns:p="http://schemas.openxmlformats.org/presentationml/2006/main">
  <p:tag name="KSO_WM_TAG_VERSION" val="1.0"/>
  <p:tag name="KSO_WM_BEAUTIFY_FLAG" val="#wm#"/>
  <p:tag name="KSO_WM_UNIT_TYPE" val="i"/>
  <p:tag name="KSO_WM_UNIT_ID" val="custom160191_7*i*179"/>
  <p:tag name="KSO_WM_TEMPLATE_CATEGORY" val="custom"/>
  <p:tag name="KSO_WM_TEMPLATE_INDEX" val="160191"/>
</p:tagLst>
</file>

<file path=ppt/tags/tag204.xml><?xml version="1.0" encoding="utf-8"?>
<p:tagLst xmlns:p="http://schemas.openxmlformats.org/presentationml/2006/main">
  <p:tag name="KSO_WM_TAG_VERSION" val="1.0"/>
  <p:tag name="KSO_WM_BEAUTIFY_FLAG" val="#wm#"/>
  <p:tag name="KSO_WM_UNIT_TYPE" val="i"/>
  <p:tag name="KSO_WM_UNIT_ID" val="custom160191_7*i*180"/>
  <p:tag name="KSO_WM_TEMPLATE_CATEGORY" val="custom"/>
  <p:tag name="KSO_WM_TEMPLATE_INDEX" val="160191"/>
</p:tagLst>
</file>

<file path=ppt/tags/tag205.xml><?xml version="1.0" encoding="utf-8"?>
<p:tagLst xmlns:p="http://schemas.openxmlformats.org/presentationml/2006/main">
  <p:tag name="KSO_WM_TAG_VERSION" val="1.0"/>
  <p:tag name="KSO_WM_BEAUTIFY_FLAG" val="#wm#"/>
  <p:tag name="KSO_WM_UNIT_TYPE" val="i"/>
  <p:tag name="KSO_WM_UNIT_ID" val="custom160191_7*i*181"/>
  <p:tag name="KSO_WM_TEMPLATE_CATEGORY" val="custom"/>
  <p:tag name="KSO_WM_TEMPLATE_INDEX" val="160191"/>
</p:tagLst>
</file>

<file path=ppt/tags/tag206.xml><?xml version="1.0" encoding="utf-8"?>
<p:tagLst xmlns:p="http://schemas.openxmlformats.org/presentationml/2006/main">
  <p:tag name="KSO_WM_TAG_VERSION" val="1.0"/>
  <p:tag name="KSO_WM_BEAUTIFY_FLAG" val="#wm#"/>
  <p:tag name="KSO_WM_UNIT_TYPE" val="i"/>
  <p:tag name="KSO_WM_UNIT_ID" val="custom160191_7*i*182"/>
  <p:tag name="KSO_WM_TEMPLATE_CATEGORY" val="custom"/>
  <p:tag name="KSO_WM_TEMPLATE_INDEX" val="160191"/>
</p:tagLst>
</file>

<file path=ppt/tags/tag207.xml><?xml version="1.0" encoding="utf-8"?>
<p:tagLst xmlns:p="http://schemas.openxmlformats.org/presentationml/2006/main">
  <p:tag name="KSO_WM_TAG_VERSION" val="1.0"/>
  <p:tag name="KSO_WM_BEAUTIFY_FLAG" val="#wm#"/>
  <p:tag name="KSO_WM_UNIT_TYPE" val="i"/>
  <p:tag name="KSO_WM_UNIT_ID" val="custom160191_7*i*183"/>
  <p:tag name="KSO_WM_TEMPLATE_CATEGORY" val="custom"/>
  <p:tag name="KSO_WM_TEMPLATE_INDEX" val="160191"/>
</p:tagLst>
</file>

<file path=ppt/tags/tag208.xml><?xml version="1.0" encoding="utf-8"?>
<p:tagLst xmlns:p="http://schemas.openxmlformats.org/presentationml/2006/main">
  <p:tag name="KSO_WM_TAG_VERSION" val="1.0"/>
  <p:tag name="KSO_WM_BEAUTIFY_FLAG" val="#wm#"/>
  <p:tag name="KSO_WM_UNIT_TYPE" val="i"/>
  <p:tag name="KSO_WM_UNIT_ID" val="custom160191_7*i*184"/>
  <p:tag name="KSO_WM_TEMPLATE_CATEGORY" val="custom"/>
  <p:tag name="KSO_WM_TEMPLATE_INDEX" val="160191"/>
</p:tagLst>
</file>

<file path=ppt/tags/tag209.xml><?xml version="1.0" encoding="utf-8"?>
<p:tagLst xmlns:p="http://schemas.openxmlformats.org/presentationml/2006/main">
  <p:tag name="KSO_WM_TAG_VERSION" val="1.0"/>
  <p:tag name="KSO_WM_BEAUTIFY_FLAG" val="#wm#"/>
  <p:tag name="KSO_WM_UNIT_TYPE" val="i"/>
  <p:tag name="KSO_WM_UNIT_ID" val="custom160191_7*i*185"/>
  <p:tag name="KSO_WM_TEMPLATE_CATEGORY" val="custom"/>
  <p:tag name="KSO_WM_TEMPLATE_INDEX" val="16019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
  <p:tag name="KSO_WM_UNIT_ID" val="custom160191_6*l_i*1_1"/>
  <p:tag name="KSO_WM_UNIT_CLEAR" val="1"/>
  <p:tag name="KSO_WM_UNIT_LAYERLEVEL" val="1_1"/>
  <p:tag name="KSO_WM_DIAGRAM_GROUP_CODE" val="l1-1"/>
</p:tagLst>
</file>

<file path=ppt/tags/tag210.xml><?xml version="1.0" encoding="utf-8"?>
<p:tagLst xmlns:p="http://schemas.openxmlformats.org/presentationml/2006/main">
  <p:tag name="KSO_WM_TAG_VERSION" val="1.0"/>
  <p:tag name="KSO_WM_BEAUTIFY_FLAG" val="#wm#"/>
  <p:tag name="KSO_WM_UNIT_TYPE" val="i"/>
  <p:tag name="KSO_WM_UNIT_ID" val="custom160191_7*i*186"/>
  <p:tag name="KSO_WM_TEMPLATE_CATEGORY" val="custom"/>
  <p:tag name="KSO_WM_TEMPLATE_INDEX" val="160191"/>
</p:tagLst>
</file>

<file path=ppt/tags/tag211.xml><?xml version="1.0" encoding="utf-8"?>
<p:tagLst xmlns:p="http://schemas.openxmlformats.org/presentationml/2006/main">
  <p:tag name="KSO_WM_TAG_VERSION" val="1.0"/>
  <p:tag name="KSO_WM_BEAUTIFY_FLAG" val="#wm#"/>
  <p:tag name="KSO_WM_UNIT_TYPE" val="i"/>
  <p:tag name="KSO_WM_UNIT_ID" val="custom160191_7*i*187"/>
  <p:tag name="KSO_WM_TEMPLATE_CATEGORY" val="custom"/>
  <p:tag name="KSO_WM_TEMPLATE_INDEX" val="160191"/>
</p:tagLst>
</file>

<file path=ppt/tags/tag21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1"/>
  <p:tag name="KSO_WM_UNIT_ID" val="custom160191_7*l_i*1_41"/>
  <p:tag name="KSO_WM_UNIT_CLEAR" val="1"/>
  <p:tag name="KSO_WM_UNIT_LAYERLEVEL" val="1_1"/>
  <p:tag name="KSO_WM_DIAGRAM_GROUP_CODE" val="l1-1"/>
</p:tagLst>
</file>

<file path=ppt/tags/tag21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2"/>
  <p:tag name="KSO_WM_UNIT_ID" val="custom160191_7*l_i*1_42"/>
  <p:tag name="KSO_WM_UNIT_CLEAR" val="1"/>
  <p:tag name="KSO_WM_UNIT_LAYERLEVEL" val="1_1"/>
  <p:tag name="KSO_WM_DIAGRAM_GROUP_CODE" val="l1-1"/>
</p:tagLst>
</file>

<file path=ppt/tags/tag21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3"/>
  <p:tag name="KSO_WM_UNIT_ID" val="custom160191_7*l_i*1_43"/>
  <p:tag name="KSO_WM_UNIT_CLEAR" val="1"/>
  <p:tag name="KSO_WM_UNIT_LAYERLEVEL" val="1_1"/>
  <p:tag name="KSO_WM_DIAGRAM_GROUP_CODE" val="l1-1"/>
</p:tagLst>
</file>

<file path=ppt/tags/tag21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4"/>
  <p:tag name="KSO_WM_UNIT_ID" val="custom160191_7*l_i*1_44"/>
  <p:tag name="KSO_WM_UNIT_CLEAR" val="1"/>
  <p:tag name="KSO_WM_UNIT_LAYERLEVEL" val="1_1"/>
  <p:tag name="KSO_WM_DIAGRAM_GROUP_CODE" val="l1-1"/>
</p:tagLst>
</file>

<file path=ppt/tags/tag21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5"/>
  <p:tag name="KSO_WM_UNIT_ID" val="custom160191_7*l_i*1_45"/>
  <p:tag name="KSO_WM_UNIT_CLEAR" val="1"/>
  <p:tag name="KSO_WM_UNIT_LAYERLEVEL" val="1_1"/>
  <p:tag name="KSO_WM_DIAGRAM_GROUP_CODE" val="l1-1"/>
</p:tagLst>
</file>

<file path=ppt/tags/tag21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6"/>
  <p:tag name="KSO_WM_UNIT_ID" val="custom160191_7*l_i*1_46"/>
  <p:tag name="KSO_WM_UNIT_CLEAR" val="1"/>
  <p:tag name="KSO_WM_UNIT_LAYERLEVEL" val="1_1"/>
  <p:tag name="KSO_WM_DIAGRAM_GROUP_CODE" val="l1-1"/>
</p:tagLst>
</file>

<file path=ppt/tags/tag21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7"/>
  <p:tag name="KSO_WM_UNIT_ID" val="custom160191_7*l_i*1_47"/>
  <p:tag name="KSO_WM_UNIT_CLEAR" val="1"/>
  <p:tag name="KSO_WM_UNIT_LAYERLEVEL" val="1_1"/>
  <p:tag name="KSO_WM_DIAGRAM_GROUP_CODE" val="l1-1"/>
</p:tagLst>
</file>

<file path=ppt/tags/tag21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8"/>
  <p:tag name="KSO_WM_UNIT_ID" val="custom160191_7*l_i*1_48"/>
  <p:tag name="KSO_WM_UNIT_CLEAR" val="1"/>
  <p:tag name="KSO_WM_UNIT_LAYERLEVEL" val="1_1"/>
  <p:tag name="KSO_WM_DIAGRAM_GROUP_CODE" val="l1-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
  <p:tag name="KSO_WM_UNIT_ID" val="custom160191_6*l_i*1_2"/>
  <p:tag name="KSO_WM_UNIT_CLEAR" val="1"/>
  <p:tag name="KSO_WM_UNIT_LAYERLEVEL" val="1_1"/>
  <p:tag name="KSO_WM_DIAGRAM_GROUP_CODE" val="l1-1"/>
</p:tagLst>
</file>

<file path=ppt/tags/tag22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9"/>
  <p:tag name="KSO_WM_UNIT_ID" val="custom160191_7*l_i*1_49"/>
  <p:tag name="KSO_WM_UNIT_CLEAR" val="1"/>
  <p:tag name="KSO_WM_UNIT_LAYERLEVEL" val="1_1"/>
  <p:tag name="KSO_WM_DIAGRAM_GROUP_CODE" val="l1-1"/>
</p:tagLst>
</file>

<file path=ppt/tags/tag22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0"/>
  <p:tag name="KSO_WM_UNIT_ID" val="custom160191_7*l_i*1_50"/>
  <p:tag name="KSO_WM_UNIT_CLEAR" val="1"/>
  <p:tag name="KSO_WM_UNIT_LAYERLEVEL" val="1_1"/>
  <p:tag name="KSO_WM_DIAGRAM_GROUP_CODE" val="l1-1"/>
</p:tagLst>
</file>

<file path=ppt/tags/tag22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1"/>
  <p:tag name="KSO_WM_UNIT_ID" val="custom160191_7*l_i*1_51"/>
  <p:tag name="KSO_WM_UNIT_CLEAR" val="1"/>
  <p:tag name="KSO_WM_UNIT_LAYERLEVEL" val="1_1"/>
  <p:tag name="KSO_WM_DIAGRAM_GROUP_CODE" val="l1-1"/>
</p:tagLst>
</file>

<file path=ppt/tags/tag22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2"/>
  <p:tag name="KSO_WM_UNIT_ID" val="custom160191_7*l_i*1_52"/>
  <p:tag name="KSO_WM_UNIT_CLEAR" val="1"/>
  <p:tag name="KSO_WM_UNIT_LAYERLEVEL" val="1_1"/>
  <p:tag name="KSO_WM_DIAGRAM_GROUP_CODE" val="l1-1"/>
</p:tagLst>
</file>

<file path=ppt/tags/tag22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3"/>
  <p:tag name="KSO_WM_UNIT_ID" val="custom160191_7*l_i*1_53"/>
  <p:tag name="KSO_WM_UNIT_CLEAR" val="1"/>
  <p:tag name="KSO_WM_UNIT_LAYERLEVEL" val="1_1"/>
  <p:tag name="KSO_WM_DIAGRAM_GROUP_CODE" val="l1-1"/>
</p:tagLst>
</file>

<file path=ppt/tags/tag22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4"/>
  <p:tag name="KSO_WM_UNIT_ID" val="custom160191_7*l_i*1_54"/>
  <p:tag name="KSO_WM_UNIT_CLEAR" val="1"/>
  <p:tag name="KSO_WM_UNIT_LAYERLEVEL" val="1_1"/>
  <p:tag name="KSO_WM_DIAGRAM_GROUP_CODE" val="l1-1"/>
</p:tagLst>
</file>

<file path=ppt/tags/tag22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5"/>
  <p:tag name="KSO_WM_UNIT_ID" val="custom160191_7*l_i*1_55"/>
  <p:tag name="KSO_WM_UNIT_CLEAR" val="1"/>
  <p:tag name="KSO_WM_UNIT_LAYERLEVEL" val="1_1"/>
  <p:tag name="KSO_WM_DIAGRAM_GROUP_CODE" val="l1-1"/>
</p:tagLst>
</file>

<file path=ppt/tags/tag22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6"/>
  <p:tag name="KSO_WM_UNIT_ID" val="custom160191_7*l_i*1_56"/>
  <p:tag name="KSO_WM_UNIT_CLEAR" val="1"/>
  <p:tag name="KSO_WM_UNIT_LAYERLEVEL" val="1_1"/>
  <p:tag name="KSO_WM_DIAGRAM_GROUP_CODE" val="l1-1"/>
</p:tagLst>
</file>

<file path=ppt/tags/tag22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7"/>
  <p:tag name="KSO_WM_UNIT_ID" val="custom160191_7*l_i*1_57"/>
  <p:tag name="KSO_WM_UNIT_CLEAR" val="1"/>
  <p:tag name="KSO_WM_UNIT_LAYERLEVEL" val="1_1"/>
  <p:tag name="KSO_WM_DIAGRAM_GROUP_CODE" val="l1-1"/>
</p:tagLst>
</file>

<file path=ppt/tags/tag22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8"/>
  <p:tag name="KSO_WM_UNIT_ID" val="custom160191_7*l_i*1_58"/>
  <p:tag name="KSO_WM_UNIT_CLEAR" val="1"/>
  <p:tag name="KSO_WM_UNIT_LAYERLEVEL" val="1_1"/>
  <p:tag name="KSO_WM_DIAGRAM_GROUP_CODE" val="l1-1"/>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
  <p:tag name="KSO_WM_UNIT_ID" val="custom160191_6*l_i*1_3"/>
  <p:tag name="KSO_WM_UNIT_CLEAR" val="1"/>
  <p:tag name="KSO_WM_UNIT_LAYERLEVEL" val="1_1"/>
  <p:tag name="KSO_WM_DIAGRAM_GROUP_CODE" val="l1-1"/>
</p:tagLst>
</file>

<file path=ppt/tags/tag23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9"/>
  <p:tag name="KSO_WM_UNIT_ID" val="custom160191_7*l_i*1_59"/>
  <p:tag name="KSO_WM_UNIT_CLEAR" val="1"/>
  <p:tag name="KSO_WM_UNIT_LAYERLEVEL" val="1_1"/>
  <p:tag name="KSO_WM_DIAGRAM_GROUP_CODE" val="l1-1"/>
</p:tagLst>
</file>

<file path=ppt/tags/tag23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0"/>
  <p:tag name="KSO_WM_UNIT_ID" val="custom160191_7*l_i*1_60"/>
  <p:tag name="KSO_WM_UNIT_CLEAR" val="1"/>
  <p:tag name="KSO_WM_UNIT_LAYERLEVEL" val="1_1"/>
  <p:tag name="KSO_WM_DIAGRAM_GROUP_CODE" val="l1-1"/>
</p:tagLst>
</file>

<file path=ppt/tags/tag23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1"/>
  <p:tag name="KSO_WM_UNIT_ID" val="custom160191_7*l_i*1_61"/>
  <p:tag name="KSO_WM_UNIT_CLEAR" val="1"/>
  <p:tag name="KSO_WM_UNIT_LAYERLEVEL" val="1_1"/>
  <p:tag name="KSO_WM_DIAGRAM_GROUP_CODE" val="l1-1"/>
</p:tagLst>
</file>

<file path=ppt/tags/tag23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2"/>
  <p:tag name="KSO_WM_UNIT_ID" val="custom160191_7*l_i*1_62"/>
  <p:tag name="KSO_WM_UNIT_CLEAR" val="1"/>
  <p:tag name="KSO_WM_UNIT_LAYERLEVEL" val="1_1"/>
  <p:tag name="KSO_WM_DIAGRAM_GROUP_CODE" val="l1-1"/>
</p:tagLst>
</file>

<file path=ppt/tags/tag23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3"/>
  <p:tag name="KSO_WM_UNIT_ID" val="custom160191_7*l_i*1_63"/>
  <p:tag name="KSO_WM_UNIT_CLEAR" val="1"/>
  <p:tag name="KSO_WM_UNIT_LAYERLEVEL" val="1_1"/>
  <p:tag name="KSO_WM_DIAGRAM_GROUP_CODE" val="l1-1"/>
</p:tagLst>
</file>

<file path=ppt/tags/tag23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4"/>
  <p:tag name="KSO_WM_UNIT_ID" val="custom160191_7*l_i*1_64"/>
  <p:tag name="KSO_WM_UNIT_CLEAR" val="1"/>
  <p:tag name="KSO_WM_UNIT_LAYERLEVEL" val="1_1"/>
  <p:tag name="KSO_WM_DIAGRAM_GROUP_CODE" val="l1-1"/>
</p:tagLst>
</file>

<file path=ppt/tags/tag23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5"/>
  <p:tag name="KSO_WM_UNIT_ID" val="custom160191_7*l_i*1_65"/>
  <p:tag name="KSO_WM_UNIT_CLEAR" val="1"/>
  <p:tag name="KSO_WM_UNIT_LAYERLEVEL" val="1_1"/>
  <p:tag name="KSO_WM_DIAGRAM_GROUP_CODE" val="l1-1"/>
</p:tagLst>
</file>

<file path=ppt/tags/tag23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6"/>
  <p:tag name="KSO_WM_UNIT_ID" val="custom160191_7*l_i*1_66"/>
  <p:tag name="KSO_WM_UNIT_CLEAR" val="1"/>
  <p:tag name="KSO_WM_UNIT_LAYERLEVEL" val="1_1"/>
  <p:tag name="KSO_WM_DIAGRAM_GROUP_CODE" val="l1-1"/>
</p:tagLst>
</file>

<file path=ppt/tags/tag23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7"/>
  <p:tag name="KSO_WM_UNIT_ID" val="custom160191_7*l_i*1_67"/>
  <p:tag name="KSO_WM_UNIT_CLEAR" val="1"/>
  <p:tag name="KSO_WM_UNIT_LAYERLEVEL" val="1_1"/>
  <p:tag name="KSO_WM_DIAGRAM_GROUP_CODE" val="l1-1"/>
</p:tagLst>
</file>

<file path=ppt/tags/tag23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8"/>
  <p:tag name="KSO_WM_UNIT_ID" val="custom160191_7*l_i*1_68"/>
  <p:tag name="KSO_WM_UNIT_CLEAR" val="1"/>
  <p:tag name="KSO_WM_UNIT_LAYERLEVEL" val="1_1"/>
  <p:tag name="KSO_WM_DIAGRAM_GROUP_CODE" val="l1-1"/>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
  <p:tag name="KSO_WM_UNIT_ID" val="custom160191_6*l_i*1_4"/>
  <p:tag name="KSO_WM_UNIT_CLEAR" val="1"/>
  <p:tag name="KSO_WM_UNIT_LAYERLEVEL" val="1_1"/>
  <p:tag name="KSO_WM_DIAGRAM_GROUP_CODE" val="l1-1"/>
</p:tagLst>
</file>

<file path=ppt/tags/tag24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9"/>
  <p:tag name="KSO_WM_UNIT_ID" val="custom160191_7*l_i*1_69"/>
  <p:tag name="KSO_WM_UNIT_CLEAR" val="1"/>
  <p:tag name="KSO_WM_UNIT_LAYERLEVEL" val="1_1"/>
  <p:tag name="KSO_WM_DIAGRAM_GROUP_CODE" val="l1-1"/>
</p:tagLst>
</file>

<file path=ppt/tags/tag24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0"/>
  <p:tag name="KSO_WM_UNIT_ID" val="custom160191_7*l_i*1_70"/>
  <p:tag name="KSO_WM_UNIT_CLEAR" val="1"/>
  <p:tag name="KSO_WM_UNIT_LAYERLEVEL" val="1_1"/>
  <p:tag name="KSO_WM_DIAGRAM_GROUP_CODE" val="l1-1"/>
</p:tagLst>
</file>

<file path=ppt/tags/tag24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1"/>
  <p:tag name="KSO_WM_UNIT_ID" val="custom160191_7*l_i*1_71"/>
  <p:tag name="KSO_WM_UNIT_CLEAR" val="1"/>
  <p:tag name="KSO_WM_UNIT_LAYERLEVEL" val="1_1"/>
  <p:tag name="KSO_WM_DIAGRAM_GROUP_CODE" val="l1-1"/>
</p:tagLst>
</file>

<file path=ppt/tags/tag24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2"/>
  <p:tag name="KSO_WM_UNIT_ID" val="custom160191_7*l_i*1_72"/>
  <p:tag name="KSO_WM_UNIT_CLEAR" val="1"/>
  <p:tag name="KSO_WM_UNIT_LAYERLEVEL" val="1_1"/>
  <p:tag name="KSO_WM_DIAGRAM_GROUP_CODE" val="l1-1"/>
</p:tagLst>
</file>

<file path=ppt/tags/tag24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3"/>
  <p:tag name="KSO_WM_UNIT_ID" val="custom160191_7*l_i*1_73"/>
  <p:tag name="KSO_WM_UNIT_CLEAR" val="1"/>
  <p:tag name="KSO_WM_UNIT_LAYERLEVEL" val="1_1"/>
  <p:tag name="KSO_WM_DIAGRAM_GROUP_CODE" val="l1-1"/>
</p:tagLst>
</file>

<file path=ppt/tags/tag24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4"/>
  <p:tag name="KSO_WM_UNIT_ID" val="custom160191_7*l_i*1_74"/>
  <p:tag name="KSO_WM_UNIT_CLEAR" val="1"/>
  <p:tag name="KSO_WM_UNIT_LAYERLEVEL" val="1_1"/>
  <p:tag name="KSO_WM_DIAGRAM_GROUP_CODE" val="l1-1"/>
</p:tagLst>
</file>

<file path=ppt/tags/tag24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5"/>
  <p:tag name="KSO_WM_UNIT_ID" val="custom160191_7*l_i*1_75"/>
  <p:tag name="KSO_WM_UNIT_CLEAR" val="1"/>
  <p:tag name="KSO_WM_UNIT_LAYERLEVEL" val="1_1"/>
  <p:tag name="KSO_WM_DIAGRAM_GROUP_CODE" val="l1-1"/>
</p:tagLst>
</file>

<file path=ppt/tags/tag24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6"/>
  <p:tag name="KSO_WM_UNIT_ID" val="custom160191_7*l_i*1_76"/>
  <p:tag name="KSO_WM_UNIT_CLEAR" val="1"/>
  <p:tag name="KSO_WM_UNIT_LAYERLEVEL" val="1_1"/>
  <p:tag name="KSO_WM_DIAGRAM_GROUP_CODE" val="l1-1"/>
</p:tagLst>
</file>

<file path=ppt/tags/tag24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7"/>
  <p:tag name="KSO_WM_UNIT_ID" val="custom160191_7*l_i*1_77"/>
  <p:tag name="KSO_WM_UNIT_CLEAR" val="1"/>
  <p:tag name="KSO_WM_UNIT_LAYERLEVEL" val="1_1"/>
  <p:tag name="KSO_WM_DIAGRAM_GROUP_CODE" val="l1-1"/>
</p:tagLst>
</file>

<file path=ppt/tags/tag24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8"/>
  <p:tag name="KSO_WM_UNIT_ID" val="custom160191_7*l_i*1_78"/>
  <p:tag name="KSO_WM_UNIT_CLEAR" val="1"/>
  <p:tag name="KSO_WM_UNIT_LAYERLEVEL" val="1_1"/>
  <p:tag name="KSO_WM_DIAGRAM_GROUP_CODE" val="l1-1"/>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
  <p:tag name="KSO_WM_UNIT_ID" val="custom160191_6*l_i*1_5"/>
  <p:tag name="KSO_WM_UNIT_CLEAR" val="1"/>
  <p:tag name="KSO_WM_UNIT_LAYERLEVEL" val="1_1"/>
  <p:tag name="KSO_WM_DIAGRAM_GROUP_CODE" val="l1-1"/>
</p:tagLst>
</file>

<file path=ppt/tags/tag25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9"/>
  <p:tag name="KSO_WM_UNIT_ID" val="custom160191_7*l_i*1_79"/>
  <p:tag name="KSO_WM_UNIT_CLEAR" val="1"/>
  <p:tag name="KSO_WM_UNIT_LAYERLEVEL" val="1_1"/>
  <p:tag name="KSO_WM_DIAGRAM_GROUP_CODE" val="l1-1"/>
</p:tagLst>
</file>

<file path=ppt/tags/tag25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0"/>
  <p:tag name="KSO_WM_UNIT_ID" val="custom160191_7*l_i*1_80"/>
  <p:tag name="KSO_WM_UNIT_CLEAR" val="1"/>
  <p:tag name="KSO_WM_UNIT_LAYERLEVEL" val="1_1"/>
  <p:tag name="KSO_WM_DIAGRAM_GROUP_CODE" val="l1-1"/>
</p:tagLst>
</file>

<file path=ppt/tags/tag25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f"/>
  <p:tag name="KSO_WM_UNIT_INDEX" val="1_2_1"/>
  <p:tag name="KSO_WM_UNIT_ID" val="custom160191_7*l_h_f*1_2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Lst>
</file>

<file path=ppt/tags/tag253.xml><?xml version="1.0" encoding="utf-8"?>
<p:tagLst xmlns:p="http://schemas.openxmlformats.org/presentationml/2006/main">
  <p:tag name="KSO_WM_TEMPLATE_CATEGORY" val="custom"/>
  <p:tag name="KSO_WM_TEMPLATE_INDEX" val="160191"/>
  <p:tag name="KSO_WM_TAG_VERSION" val="1.0"/>
  <p:tag name="KSO_WM_SLIDE_ID" val="custom160191_7"/>
  <p:tag name="KSO_WM_SLIDE_INDEX" val="7"/>
  <p:tag name="KSO_WM_SLIDE_ITEM_CNT" val="2"/>
  <p:tag name="KSO_WM_SLIDE_LAYOUT" val="a_l"/>
  <p:tag name="KSO_WM_SLIDE_LAYOUT_CNT" val="1_1"/>
  <p:tag name="KSO_WM_SLIDE_TYPE" val="contents"/>
  <p:tag name="KSO_WM_BEAUTIFY_FLAG" val="#wm#"/>
  <p:tag name="KSO_WM_DIAGRAM_GROUP_CODE" val="l1-1"/>
</p:tagLst>
</file>

<file path=ppt/tags/tag254.xml><?xml version="1.0" encoding="utf-8"?>
<p:tagLst xmlns:p="http://schemas.openxmlformats.org/presentationml/2006/main">
  <p:tag name="KSO_WM_TAG_VERSION" val="1.0"/>
  <p:tag name="KSO_WM_BEAUTIFY_FLAG" val="#wm#"/>
  <p:tag name="KSO_WM_UNIT_TYPE" val="i"/>
  <p:tag name="KSO_WM_UNIT_ID" val="custom160191_8*i*0"/>
  <p:tag name="KSO_WM_TEMPLATE_CATEGORY" val="custom"/>
  <p:tag name="KSO_WM_TEMPLATE_INDEX" val="160191"/>
</p:tagLst>
</file>

<file path=ppt/tags/tag25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
  <p:tag name="KSO_WM_UNIT_ID" val="custom160191_8*l_i*1_1"/>
  <p:tag name="KSO_WM_UNIT_CLEAR" val="1"/>
  <p:tag name="KSO_WM_UNIT_LAYERLEVEL" val="1_1"/>
  <p:tag name="KSO_WM_DIAGRAM_GROUP_CODE" val="l1-1"/>
</p:tagLst>
</file>

<file path=ppt/tags/tag25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
  <p:tag name="KSO_WM_UNIT_ID" val="custom160191_8*l_i*1_2"/>
  <p:tag name="KSO_WM_UNIT_CLEAR" val="1"/>
  <p:tag name="KSO_WM_UNIT_LAYERLEVEL" val="1_1"/>
  <p:tag name="KSO_WM_DIAGRAM_GROUP_CODE" val="l1-1"/>
</p:tagLst>
</file>

<file path=ppt/tags/tag25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
  <p:tag name="KSO_WM_UNIT_ID" val="custom160191_8*l_i*1_3"/>
  <p:tag name="KSO_WM_UNIT_CLEAR" val="1"/>
  <p:tag name="KSO_WM_UNIT_LAYERLEVEL" val="1_1"/>
  <p:tag name="KSO_WM_DIAGRAM_GROUP_CODE" val="l1-1"/>
</p:tagLst>
</file>

<file path=ppt/tags/tag25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
  <p:tag name="KSO_WM_UNIT_ID" val="custom160191_8*l_i*1_4"/>
  <p:tag name="KSO_WM_UNIT_CLEAR" val="1"/>
  <p:tag name="KSO_WM_UNIT_LAYERLEVEL" val="1_1"/>
  <p:tag name="KSO_WM_DIAGRAM_GROUP_CODE" val="l1-1"/>
</p:tagLst>
</file>

<file path=ppt/tags/tag25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
  <p:tag name="KSO_WM_UNIT_ID" val="custom160191_8*l_i*1_5"/>
  <p:tag name="KSO_WM_UNIT_CLEAR" val="1"/>
  <p:tag name="KSO_WM_UNIT_LAYERLEVEL" val="1_1"/>
  <p:tag name="KSO_WM_DIAGRAM_GROUP_CODE" val="l1-1"/>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
  <p:tag name="KSO_WM_UNIT_ID" val="custom160191_6*l_i*1_6"/>
  <p:tag name="KSO_WM_UNIT_CLEAR" val="1"/>
  <p:tag name="KSO_WM_UNIT_LAYERLEVEL" val="1_1"/>
  <p:tag name="KSO_WM_DIAGRAM_GROUP_CODE" val="l1-1"/>
</p:tagLst>
</file>

<file path=ppt/tags/tag26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
  <p:tag name="KSO_WM_UNIT_ID" val="custom160191_8*l_i*1_6"/>
  <p:tag name="KSO_WM_UNIT_CLEAR" val="1"/>
  <p:tag name="KSO_WM_UNIT_LAYERLEVEL" val="1_1"/>
  <p:tag name="KSO_WM_DIAGRAM_GROUP_CODE" val="l1-1"/>
</p:tagLst>
</file>

<file path=ppt/tags/tag26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
  <p:tag name="KSO_WM_UNIT_ID" val="custom160191_8*l_i*1_7"/>
  <p:tag name="KSO_WM_UNIT_CLEAR" val="1"/>
  <p:tag name="KSO_WM_UNIT_LAYERLEVEL" val="1_1"/>
  <p:tag name="KSO_WM_DIAGRAM_GROUP_CODE" val="l1-1"/>
</p:tagLst>
</file>

<file path=ppt/tags/tag26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
  <p:tag name="KSO_WM_UNIT_ID" val="custom160191_8*l_i*1_8"/>
  <p:tag name="KSO_WM_UNIT_CLEAR" val="1"/>
  <p:tag name="KSO_WM_UNIT_LAYERLEVEL" val="1_1"/>
  <p:tag name="KSO_WM_DIAGRAM_GROUP_CODE" val="l1-1"/>
</p:tagLst>
</file>

<file path=ppt/tags/tag26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
  <p:tag name="KSO_WM_UNIT_ID" val="custom160191_8*l_i*1_9"/>
  <p:tag name="KSO_WM_UNIT_CLEAR" val="1"/>
  <p:tag name="KSO_WM_UNIT_LAYERLEVEL" val="1_1"/>
  <p:tag name="KSO_WM_DIAGRAM_GROUP_CODE" val="l1-1"/>
</p:tagLst>
</file>

<file path=ppt/tags/tag26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
  <p:tag name="KSO_WM_UNIT_ID" val="custom160191_8*l_i*1_10"/>
  <p:tag name="KSO_WM_UNIT_CLEAR" val="1"/>
  <p:tag name="KSO_WM_UNIT_LAYERLEVEL" val="1_1"/>
  <p:tag name="KSO_WM_DIAGRAM_GROUP_CODE" val="l1-1"/>
</p:tagLst>
</file>

<file path=ppt/tags/tag26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
  <p:tag name="KSO_WM_UNIT_ID" val="custom160191_8*l_i*1_11"/>
  <p:tag name="KSO_WM_UNIT_CLEAR" val="1"/>
  <p:tag name="KSO_WM_UNIT_LAYERLEVEL" val="1_1"/>
  <p:tag name="KSO_WM_DIAGRAM_GROUP_CODE" val="l1-1"/>
</p:tagLst>
</file>

<file path=ppt/tags/tag26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2"/>
  <p:tag name="KSO_WM_UNIT_ID" val="custom160191_8*l_i*1_12"/>
  <p:tag name="KSO_WM_UNIT_CLEAR" val="1"/>
  <p:tag name="KSO_WM_UNIT_LAYERLEVEL" val="1_1"/>
  <p:tag name="KSO_WM_DIAGRAM_GROUP_CODE" val="l1-1"/>
</p:tagLst>
</file>

<file path=ppt/tags/tag26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3"/>
  <p:tag name="KSO_WM_UNIT_ID" val="custom160191_8*l_i*1_13"/>
  <p:tag name="KSO_WM_UNIT_CLEAR" val="1"/>
  <p:tag name="KSO_WM_UNIT_LAYERLEVEL" val="1_1"/>
  <p:tag name="KSO_WM_DIAGRAM_GROUP_CODE" val="l1-1"/>
</p:tagLst>
</file>

<file path=ppt/tags/tag26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4"/>
  <p:tag name="KSO_WM_UNIT_ID" val="custom160191_8*l_i*1_14"/>
  <p:tag name="KSO_WM_UNIT_CLEAR" val="1"/>
  <p:tag name="KSO_WM_UNIT_LAYERLEVEL" val="1_1"/>
  <p:tag name="KSO_WM_DIAGRAM_GROUP_CODE" val="l1-1"/>
</p:tagLst>
</file>

<file path=ppt/tags/tag26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5"/>
  <p:tag name="KSO_WM_UNIT_ID" val="custom160191_8*l_i*1_15"/>
  <p:tag name="KSO_WM_UNIT_CLEAR" val="1"/>
  <p:tag name="KSO_WM_UNIT_LAYERLEVEL" val="1_1"/>
  <p:tag name="KSO_WM_DIAGRAM_GROUP_CODE" val="l1-1"/>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
  <p:tag name="KSO_WM_UNIT_ID" val="custom160191_6*l_i*1_7"/>
  <p:tag name="KSO_WM_UNIT_CLEAR" val="1"/>
  <p:tag name="KSO_WM_UNIT_LAYERLEVEL" val="1_1"/>
  <p:tag name="KSO_WM_DIAGRAM_GROUP_CODE" val="l1-1"/>
</p:tagLst>
</file>

<file path=ppt/tags/tag27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6"/>
  <p:tag name="KSO_WM_UNIT_ID" val="custom160191_8*l_i*1_16"/>
  <p:tag name="KSO_WM_UNIT_CLEAR" val="1"/>
  <p:tag name="KSO_WM_UNIT_LAYERLEVEL" val="1_1"/>
  <p:tag name="KSO_WM_DIAGRAM_GROUP_CODE" val="l1-1"/>
</p:tagLst>
</file>

<file path=ppt/tags/tag27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7"/>
  <p:tag name="KSO_WM_UNIT_ID" val="custom160191_8*l_i*1_17"/>
  <p:tag name="KSO_WM_UNIT_CLEAR" val="1"/>
  <p:tag name="KSO_WM_UNIT_LAYERLEVEL" val="1_1"/>
  <p:tag name="KSO_WM_DIAGRAM_GROUP_CODE" val="l1-1"/>
</p:tagLst>
</file>

<file path=ppt/tags/tag27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8"/>
  <p:tag name="KSO_WM_UNIT_ID" val="custom160191_8*l_i*1_18"/>
  <p:tag name="KSO_WM_UNIT_CLEAR" val="1"/>
  <p:tag name="KSO_WM_UNIT_LAYERLEVEL" val="1_1"/>
  <p:tag name="KSO_WM_DIAGRAM_GROUP_CODE" val="l1-1"/>
</p:tagLst>
</file>

<file path=ppt/tags/tag27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9"/>
  <p:tag name="KSO_WM_UNIT_ID" val="custom160191_8*l_i*1_19"/>
  <p:tag name="KSO_WM_UNIT_CLEAR" val="1"/>
  <p:tag name="KSO_WM_UNIT_LAYERLEVEL" val="1_1"/>
  <p:tag name="KSO_WM_DIAGRAM_GROUP_CODE" val="l1-1"/>
</p:tagLst>
</file>

<file path=ppt/tags/tag27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0"/>
  <p:tag name="KSO_WM_UNIT_ID" val="custom160191_8*l_i*1_20"/>
  <p:tag name="KSO_WM_UNIT_CLEAR" val="1"/>
  <p:tag name="KSO_WM_UNIT_LAYERLEVEL" val="1_1"/>
  <p:tag name="KSO_WM_DIAGRAM_GROUP_CODE" val="l1-1"/>
</p:tagLst>
</file>

<file path=ppt/tags/tag27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1"/>
  <p:tag name="KSO_WM_UNIT_ID" val="custom160191_8*l_i*1_21"/>
  <p:tag name="KSO_WM_UNIT_CLEAR" val="1"/>
  <p:tag name="KSO_WM_UNIT_LAYERLEVEL" val="1_1"/>
  <p:tag name="KSO_WM_DIAGRAM_GROUP_CODE" val="l1-1"/>
</p:tagLst>
</file>

<file path=ppt/tags/tag27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2"/>
  <p:tag name="KSO_WM_UNIT_ID" val="custom160191_8*l_i*1_22"/>
  <p:tag name="KSO_WM_UNIT_CLEAR" val="1"/>
  <p:tag name="KSO_WM_UNIT_LAYERLEVEL" val="1_1"/>
  <p:tag name="KSO_WM_DIAGRAM_GROUP_CODE" val="l1-1"/>
</p:tagLst>
</file>

<file path=ppt/tags/tag27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3"/>
  <p:tag name="KSO_WM_UNIT_ID" val="custom160191_8*l_i*1_23"/>
  <p:tag name="KSO_WM_UNIT_CLEAR" val="1"/>
  <p:tag name="KSO_WM_UNIT_LAYERLEVEL" val="1_1"/>
  <p:tag name="KSO_WM_DIAGRAM_GROUP_CODE" val="l1-1"/>
</p:tagLst>
</file>

<file path=ppt/tags/tag27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4"/>
  <p:tag name="KSO_WM_UNIT_ID" val="custom160191_8*l_i*1_24"/>
  <p:tag name="KSO_WM_UNIT_CLEAR" val="1"/>
  <p:tag name="KSO_WM_UNIT_LAYERLEVEL" val="1_1"/>
  <p:tag name="KSO_WM_DIAGRAM_GROUP_CODE" val="l1-1"/>
</p:tagLst>
</file>

<file path=ppt/tags/tag27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5"/>
  <p:tag name="KSO_WM_UNIT_ID" val="custom160191_8*l_i*1_25"/>
  <p:tag name="KSO_WM_UNIT_CLEAR" val="1"/>
  <p:tag name="KSO_WM_UNIT_LAYERLEVEL" val="1_1"/>
  <p:tag name="KSO_WM_DIAGRAM_GROUP_CODE" val="l1-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
  <p:tag name="KSO_WM_UNIT_ID" val="custom160191_6*l_i*1_8"/>
  <p:tag name="KSO_WM_UNIT_CLEAR" val="1"/>
  <p:tag name="KSO_WM_UNIT_LAYERLEVEL" val="1_1"/>
  <p:tag name="KSO_WM_DIAGRAM_GROUP_CODE" val="l1-1"/>
</p:tagLst>
</file>

<file path=ppt/tags/tag28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6"/>
  <p:tag name="KSO_WM_UNIT_ID" val="custom160191_8*l_i*1_26"/>
  <p:tag name="KSO_WM_UNIT_CLEAR" val="1"/>
  <p:tag name="KSO_WM_UNIT_LAYERLEVEL" val="1_1"/>
  <p:tag name="KSO_WM_DIAGRAM_GROUP_CODE" val="l1-1"/>
</p:tagLst>
</file>

<file path=ppt/tags/tag28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7"/>
  <p:tag name="KSO_WM_UNIT_ID" val="custom160191_8*l_i*1_27"/>
  <p:tag name="KSO_WM_UNIT_CLEAR" val="1"/>
  <p:tag name="KSO_WM_UNIT_LAYERLEVEL" val="1_1"/>
  <p:tag name="KSO_WM_DIAGRAM_GROUP_CODE" val="l1-1"/>
</p:tagLst>
</file>

<file path=ppt/tags/tag28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8"/>
  <p:tag name="KSO_WM_UNIT_ID" val="custom160191_8*l_i*1_28"/>
  <p:tag name="KSO_WM_UNIT_CLEAR" val="1"/>
  <p:tag name="KSO_WM_UNIT_LAYERLEVEL" val="1_1"/>
  <p:tag name="KSO_WM_DIAGRAM_GROUP_CODE" val="l1-1"/>
</p:tagLst>
</file>

<file path=ppt/tags/tag28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9"/>
  <p:tag name="KSO_WM_UNIT_ID" val="custom160191_8*l_i*1_29"/>
  <p:tag name="KSO_WM_UNIT_CLEAR" val="1"/>
  <p:tag name="KSO_WM_UNIT_LAYERLEVEL" val="1_1"/>
  <p:tag name="KSO_WM_DIAGRAM_GROUP_CODE" val="l1-1"/>
</p:tagLst>
</file>

<file path=ppt/tags/tag28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0"/>
  <p:tag name="KSO_WM_UNIT_ID" val="custom160191_8*l_i*1_30"/>
  <p:tag name="KSO_WM_UNIT_CLEAR" val="1"/>
  <p:tag name="KSO_WM_UNIT_LAYERLEVEL" val="1_1"/>
  <p:tag name="KSO_WM_DIAGRAM_GROUP_CODE" val="l1-1"/>
</p:tagLst>
</file>

<file path=ppt/tags/tag28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1"/>
  <p:tag name="KSO_WM_UNIT_ID" val="custom160191_8*l_i*1_31"/>
  <p:tag name="KSO_WM_UNIT_CLEAR" val="1"/>
  <p:tag name="KSO_WM_UNIT_LAYERLEVEL" val="1_1"/>
  <p:tag name="KSO_WM_DIAGRAM_GROUP_CODE" val="l1-1"/>
</p:tagLst>
</file>

<file path=ppt/tags/tag28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2"/>
  <p:tag name="KSO_WM_UNIT_ID" val="custom160191_8*l_i*1_32"/>
  <p:tag name="KSO_WM_UNIT_CLEAR" val="1"/>
  <p:tag name="KSO_WM_UNIT_LAYERLEVEL" val="1_1"/>
  <p:tag name="KSO_WM_DIAGRAM_GROUP_CODE" val="l1-1"/>
</p:tagLst>
</file>

<file path=ppt/tags/tag28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3"/>
  <p:tag name="KSO_WM_UNIT_ID" val="custom160191_8*l_i*1_33"/>
  <p:tag name="KSO_WM_UNIT_CLEAR" val="1"/>
  <p:tag name="KSO_WM_UNIT_LAYERLEVEL" val="1_1"/>
  <p:tag name="KSO_WM_DIAGRAM_GROUP_CODE" val="l1-1"/>
</p:tagLst>
</file>

<file path=ppt/tags/tag28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4"/>
  <p:tag name="KSO_WM_UNIT_ID" val="custom160191_8*l_i*1_34"/>
  <p:tag name="KSO_WM_UNIT_CLEAR" val="1"/>
  <p:tag name="KSO_WM_UNIT_LAYERLEVEL" val="1_1"/>
  <p:tag name="KSO_WM_DIAGRAM_GROUP_CODE" val="l1-1"/>
</p:tagLst>
</file>

<file path=ppt/tags/tag28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5"/>
  <p:tag name="KSO_WM_UNIT_ID" val="custom160191_8*l_i*1_35"/>
  <p:tag name="KSO_WM_UNIT_CLEAR" val="1"/>
  <p:tag name="KSO_WM_UNIT_LAYERLEVEL" val="1_1"/>
  <p:tag name="KSO_WM_DIAGRAM_GROUP_CODE" val="l1-1"/>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
  <p:tag name="KSO_WM_UNIT_ID" val="custom160191_6*l_i*1_9"/>
  <p:tag name="KSO_WM_UNIT_CLEAR" val="1"/>
  <p:tag name="KSO_WM_UNIT_LAYERLEVEL" val="1_1"/>
  <p:tag name="KSO_WM_DIAGRAM_GROUP_CODE" val="l1-1"/>
</p:tagLst>
</file>

<file path=ppt/tags/tag29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6"/>
  <p:tag name="KSO_WM_UNIT_ID" val="custom160191_8*l_i*1_36"/>
  <p:tag name="KSO_WM_UNIT_CLEAR" val="1"/>
  <p:tag name="KSO_WM_UNIT_LAYERLEVEL" val="1_1"/>
  <p:tag name="KSO_WM_DIAGRAM_GROUP_CODE" val="l1-1"/>
</p:tagLst>
</file>

<file path=ppt/tags/tag29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7"/>
  <p:tag name="KSO_WM_UNIT_ID" val="custom160191_8*l_i*1_37"/>
  <p:tag name="KSO_WM_UNIT_CLEAR" val="1"/>
  <p:tag name="KSO_WM_UNIT_LAYERLEVEL" val="1_1"/>
  <p:tag name="KSO_WM_DIAGRAM_GROUP_CODE" val="l1-1"/>
</p:tagLst>
</file>

<file path=ppt/tags/tag29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8"/>
  <p:tag name="KSO_WM_UNIT_ID" val="custom160191_8*l_i*1_38"/>
  <p:tag name="KSO_WM_UNIT_CLEAR" val="1"/>
  <p:tag name="KSO_WM_UNIT_LAYERLEVEL" val="1_1"/>
  <p:tag name="KSO_WM_DIAGRAM_GROUP_CODE" val="l1-1"/>
</p:tagLst>
</file>

<file path=ppt/tags/tag29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9"/>
  <p:tag name="KSO_WM_UNIT_ID" val="custom160191_8*l_i*1_39"/>
  <p:tag name="KSO_WM_UNIT_CLEAR" val="1"/>
  <p:tag name="KSO_WM_UNIT_LAYERLEVEL" val="1_1"/>
  <p:tag name="KSO_WM_DIAGRAM_GROUP_CODE" val="l1-1"/>
</p:tagLst>
</file>

<file path=ppt/tags/tag29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0"/>
  <p:tag name="KSO_WM_UNIT_ID" val="custom160191_8*l_i*1_40"/>
  <p:tag name="KSO_WM_UNIT_CLEAR" val="1"/>
  <p:tag name="KSO_WM_UNIT_LAYERLEVEL" val="1_1"/>
  <p:tag name="KSO_WM_DIAGRAM_GROUP_CODE" val="l1-1"/>
</p:tagLst>
</file>

<file path=ppt/tags/tag29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f"/>
  <p:tag name="KSO_WM_UNIT_INDEX" val="1_1_1"/>
  <p:tag name="KSO_WM_UNIT_ID" val="custom160191_8*l_h_f*1_1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Lst>
</file>

<file path=ppt/tags/tag29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a"/>
  <p:tag name="KSO_WM_UNIT_INDEX" val="1"/>
  <p:tag name="KSO_WM_UNIT_ID" val="custom160191_8*a*1"/>
  <p:tag name="KSO_WM_UNIT_CLEAR" val="1"/>
  <p:tag name="KSO_WM_UNIT_LAYERLEVEL" val="1"/>
  <p:tag name="KSO_WM_UNIT_ISCONTENTSTITLE" val="1"/>
  <p:tag name="KSO_WM_UNIT_VALUE" val="5"/>
  <p:tag name="KSO_WM_UNIT_HIGHLIGHT" val="0"/>
  <p:tag name="KSO_WM_UNIT_COMPATIBLE" val="0"/>
  <p:tag name="KSO_WM_UNIT_PRESET_TEXT" val="Content"/>
</p:tagLst>
</file>

<file path=ppt/tags/tag297.xml><?xml version="1.0" encoding="utf-8"?>
<p:tagLst xmlns:p="http://schemas.openxmlformats.org/presentationml/2006/main">
  <p:tag name="KSO_WM_TAG_VERSION" val="1.0"/>
  <p:tag name="KSO_WM_BEAUTIFY_FLAG" val="#wm#"/>
  <p:tag name="KSO_WM_UNIT_TYPE" val="i"/>
  <p:tag name="KSO_WM_UNIT_ID" val="custom160191_8*i*84"/>
  <p:tag name="KSO_WM_TEMPLATE_CATEGORY" val="custom"/>
  <p:tag name="KSO_WM_TEMPLATE_INDEX" val="160191"/>
</p:tagLst>
</file>

<file path=ppt/tags/tag298.xml><?xml version="1.0" encoding="utf-8"?>
<p:tagLst xmlns:p="http://schemas.openxmlformats.org/presentationml/2006/main">
  <p:tag name="KSO_WM_TAG_VERSION" val="1.0"/>
  <p:tag name="KSO_WM_BEAUTIFY_FLAG" val="#wm#"/>
  <p:tag name="KSO_WM_UNIT_TYPE" val="i"/>
  <p:tag name="KSO_WM_UNIT_ID" val="custom160191_8*i*136"/>
  <p:tag name="KSO_WM_TEMPLATE_CATEGORY" val="custom"/>
  <p:tag name="KSO_WM_TEMPLATE_INDEX" val="160191"/>
</p:tagLst>
</file>

<file path=ppt/tags/tag299.xml><?xml version="1.0" encoding="utf-8"?>
<p:tagLst xmlns:p="http://schemas.openxmlformats.org/presentationml/2006/main">
  <p:tag name="KSO_WM_TAG_VERSION" val="1.0"/>
  <p:tag name="KSO_WM_BEAUTIFY_FLAG" val="#wm#"/>
  <p:tag name="KSO_WM_UNIT_TYPE" val="i"/>
  <p:tag name="KSO_WM_UNIT_ID" val="custom160191_8*i*137"/>
  <p:tag name="KSO_WM_TEMPLATE_CATEGORY" val="custom"/>
  <p:tag name="KSO_WM_TEMPLATE_INDEX" val="160191"/>
</p:tagLst>
</file>

<file path=ppt/tags/tag3.xml><?xml version="1.0" encoding="utf-8"?>
<p:tagLst xmlns:p="http://schemas.openxmlformats.org/presentationml/2006/main">
  <p:tag name="KSO_WM_TEMPLATE_THUMBS_INDEX" val="1、6、8、10、15、17、18、22、25"/>
  <p:tag name="KSO_WM_TEMPLATE_CATEGORY" val="custom"/>
  <p:tag name="KSO_WM_TEMPLATE_INDEX" val="160191"/>
  <p:tag name="KSO_WM_TAG_VERSION" val="1.0"/>
  <p:tag name="KSO_WM_SLIDE_ID" val="custom160191_1"/>
  <p:tag name="KSO_WM_SLIDE_INDEX" val="1"/>
  <p:tag name="KSO_WM_SLIDE_ITEM_CNT" val="2"/>
  <p:tag name="KSO_WM_SLIDE_LAYOUT" val="a_b"/>
  <p:tag name="KSO_WM_SLIDE_LAYOUT_CNT" val="1_1"/>
  <p:tag name="KSO_WM_SLIDE_TYPE" val="title"/>
  <p:tag name="KSO_WM_BEAUTIFY_FLAG" val="#wm#"/>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
  <p:tag name="KSO_WM_UNIT_ID" val="custom160191_6*l_i*1_10"/>
  <p:tag name="KSO_WM_UNIT_CLEAR" val="1"/>
  <p:tag name="KSO_WM_UNIT_LAYERLEVEL" val="1_1"/>
  <p:tag name="KSO_WM_DIAGRAM_GROUP_CODE" val="l1-1"/>
</p:tagLst>
</file>

<file path=ppt/tags/tag300.xml><?xml version="1.0" encoding="utf-8"?>
<p:tagLst xmlns:p="http://schemas.openxmlformats.org/presentationml/2006/main">
  <p:tag name="KSO_WM_TAG_VERSION" val="1.0"/>
  <p:tag name="KSO_WM_BEAUTIFY_FLAG" val="#wm#"/>
  <p:tag name="KSO_WM_UNIT_TYPE" val="i"/>
  <p:tag name="KSO_WM_UNIT_ID" val="custom160191_8*i*138"/>
  <p:tag name="KSO_WM_TEMPLATE_CATEGORY" val="custom"/>
  <p:tag name="KSO_WM_TEMPLATE_INDEX" val="160191"/>
</p:tagLst>
</file>

<file path=ppt/tags/tag301.xml><?xml version="1.0" encoding="utf-8"?>
<p:tagLst xmlns:p="http://schemas.openxmlformats.org/presentationml/2006/main">
  <p:tag name="KSO_WM_TAG_VERSION" val="1.0"/>
  <p:tag name="KSO_WM_BEAUTIFY_FLAG" val="#wm#"/>
  <p:tag name="KSO_WM_UNIT_TYPE" val="i"/>
  <p:tag name="KSO_WM_UNIT_ID" val="custom160191_8*i*139"/>
  <p:tag name="KSO_WM_TEMPLATE_CATEGORY" val="custom"/>
  <p:tag name="KSO_WM_TEMPLATE_INDEX" val="160191"/>
</p:tagLst>
</file>

<file path=ppt/tags/tag302.xml><?xml version="1.0" encoding="utf-8"?>
<p:tagLst xmlns:p="http://schemas.openxmlformats.org/presentationml/2006/main">
  <p:tag name="KSO_WM_TAG_VERSION" val="1.0"/>
  <p:tag name="KSO_WM_BEAUTIFY_FLAG" val="#wm#"/>
  <p:tag name="KSO_WM_UNIT_TYPE" val="i"/>
  <p:tag name="KSO_WM_UNIT_ID" val="custom160191_8*i*140"/>
  <p:tag name="KSO_WM_TEMPLATE_CATEGORY" val="custom"/>
  <p:tag name="KSO_WM_TEMPLATE_INDEX" val="160191"/>
</p:tagLst>
</file>

<file path=ppt/tags/tag303.xml><?xml version="1.0" encoding="utf-8"?>
<p:tagLst xmlns:p="http://schemas.openxmlformats.org/presentationml/2006/main">
  <p:tag name="KSO_WM_TAG_VERSION" val="1.0"/>
  <p:tag name="KSO_WM_BEAUTIFY_FLAG" val="#wm#"/>
  <p:tag name="KSO_WM_UNIT_TYPE" val="i"/>
  <p:tag name="KSO_WM_UNIT_ID" val="custom160191_8*i*141"/>
  <p:tag name="KSO_WM_TEMPLATE_CATEGORY" val="custom"/>
  <p:tag name="KSO_WM_TEMPLATE_INDEX" val="160191"/>
</p:tagLst>
</file>

<file path=ppt/tags/tag304.xml><?xml version="1.0" encoding="utf-8"?>
<p:tagLst xmlns:p="http://schemas.openxmlformats.org/presentationml/2006/main">
  <p:tag name="KSO_WM_TAG_VERSION" val="1.0"/>
  <p:tag name="KSO_WM_BEAUTIFY_FLAG" val="#wm#"/>
  <p:tag name="KSO_WM_UNIT_TYPE" val="i"/>
  <p:tag name="KSO_WM_UNIT_ID" val="custom160191_8*i*142"/>
  <p:tag name="KSO_WM_TEMPLATE_CATEGORY" val="custom"/>
  <p:tag name="KSO_WM_TEMPLATE_INDEX" val="160191"/>
</p:tagLst>
</file>

<file path=ppt/tags/tag305.xml><?xml version="1.0" encoding="utf-8"?>
<p:tagLst xmlns:p="http://schemas.openxmlformats.org/presentationml/2006/main">
  <p:tag name="KSO_WM_TAG_VERSION" val="1.0"/>
  <p:tag name="KSO_WM_BEAUTIFY_FLAG" val="#wm#"/>
  <p:tag name="KSO_WM_UNIT_TYPE" val="i"/>
  <p:tag name="KSO_WM_UNIT_ID" val="custom160191_8*i*143"/>
  <p:tag name="KSO_WM_TEMPLATE_CATEGORY" val="custom"/>
  <p:tag name="KSO_WM_TEMPLATE_INDEX" val="160191"/>
</p:tagLst>
</file>

<file path=ppt/tags/tag306.xml><?xml version="1.0" encoding="utf-8"?>
<p:tagLst xmlns:p="http://schemas.openxmlformats.org/presentationml/2006/main">
  <p:tag name="KSO_WM_TAG_VERSION" val="1.0"/>
  <p:tag name="KSO_WM_BEAUTIFY_FLAG" val="#wm#"/>
  <p:tag name="KSO_WM_UNIT_TYPE" val="i"/>
  <p:tag name="KSO_WM_UNIT_ID" val="custom160191_8*i*144"/>
  <p:tag name="KSO_WM_TEMPLATE_CATEGORY" val="custom"/>
  <p:tag name="KSO_WM_TEMPLATE_INDEX" val="160191"/>
</p:tagLst>
</file>

<file path=ppt/tags/tag307.xml><?xml version="1.0" encoding="utf-8"?>
<p:tagLst xmlns:p="http://schemas.openxmlformats.org/presentationml/2006/main">
  <p:tag name="KSO_WM_TAG_VERSION" val="1.0"/>
  <p:tag name="KSO_WM_BEAUTIFY_FLAG" val="#wm#"/>
  <p:tag name="KSO_WM_UNIT_TYPE" val="i"/>
  <p:tag name="KSO_WM_UNIT_ID" val="custom160191_8*i*145"/>
  <p:tag name="KSO_WM_TEMPLATE_CATEGORY" val="custom"/>
  <p:tag name="KSO_WM_TEMPLATE_INDEX" val="160191"/>
</p:tagLst>
</file>

<file path=ppt/tags/tag308.xml><?xml version="1.0" encoding="utf-8"?>
<p:tagLst xmlns:p="http://schemas.openxmlformats.org/presentationml/2006/main">
  <p:tag name="KSO_WM_TAG_VERSION" val="1.0"/>
  <p:tag name="KSO_WM_BEAUTIFY_FLAG" val="#wm#"/>
  <p:tag name="KSO_WM_UNIT_TYPE" val="i"/>
  <p:tag name="KSO_WM_UNIT_ID" val="custom160191_8*i*146"/>
  <p:tag name="KSO_WM_TEMPLATE_CATEGORY" val="custom"/>
  <p:tag name="KSO_WM_TEMPLATE_INDEX" val="160191"/>
</p:tagLst>
</file>

<file path=ppt/tags/tag309.xml><?xml version="1.0" encoding="utf-8"?>
<p:tagLst xmlns:p="http://schemas.openxmlformats.org/presentationml/2006/main">
  <p:tag name="KSO_WM_TAG_VERSION" val="1.0"/>
  <p:tag name="KSO_WM_BEAUTIFY_FLAG" val="#wm#"/>
  <p:tag name="KSO_WM_UNIT_TYPE" val="i"/>
  <p:tag name="KSO_WM_UNIT_ID" val="custom160191_8*i*147"/>
  <p:tag name="KSO_WM_TEMPLATE_CATEGORY" val="custom"/>
  <p:tag name="KSO_WM_TEMPLATE_INDEX" val="160191"/>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
  <p:tag name="KSO_WM_UNIT_ID" val="custom160191_6*l_i*1_11"/>
  <p:tag name="KSO_WM_UNIT_CLEAR" val="1"/>
  <p:tag name="KSO_WM_UNIT_LAYERLEVEL" val="1_1"/>
  <p:tag name="KSO_WM_DIAGRAM_GROUP_CODE" val="l1-1"/>
</p:tagLst>
</file>

<file path=ppt/tags/tag310.xml><?xml version="1.0" encoding="utf-8"?>
<p:tagLst xmlns:p="http://schemas.openxmlformats.org/presentationml/2006/main">
  <p:tag name="KSO_WM_TAG_VERSION" val="1.0"/>
  <p:tag name="KSO_WM_BEAUTIFY_FLAG" val="#wm#"/>
  <p:tag name="KSO_WM_UNIT_TYPE" val="i"/>
  <p:tag name="KSO_WM_UNIT_ID" val="custom160191_8*i*148"/>
  <p:tag name="KSO_WM_TEMPLATE_CATEGORY" val="custom"/>
  <p:tag name="KSO_WM_TEMPLATE_INDEX" val="160191"/>
</p:tagLst>
</file>

<file path=ppt/tags/tag311.xml><?xml version="1.0" encoding="utf-8"?>
<p:tagLst xmlns:p="http://schemas.openxmlformats.org/presentationml/2006/main">
  <p:tag name="KSO_WM_TAG_VERSION" val="1.0"/>
  <p:tag name="KSO_WM_BEAUTIFY_FLAG" val="#wm#"/>
  <p:tag name="KSO_WM_UNIT_TYPE" val="i"/>
  <p:tag name="KSO_WM_UNIT_ID" val="custom160191_8*i*149"/>
  <p:tag name="KSO_WM_TEMPLATE_CATEGORY" val="custom"/>
  <p:tag name="KSO_WM_TEMPLATE_INDEX" val="160191"/>
</p:tagLst>
</file>

<file path=ppt/tags/tag312.xml><?xml version="1.0" encoding="utf-8"?>
<p:tagLst xmlns:p="http://schemas.openxmlformats.org/presentationml/2006/main">
  <p:tag name="KSO_WM_TAG_VERSION" val="1.0"/>
  <p:tag name="KSO_WM_BEAUTIFY_FLAG" val="#wm#"/>
  <p:tag name="KSO_WM_UNIT_TYPE" val="i"/>
  <p:tag name="KSO_WM_UNIT_ID" val="custom160191_8*i*150"/>
  <p:tag name="KSO_WM_TEMPLATE_CATEGORY" val="custom"/>
  <p:tag name="KSO_WM_TEMPLATE_INDEX" val="160191"/>
</p:tagLst>
</file>

<file path=ppt/tags/tag313.xml><?xml version="1.0" encoding="utf-8"?>
<p:tagLst xmlns:p="http://schemas.openxmlformats.org/presentationml/2006/main">
  <p:tag name="KSO_WM_TAG_VERSION" val="1.0"/>
  <p:tag name="KSO_WM_BEAUTIFY_FLAG" val="#wm#"/>
  <p:tag name="KSO_WM_UNIT_TYPE" val="i"/>
  <p:tag name="KSO_WM_UNIT_ID" val="custom160191_8*i*151"/>
  <p:tag name="KSO_WM_TEMPLATE_CATEGORY" val="custom"/>
  <p:tag name="KSO_WM_TEMPLATE_INDEX" val="160191"/>
</p:tagLst>
</file>

<file path=ppt/tags/tag314.xml><?xml version="1.0" encoding="utf-8"?>
<p:tagLst xmlns:p="http://schemas.openxmlformats.org/presentationml/2006/main">
  <p:tag name="KSO_WM_TAG_VERSION" val="1.0"/>
  <p:tag name="KSO_WM_BEAUTIFY_FLAG" val="#wm#"/>
  <p:tag name="KSO_WM_UNIT_TYPE" val="i"/>
  <p:tag name="KSO_WM_UNIT_ID" val="custom160191_8*i*152"/>
  <p:tag name="KSO_WM_TEMPLATE_CATEGORY" val="custom"/>
  <p:tag name="KSO_WM_TEMPLATE_INDEX" val="160191"/>
</p:tagLst>
</file>

<file path=ppt/tags/tag315.xml><?xml version="1.0" encoding="utf-8"?>
<p:tagLst xmlns:p="http://schemas.openxmlformats.org/presentationml/2006/main">
  <p:tag name="KSO_WM_TAG_VERSION" val="1.0"/>
  <p:tag name="KSO_WM_BEAUTIFY_FLAG" val="#wm#"/>
  <p:tag name="KSO_WM_UNIT_TYPE" val="i"/>
  <p:tag name="KSO_WM_UNIT_ID" val="custom160191_8*i*153"/>
  <p:tag name="KSO_WM_TEMPLATE_CATEGORY" val="custom"/>
  <p:tag name="KSO_WM_TEMPLATE_INDEX" val="160191"/>
</p:tagLst>
</file>

<file path=ppt/tags/tag316.xml><?xml version="1.0" encoding="utf-8"?>
<p:tagLst xmlns:p="http://schemas.openxmlformats.org/presentationml/2006/main">
  <p:tag name="KSO_WM_TAG_VERSION" val="1.0"/>
  <p:tag name="KSO_WM_BEAUTIFY_FLAG" val="#wm#"/>
  <p:tag name="KSO_WM_UNIT_TYPE" val="i"/>
  <p:tag name="KSO_WM_UNIT_ID" val="custom160191_8*i*154"/>
  <p:tag name="KSO_WM_TEMPLATE_CATEGORY" val="custom"/>
  <p:tag name="KSO_WM_TEMPLATE_INDEX" val="160191"/>
</p:tagLst>
</file>

<file path=ppt/tags/tag317.xml><?xml version="1.0" encoding="utf-8"?>
<p:tagLst xmlns:p="http://schemas.openxmlformats.org/presentationml/2006/main">
  <p:tag name="KSO_WM_TAG_VERSION" val="1.0"/>
  <p:tag name="KSO_WM_BEAUTIFY_FLAG" val="#wm#"/>
  <p:tag name="KSO_WM_UNIT_TYPE" val="i"/>
  <p:tag name="KSO_WM_UNIT_ID" val="custom160191_8*i*155"/>
  <p:tag name="KSO_WM_TEMPLATE_CATEGORY" val="custom"/>
  <p:tag name="KSO_WM_TEMPLATE_INDEX" val="160191"/>
</p:tagLst>
</file>

<file path=ppt/tags/tag318.xml><?xml version="1.0" encoding="utf-8"?>
<p:tagLst xmlns:p="http://schemas.openxmlformats.org/presentationml/2006/main">
  <p:tag name="KSO_WM_TAG_VERSION" val="1.0"/>
  <p:tag name="KSO_WM_BEAUTIFY_FLAG" val="#wm#"/>
  <p:tag name="KSO_WM_UNIT_TYPE" val="i"/>
  <p:tag name="KSO_WM_UNIT_ID" val="custom160191_8*i*156"/>
  <p:tag name="KSO_WM_TEMPLATE_CATEGORY" val="custom"/>
  <p:tag name="KSO_WM_TEMPLATE_INDEX" val="160191"/>
</p:tagLst>
</file>

<file path=ppt/tags/tag319.xml><?xml version="1.0" encoding="utf-8"?>
<p:tagLst xmlns:p="http://schemas.openxmlformats.org/presentationml/2006/main">
  <p:tag name="KSO_WM_TAG_VERSION" val="1.0"/>
  <p:tag name="KSO_WM_BEAUTIFY_FLAG" val="#wm#"/>
  <p:tag name="KSO_WM_UNIT_TYPE" val="i"/>
  <p:tag name="KSO_WM_UNIT_ID" val="custom160191_8*i*157"/>
  <p:tag name="KSO_WM_TEMPLATE_CATEGORY" val="custom"/>
  <p:tag name="KSO_WM_TEMPLATE_INDEX" val="160191"/>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2"/>
  <p:tag name="KSO_WM_UNIT_ID" val="custom160191_6*l_i*1_12"/>
  <p:tag name="KSO_WM_UNIT_CLEAR" val="1"/>
  <p:tag name="KSO_WM_UNIT_LAYERLEVEL" val="1_1"/>
  <p:tag name="KSO_WM_DIAGRAM_GROUP_CODE" val="l1-1"/>
</p:tagLst>
</file>

<file path=ppt/tags/tag320.xml><?xml version="1.0" encoding="utf-8"?>
<p:tagLst xmlns:p="http://schemas.openxmlformats.org/presentationml/2006/main">
  <p:tag name="KSO_WM_TAG_VERSION" val="1.0"/>
  <p:tag name="KSO_WM_BEAUTIFY_FLAG" val="#wm#"/>
  <p:tag name="KSO_WM_UNIT_TYPE" val="i"/>
  <p:tag name="KSO_WM_UNIT_ID" val="custom160191_8*i*158"/>
  <p:tag name="KSO_WM_TEMPLATE_CATEGORY" val="custom"/>
  <p:tag name="KSO_WM_TEMPLATE_INDEX" val="160191"/>
</p:tagLst>
</file>

<file path=ppt/tags/tag321.xml><?xml version="1.0" encoding="utf-8"?>
<p:tagLst xmlns:p="http://schemas.openxmlformats.org/presentationml/2006/main">
  <p:tag name="KSO_WM_TAG_VERSION" val="1.0"/>
  <p:tag name="KSO_WM_BEAUTIFY_FLAG" val="#wm#"/>
  <p:tag name="KSO_WM_UNIT_TYPE" val="i"/>
  <p:tag name="KSO_WM_UNIT_ID" val="custom160191_8*i*159"/>
  <p:tag name="KSO_WM_TEMPLATE_CATEGORY" val="custom"/>
  <p:tag name="KSO_WM_TEMPLATE_INDEX" val="160191"/>
</p:tagLst>
</file>

<file path=ppt/tags/tag322.xml><?xml version="1.0" encoding="utf-8"?>
<p:tagLst xmlns:p="http://schemas.openxmlformats.org/presentationml/2006/main">
  <p:tag name="KSO_WM_TAG_VERSION" val="1.0"/>
  <p:tag name="KSO_WM_BEAUTIFY_FLAG" val="#wm#"/>
  <p:tag name="KSO_WM_UNIT_TYPE" val="i"/>
  <p:tag name="KSO_WM_UNIT_ID" val="custom160191_8*i*160"/>
  <p:tag name="KSO_WM_TEMPLATE_CATEGORY" val="custom"/>
  <p:tag name="KSO_WM_TEMPLATE_INDEX" val="160191"/>
</p:tagLst>
</file>

<file path=ppt/tags/tag323.xml><?xml version="1.0" encoding="utf-8"?>
<p:tagLst xmlns:p="http://schemas.openxmlformats.org/presentationml/2006/main">
  <p:tag name="KSO_WM_TAG_VERSION" val="1.0"/>
  <p:tag name="KSO_WM_BEAUTIFY_FLAG" val="#wm#"/>
  <p:tag name="KSO_WM_UNIT_TYPE" val="i"/>
  <p:tag name="KSO_WM_UNIT_ID" val="custom160191_8*i*161"/>
  <p:tag name="KSO_WM_TEMPLATE_CATEGORY" val="custom"/>
  <p:tag name="KSO_WM_TEMPLATE_INDEX" val="160191"/>
</p:tagLst>
</file>

<file path=ppt/tags/tag324.xml><?xml version="1.0" encoding="utf-8"?>
<p:tagLst xmlns:p="http://schemas.openxmlformats.org/presentationml/2006/main">
  <p:tag name="KSO_WM_TAG_VERSION" val="1.0"/>
  <p:tag name="KSO_WM_BEAUTIFY_FLAG" val="#wm#"/>
  <p:tag name="KSO_WM_UNIT_TYPE" val="i"/>
  <p:tag name="KSO_WM_UNIT_ID" val="custom160191_8*i*162"/>
  <p:tag name="KSO_WM_TEMPLATE_CATEGORY" val="custom"/>
  <p:tag name="KSO_WM_TEMPLATE_INDEX" val="160191"/>
</p:tagLst>
</file>

<file path=ppt/tags/tag325.xml><?xml version="1.0" encoding="utf-8"?>
<p:tagLst xmlns:p="http://schemas.openxmlformats.org/presentationml/2006/main">
  <p:tag name="KSO_WM_TAG_VERSION" val="1.0"/>
  <p:tag name="KSO_WM_BEAUTIFY_FLAG" val="#wm#"/>
  <p:tag name="KSO_WM_UNIT_TYPE" val="i"/>
  <p:tag name="KSO_WM_UNIT_ID" val="custom160191_8*i*163"/>
  <p:tag name="KSO_WM_TEMPLATE_CATEGORY" val="custom"/>
  <p:tag name="KSO_WM_TEMPLATE_INDEX" val="160191"/>
</p:tagLst>
</file>

<file path=ppt/tags/tag326.xml><?xml version="1.0" encoding="utf-8"?>
<p:tagLst xmlns:p="http://schemas.openxmlformats.org/presentationml/2006/main">
  <p:tag name="KSO_WM_TAG_VERSION" val="1.0"/>
  <p:tag name="KSO_WM_BEAUTIFY_FLAG" val="#wm#"/>
  <p:tag name="KSO_WM_UNIT_TYPE" val="i"/>
  <p:tag name="KSO_WM_UNIT_ID" val="custom160191_8*i*164"/>
  <p:tag name="KSO_WM_TEMPLATE_CATEGORY" val="custom"/>
  <p:tag name="KSO_WM_TEMPLATE_INDEX" val="160191"/>
</p:tagLst>
</file>

<file path=ppt/tags/tag327.xml><?xml version="1.0" encoding="utf-8"?>
<p:tagLst xmlns:p="http://schemas.openxmlformats.org/presentationml/2006/main">
  <p:tag name="KSO_WM_TAG_VERSION" val="1.0"/>
  <p:tag name="KSO_WM_BEAUTIFY_FLAG" val="#wm#"/>
  <p:tag name="KSO_WM_UNIT_TYPE" val="i"/>
  <p:tag name="KSO_WM_UNIT_ID" val="custom160191_8*i*165"/>
  <p:tag name="KSO_WM_TEMPLATE_CATEGORY" val="custom"/>
  <p:tag name="KSO_WM_TEMPLATE_INDEX" val="160191"/>
</p:tagLst>
</file>

<file path=ppt/tags/tag328.xml><?xml version="1.0" encoding="utf-8"?>
<p:tagLst xmlns:p="http://schemas.openxmlformats.org/presentationml/2006/main">
  <p:tag name="KSO_WM_TAG_VERSION" val="1.0"/>
  <p:tag name="KSO_WM_BEAUTIFY_FLAG" val="#wm#"/>
  <p:tag name="KSO_WM_UNIT_TYPE" val="i"/>
  <p:tag name="KSO_WM_UNIT_ID" val="custom160191_8*i*166"/>
  <p:tag name="KSO_WM_TEMPLATE_CATEGORY" val="custom"/>
  <p:tag name="KSO_WM_TEMPLATE_INDEX" val="160191"/>
</p:tagLst>
</file>

<file path=ppt/tags/tag329.xml><?xml version="1.0" encoding="utf-8"?>
<p:tagLst xmlns:p="http://schemas.openxmlformats.org/presentationml/2006/main">
  <p:tag name="KSO_WM_TAG_VERSION" val="1.0"/>
  <p:tag name="KSO_WM_BEAUTIFY_FLAG" val="#wm#"/>
  <p:tag name="KSO_WM_UNIT_TYPE" val="i"/>
  <p:tag name="KSO_WM_UNIT_ID" val="custom160191_8*i*167"/>
  <p:tag name="KSO_WM_TEMPLATE_CATEGORY" val="custom"/>
  <p:tag name="KSO_WM_TEMPLATE_INDEX" val="160191"/>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3"/>
  <p:tag name="KSO_WM_UNIT_ID" val="custom160191_6*l_i*1_13"/>
  <p:tag name="KSO_WM_UNIT_CLEAR" val="1"/>
  <p:tag name="KSO_WM_UNIT_LAYERLEVEL" val="1_1"/>
  <p:tag name="KSO_WM_DIAGRAM_GROUP_CODE" val="l1-1"/>
</p:tagLst>
</file>

<file path=ppt/tags/tag330.xml><?xml version="1.0" encoding="utf-8"?>
<p:tagLst xmlns:p="http://schemas.openxmlformats.org/presentationml/2006/main">
  <p:tag name="KSO_WM_TAG_VERSION" val="1.0"/>
  <p:tag name="KSO_WM_BEAUTIFY_FLAG" val="#wm#"/>
  <p:tag name="KSO_WM_UNIT_TYPE" val="i"/>
  <p:tag name="KSO_WM_UNIT_ID" val="custom160191_8*i*168"/>
  <p:tag name="KSO_WM_TEMPLATE_CATEGORY" val="custom"/>
  <p:tag name="KSO_WM_TEMPLATE_INDEX" val="160191"/>
</p:tagLst>
</file>

<file path=ppt/tags/tag331.xml><?xml version="1.0" encoding="utf-8"?>
<p:tagLst xmlns:p="http://schemas.openxmlformats.org/presentationml/2006/main">
  <p:tag name="KSO_WM_TAG_VERSION" val="1.0"/>
  <p:tag name="KSO_WM_BEAUTIFY_FLAG" val="#wm#"/>
  <p:tag name="KSO_WM_UNIT_TYPE" val="i"/>
  <p:tag name="KSO_WM_UNIT_ID" val="custom160191_8*i*169"/>
  <p:tag name="KSO_WM_TEMPLATE_CATEGORY" val="custom"/>
  <p:tag name="KSO_WM_TEMPLATE_INDEX" val="160191"/>
</p:tagLst>
</file>

<file path=ppt/tags/tag332.xml><?xml version="1.0" encoding="utf-8"?>
<p:tagLst xmlns:p="http://schemas.openxmlformats.org/presentationml/2006/main">
  <p:tag name="KSO_WM_TAG_VERSION" val="1.0"/>
  <p:tag name="KSO_WM_BEAUTIFY_FLAG" val="#wm#"/>
  <p:tag name="KSO_WM_UNIT_TYPE" val="i"/>
  <p:tag name="KSO_WM_UNIT_ID" val="custom160191_8*i*170"/>
  <p:tag name="KSO_WM_TEMPLATE_CATEGORY" val="custom"/>
  <p:tag name="KSO_WM_TEMPLATE_INDEX" val="160191"/>
</p:tagLst>
</file>

<file path=ppt/tags/tag333.xml><?xml version="1.0" encoding="utf-8"?>
<p:tagLst xmlns:p="http://schemas.openxmlformats.org/presentationml/2006/main">
  <p:tag name="KSO_WM_TAG_VERSION" val="1.0"/>
  <p:tag name="KSO_WM_BEAUTIFY_FLAG" val="#wm#"/>
  <p:tag name="KSO_WM_UNIT_TYPE" val="i"/>
  <p:tag name="KSO_WM_UNIT_ID" val="custom160191_8*i*171"/>
  <p:tag name="KSO_WM_TEMPLATE_CATEGORY" val="custom"/>
  <p:tag name="KSO_WM_TEMPLATE_INDEX" val="160191"/>
</p:tagLst>
</file>

<file path=ppt/tags/tag334.xml><?xml version="1.0" encoding="utf-8"?>
<p:tagLst xmlns:p="http://schemas.openxmlformats.org/presentationml/2006/main">
  <p:tag name="KSO_WM_TAG_VERSION" val="1.0"/>
  <p:tag name="KSO_WM_BEAUTIFY_FLAG" val="#wm#"/>
  <p:tag name="KSO_WM_UNIT_TYPE" val="i"/>
  <p:tag name="KSO_WM_UNIT_ID" val="custom160191_8*i*172"/>
  <p:tag name="KSO_WM_TEMPLATE_CATEGORY" val="custom"/>
  <p:tag name="KSO_WM_TEMPLATE_INDEX" val="160191"/>
</p:tagLst>
</file>

<file path=ppt/tags/tag335.xml><?xml version="1.0" encoding="utf-8"?>
<p:tagLst xmlns:p="http://schemas.openxmlformats.org/presentationml/2006/main">
  <p:tag name="KSO_WM_TAG_VERSION" val="1.0"/>
  <p:tag name="KSO_WM_BEAUTIFY_FLAG" val="#wm#"/>
  <p:tag name="KSO_WM_UNIT_TYPE" val="i"/>
  <p:tag name="KSO_WM_UNIT_ID" val="custom160191_8*i*173"/>
  <p:tag name="KSO_WM_TEMPLATE_CATEGORY" val="custom"/>
  <p:tag name="KSO_WM_TEMPLATE_INDEX" val="160191"/>
</p:tagLst>
</file>

<file path=ppt/tags/tag336.xml><?xml version="1.0" encoding="utf-8"?>
<p:tagLst xmlns:p="http://schemas.openxmlformats.org/presentationml/2006/main">
  <p:tag name="KSO_WM_TAG_VERSION" val="1.0"/>
  <p:tag name="KSO_WM_BEAUTIFY_FLAG" val="#wm#"/>
  <p:tag name="KSO_WM_UNIT_TYPE" val="i"/>
  <p:tag name="KSO_WM_UNIT_ID" val="custom160191_8*i*174"/>
  <p:tag name="KSO_WM_TEMPLATE_CATEGORY" val="custom"/>
  <p:tag name="KSO_WM_TEMPLATE_INDEX" val="160191"/>
</p:tagLst>
</file>

<file path=ppt/tags/tag337.xml><?xml version="1.0" encoding="utf-8"?>
<p:tagLst xmlns:p="http://schemas.openxmlformats.org/presentationml/2006/main">
  <p:tag name="KSO_WM_TAG_VERSION" val="1.0"/>
  <p:tag name="KSO_WM_BEAUTIFY_FLAG" val="#wm#"/>
  <p:tag name="KSO_WM_UNIT_TYPE" val="i"/>
  <p:tag name="KSO_WM_UNIT_ID" val="custom160191_8*i*175"/>
  <p:tag name="KSO_WM_TEMPLATE_CATEGORY" val="custom"/>
  <p:tag name="KSO_WM_TEMPLATE_INDEX" val="160191"/>
</p:tagLst>
</file>

<file path=ppt/tags/tag338.xml><?xml version="1.0" encoding="utf-8"?>
<p:tagLst xmlns:p="http://schemas.openxmlformats.org/presentationml/2006/main">
  <p:tag name="KSO_WM_TAG_VERSION" val="1.0"/>
  <p:tag name="KSO_WM_BEAUTIFY_FLAG" val="#wm#"/>
  <p:tag name="KSO_WM_UNIT_TYPE" val="i"/>
  <p:tag name="KSO_WM_UNIT_ID" val="custom160191_8*i*176"/>
  <p:tag name="KSO_WM_TEMPLATE_CATEGORY" val="custom"/>
  <p:tag name="KSO_WM_TEMPLATE_INDEX" val="160191"/>
</p:tagLst>
</file>

<file path=ppt/tags/tag339.xml><?xml version="1.0" encoding="utf-8"?>
<p:tagLst xmlns:p="http://schemas.openxmlformats.org/presentationml/2006/main">
  <p:tag name="KSO_WM_TAG_VERSION" val="1.0"/>
  <p:tag name="KSO_WM_BEAUTIFY_FLAG" val="#wm#"/>
  <p:tag name="KSO_WM_UNIT_TYPE" val="i"/>
  <p:tag name="KSO_WM_UNIT_ID" val="custom160191_8*i*177"/>
  <p:tag name="KSO_WM_TEMPLATE_CATEGORY" val="custom"/>
  <p:tag name="KSO_WM_TEMPLATE_INDEX" val="160191"/>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4"/>
  <p:tag name="KSO_WM_UNIT_ID" val="custom160191_6*l_i*1_14"/>
  <p:tag name="KSO_WM_UNIT_CLEAR" val="1"/>
  <p:tag name="KSO_WM_UNIT_LAYERLEVEL" val="1_1"/>
  <p:tag name="KSO_WM_DIAGRAM_GROUP_CODE" val="l1-1"/>
</p:tagLst>
</file>

<file path=ppt/tags/tag340.xml><?xml version="1.0" encoding="utf-8"?>
<p:tagLst xmlns:p="http://schemas.openxmlformats.org/presentationml/2006/main">
  <p:tag name="KSO_WM_TAG_VERSION" val="1.0"/>
  <p:tag name="KSO_WM_BEAUTIFY_FLAG" val="#wm#"/>
  <p:tag name="KSO_WM_UNIT_TYPE" val="i"/>
  <p:tag name="KSO_WM_UNIT_ID" val="custom160191_8*i*178"/>
  <p:tag name="KSO_WM_TEMPLATE_CATEGORY" val="custom"/>
  <p:tag name="KSO_WM_TEMPLATE_INDEX" val="160191"/>
</p:tagLst>
</file>

<file path=ppt/tags/tag341.xml><?xml version="1.0" encoding="utf-8"?>
<p:tagLst xmlns:p="http://schemas.openxmlformats.org/presentationml/2006/main">
  <p:tag name="KSO_WM_TAG_VERSION" val="1.0"/>
  <p:tag name="KSO_WM_BEAUTIFY_FLAG" val="#wm#"/>
  <p:tag name="KSO_WM_UNIT_TYPE" val="i"/>
  <p:tag name="KSO_WM_UNIT_ID" val="custom160191_8*i*179"/>
  <p:tag name="KSO_WM_TEMPLATE_CATEGORY" val="custom"/>
  <p:tag name="KSO_WM_TEMPLATE_INDEX" val="160191"/>
</p:tagLst>
</file>

<file path=ppt/tags/tag342.xml><?xml version="1.0" encoding="utf-8"?>
<p:tagLst xmlns:p="http://schemas.openxmlformats.org/presentationml/2006/main">
  <p:tag name="KSO_WM_TAG_VERSION" val="1.0"/>
  <p:tag name="KSO_WM_BEAUTIFY_FLAG" val="#wm#"/>
  <p:tag name="KSO_WM_UNIT_TYPE" val="i"/>
  <p:tag name="KSO_WM_UNIT_ID" val="custom160191_8*i*180"/>
  <p:tag name="KSO_WM_TEMPLATE_CATEGORY" val="custom"/>
  <p:tag name="KSO_WM_TEMPLATE_INDEX" val="160191"/>
</p:tagLst>
</file>

<file path=ppt/tags/tag343.xml><?xml version="1.0" encoding="utf-8"?>
<p:tagLst xmlns:p="http://schemas.openxmlformats.org/presentationml/2006/main">
  <p:tag name="KSO_WM_TAG_VERSION" val="1.0"/>
  <p:tag name="KSO_WM_BEAUTIFY_FLAG" val="#wm#"/>
  <p:tag name="KSO_WM_UNIT_TYPE" val="i"/>
  <p:tag name="KSO_WM_UNIT_ID" val="custom160191_8*i*181"/>
  <p:tag name="KSO_WM_TEMPLATE_CATEGORY" val="custom"/>
  <p:tag name="KSO_WM_TEMPLATE_INDEX" val="160191"/>
</p:tagLst>
</file>

<file path=ppt/tags/tag344.xml><?xml version="1.0" encoding="utf-8"?>
<p:tagLst xmlns:p="http://schemas.openxmlformats.org/presentationml/2006/main">
  <p:tag name="KSO_WM_TAG_VERSION" val="1.0"/>
  <p:tag name="KSO_WM_BEAUTIFY_FLAG" val="#wm#"/>
  <p:tag name="KSO_WM_UNIT_TYPE" val="i"/>
  <p:tag name="KSO_WM_UNIT_ID" val="custom160191_8*i*182"/>
  <p:tag name="KSO_WM_TEMPLATE_CATEGORY" val="custom"/>
  <p:tag name="KSO_WM_TEMPLATE_INDEX" val="160191"/>
</p:tagLst>
</file>

<file path=ppt/tags/tag345.xml><?xml version="1.0" encoding="utf-8"?>
<p:tagLst xmlns:p="http://schemas.openxmlformats.org/presentationml/2006/main">
  <p:tag name="KSO_WM_TAG_VERSION" val="1.0"/>
  <p:tag name="KSO_WM_BEAUTIFY_FLAG" val="#wm#"/>
  <p:tag name="KSO_WM_UNIT_TYPE" val="i"/>
  <p:tag name="KSO_WM_UNIT_ID" val="custom160191_8*i*183"/>
  <p:tag name="KSO_WM_TEMPLATE_CATEGORY" val="custom"/>
  <p:tag name="KSO_WM_TEMPLATE_INDEX" val="160191"/>
</p:tagLst>
</file>

<file path=ppt/tags/tag346.xml><?xml version="1.0" encoding="utf-8"?>
<p:tagLst xmlns:p="http://schemas.openxmlformats.org/presentationml/2006/main">
  <p:tag name="KSO_WM_TAG_VERSION" val="1.0"/>
  <p:tag name="KSO_WM_BEAUTIFY_FLAG" val="#wm#"/>
  <p:tag name="KSO_WM_UNIT_TYPE" val="i"/>
  <p:tag name="KSO_WM_UNIT_ID" val="custom160191_8*i*184"/>
  <p:tag name="KSO_WM_TEMPLATE_CATEGORY" val="custom"/>
  <p:tag name="KSO_WM_TEMPLATE_INDEX" val="160191"/>
</p:tagLst>
</file>

<file path=ppt/tags/tag347.xml><?xml version="1.0" encoding="utf-8"?>
<p:tagLst xmlns:p="http://schemas.openxmlformats.org/presentationml/2006/main">
  <p:tag name="KSO_WM_TAG_VERSION" val="1.0"/>
  <p:tag name="KSO_WM_BEAUTIFY_FLAG" val="#wm#"/>
  <p:tag name="KSO_WM_UNIT_TYPE" val="i"/>
  <p:tag name="KSO_WM_UNIT_ID" val="custom160191_8*i*185"/>
  <p:tag name="KSO_WM_TEMPLATE_CATEGORY" val="custom"/>
  <p:tag name="KSO_WM_TEMPLATE_INDEX" val="160191"/>
</p:tagLst>
</file>

<file path=ppt/tags/tag348.xml><?xml version="1.0" encoding="utf-8"?>
<p:tagLst xmlns:p="http://schemas.openxmlformats.org/presentationml/2006/main">
  <p:tag name="KSO_WM_TAG_VERSION" val="1.0"/>
  <p:tag name="KSO_WM_BEAUTIFY_FLAG" val="#wm#"/>
  <p:tag name="KSO_WM_UNIT_TYPE" val="i"/>
  <p:tag name="KSO_WM_UNIT_ID" val="custom160191_8*i*186"/>
  <p:tag name="KSO_WM_TEMPLATE_CATEGORY" val="custom"/>
  <p:tag name="KSO_WM_TEMPLATE_INDEX" val="160191"/>
</p:tagLst>
</file>

<file path=ppt/tags/tag349.xml><?xml version="1.0" encoding="utf-8"?>
<p:tagLst xmlns:p="http://schemas.openxmlformats.org/presentationml/2006/main">
  <p:tag name="KSO_WM_TAG_VERSION" val="1.0"/>
  <p:tag name="KSO_WM_BEAUTIFY_FLAG" val="#wm#"/>
  <p:tag name="KSO_WM_UNIT_TYPE" val="i"/>
  <p:tag name="KSO_WM_UNIT_ID" val="custom160191_8*i*187"/>
  <p:tag name="KSO_WM_TEMPLATE_CATEGORY" val="custom"/>
  <p:tag name="KSO_WM_TEMPLATE_INDEX" val="160191"/>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5"/>
  <p:tag name="KSO_WM_UNIT_ID" val="custom160191_6*l_i*1_15"/>
  <p:tag name="KSO_WM_UNIT_CLEAR" val="1"/>
  <p:tag name="KSO_WM_UNIT_LAYERLEVEL" val="1_1"/>
  <p:tag name="KSO_WM_DIAGRAM_GROUP_CODE" val="l1-1"/>
</p:tagLst>
</file>

<file path=ppt/tags/tag35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1"/>
  <p:tag name="KSO_WM_UNIT_ID" val="custom160191_8*l_i*1_41"/>
  <p:tag name="KSO_WM_UNIT_CLEAR" val="1"/>
  <p:tag name="KSO_WM_UNIT_LAYERLEVEL" val="1_1"/>
  <p:tag name="KSO_WM_DIAGRAM_GROUP_CODE" val="l1-1"/>
</p:tagLst>
</file>

<file path=ppt/tags/tag35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2"/>
  <p:tag name="KSO_WM_UNIT_ID" val="custom160191_8*l_i*1_42"/>
  <p:tag name="KSO_WM_UNIT_CLEAR" val="1"/>
  <p:tag name="KSO_WM_UNIT_LAYERLEVEL" val="1_1"/>
  <p:tag name="KSO_WM_DIAGRAM_GROUP_CODE" val="l1-1"/>
</p:tagLst>
</file>

<file path=ppt/tags/tag35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3"/>
  <p:tag name="KSO_WM_UNIT_ID" val="custom160191_8*l_i*1_43"/>
  <p:tag name="KSO_WM_UNIT_CLEAR" val="1"/>
  <p:tag name="KSO_WM_UNIT_LAYERLEVEL" val="1_1"/>
  <p:tag name="KSO_WM_DIAGRAM_GROUP_CODE" val="l1-1"/>
</p:tagLst>
</file>

<file path=ppt/tags/tag35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4"/>
  <p:tag name="KSO_WM_UNIT_ID" val="custom160191_8*l_i*1_44"/>
  <p:tag name="KSO_WM_UNIT_CLEAR" val="1"/>
  <p:tag name="KSO_WM_UNIT_LAYERLEVEL" val="1_1"/>
  <p:tag name="KSO_WM_DIAGRAM_GROUP_CODE" val="l1-1"/>
</p:tagLst>
</file>

<file path=ppt/tags/tag35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5"/>
  <p:tag name="KSO_WM_UNIT_ID" val="custom160191_8*l_i*1_45"/>
  <p:tag name="KSO_WM_UNIT_CLEAR" val="1"/>
  <p:tag name="KSO_WM_UNIT_LAYERLEVEL" val="1_1"/>
  <p:tag name="KSO_WM_DIAGRAM_GROUP_CODE" val="l1-1"/>
</p:tagLst>
</file>

<file path=ppt/tags/tag35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6"/>
  <p:tag name="KSO_WM_UNIT_ID" val="custom160191_8*l_i*1_46"/>
  <p:tag name="KSO_WM_UNIT_CLEAR" val="1"/>
  <p:tag name="KSO_WM_UNIT_LAYERLEVEL" val="1_1"/>
  <p:tag name="KSO_WM_DIAGRAM_GROUP_CODE" val="l1-1"/>
</p:tagLst>
</file>

<file path=ppt/tags/tag35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7"/>
  <p:tag name="KSO_WM_UNIT_ID" val="custom160191_8*l_i*1_47"/>
  <p:tag name="KSO_WM_UNIT_CLEAR" val="1"/>
  <p:tag name="KSO_WM_UNIT_LAYERLEVEL" val="1_1"/>
  <p:tag name="KSO_WM_DIAGRAM_GROUP_CODE" val="l1-1"/>
</p:tagLst>
</file>

<file path=ppt/tags/tag35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8"/>
  <p:tag name="KSO_WM_UNIT_ID" val="custom160191_8*l_i*1_48"/>
  <p:tag name="KSO_WM_UNIT_CLEAR" val="1"/>
  <p:tag name="KSO_WM_UNIT_LAYERLEVEL" val="1_1"/>
  <p:tag name="KSO_WM_DIAGRAM_GROUP_CODE" val="l1-1"/>
</p:tagLst>
</file>

<file path=ppt/tags/tag35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9"/>
  <p:tag name="KSO_WM_UNIT_ID" val="custom160191_8*l_i*1_49"/>
  <p:tag name="KSO_WM_UNIT_CLEAR" val="1"/>
  <p:tag name="KSO_WM_UNIT_LAYERLEVEL" val="1_1"/>
  <p:tag name="KSO_WM_DIAGRAM_GROUP_CODE" val="l1-1"/>
</p:tagLst>
</file>

<file path=ppt/tags/tag35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0"/>
  <p:tag name="KSO_WM_UNIT_ID" val="custom160191_8*l_i*1_50"/>
  <p:tag name="KSO_WM_UNIT_CLEAR" val="1"/>
  <p:tag name="KSO_WM_UNIT_LAYERLEVEL" val="1_1"/>
  <p:tag name="KSO_WM_DIAGRAM_GROUP_CODE" val="l1-1"/>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6"/>
  <p:tag name="KSO_WM_UNIT_ID" val="custom160191_6*l_i*1_16"/>
  <p:tag name="KSO_WM_UNIT_CLEAR" val="1"/>
  <p:tag name="KSO_WM_UNIT_LAYERLEVEL" val="1_1"/>
  <p:tag name="KSO_WM_DIAGRAM_GROUP_CODE" val="l1-1"/>
</p:tagLst>
</file>

<file path=ppt/tags/tag36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1"/>
  <p:tag name="KSO_WM_UNIT_ID" val="custom160191_8*l_i*1_51"/>
  <p:tag name="KSO_WM_UNIT_CLEAR" val="1"/>
  <p:tag name="KSO_WM_UNIT_LAYERLEVEL" val="1_1"/>
  <p:tag name="KSO_WM_DIAGRAM_GROUP_CODE" val="l1-1"/>
</p:tagLst>
</file>

<file path=ppt/tags/tag36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2"/>
  <p:tag name="KSO_WM_UNIT_ID" val="custom160191_8*l_i*1_52"/>
  <p:tag name="KSO_WM_UNIT_CLEAR" val="1"/>
  <p:tag name="KSO_WM_UNIT_LAYERLEVEL" val="1_1"/>
  <p:tag name="KSO_WM_DIAGRAM_GROUP_CODE" val="l1-1"/>
</p:tagLst>
</file>

<file path=ppt/tags/tag36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3"/>
  <p:tag name="KSO_WM_UNIT_ID" val="custom160191_8*l_i*1_53"/>
  <p:tag name="KSO_WM_UNIT_CLEAR" val="1"/>
  <p:tag name="KSO_WM_UNIT_LAYERLEVEL" val="1_1"/>
  <p:tag name="KSO_WM_DIAGRAM_GROUP_CODE" val="l1-1"/>
</p:tagLst>
</file>

<file path=ppt/tags/tag36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4"/>
  <p:tag name="KSO_WM_UNIT_ID" val="custom160191_8*l_i*1_54"/>
  <p:tag name="KSO_WM_UNIT_CLEAR" val="1"/>
  <p:tag name="KSO_WM_UNIT_LAYERLEVEL" val="1_1"/>
  <p:tag name="KSO_WM_DIAGRAM_GROUP_CODE" val="l1-1"/>
</p:tagLst>
</file>

<file path=ppt/tags/tag36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5"/>
  <p:tag name="KSO_WM_UNIT_ID" val="custom160191_8*l_i*1_55"/>
  <p:tag name="KSO_WM_UNIT_CLEAR" val="1"/>
  <p:tag name="KSO_WM_UNIT_LAYERLEVEL" val="1_1"/>
  <p:tag name="KSO_WM_DIAGRAM_GROUP_CODE" val="l1-1"/>
</p:tagLst>
</file>

<file path=ppt/tags/tag36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6"/>
  <p:tag name="KSO_WM_UNIT_ID" val="custom160191_8*l_i*1_56"/>
  <p:tag name="KSO_WM_UNIT_CLEAR" val="1"/>
  <p:tag name="KSO_WM_UNIT_LAYERLEVEL" val="1_1"/>
  <p:tag name="KSO_WM_DIAGRAM_GROUP_CODE" val="l1-1"/>
</p:tagLst>
</file>

<file path=ppt/tags/tag36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7"/>
  <p:tag name="KSO_WM_UNIT_ID" val="custom160191_8*l_i*1_57"/>
  <p:tag name="KSO_WM_UNIT_CLEAR" val="1"/>
  <p:tag name="KSO_WM_UNIT_LAYERLEVEL" val="1_1"/>
  <p:tag name="KSO_WM_DIAGRAM_GROUP_CODE" val="l1-1"/>
</p:tagLst>
</file>

<file path=ppt/tags/tag36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8"/>
  <p:tag name="KSO_WM_UNIT_ID" val="custom160191_8*l_i*1_58"/>
  <p:tag name="KSO_WM_UNIT_CLEAR" val="1"/>
  <p:tag name="KSO_WM_UNIT_LAYERLEVEL" val="1_1"/>
  <p:tag name="KSO_WM_DIAGRAM_GROUP_CODE" val="l1-1"/>
</p:tagLst>
</file>

<file path=ppt/tags/tag36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9"/>
  <p:tag name="KSO_WM_UNIT_ID" val="custom160191_8*l_i*1_59"/>
  <p:tag name="KSO_WM_UNIT_CLEAR" val="1"/>
  <p:tag name="KSO_WM_UNIT_LAYERLEVEL" val="1_1"/>
  <p:tag name="KSO_WM_DIAGRAM_GROUP_CODE" val="l1-1"/>
</p:tagLst>
</file>

<file path=ppt/tags/tag36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0"/>
  <p:tag name="KSO_WM_UNIT_ID" val="custom160191_8*l_i*1_60"/>
  <p:tag name="KSO_WM_UNIT_CLEAR" val="1"/>
  <p:tag name="KSO_WM_UNIT_LAYERLEVEL" val="1_1"/>
  <p:tag name="KSO_WM_DIAGRAM_GROUP_CODE" val="l1-1"/>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7"/>
  <p:tag name="KSO_WM_UNIT_ID" val="custom160191_6*l_i*1_17"/>
  <p:tag name="KSO_WM_UNIT_CLEAR" val="1"/>
  <p:tag name="KSO_WM_UNIT_LAYERLEVEL" val="1_1"/>
  <p:tag name="KSO_WM_DIAGRAM_GROUP_CODE" val="l1-1"/>
</p:tagLst>
</file>

<file path=ppt/tags/tag37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1"/>
  <p:tag name="KSO_WM_UNIT_ID" val="custom160191_8*l_i*1_61"/>
  <p:tag name="KSO_WM_UNIT_CLEAR" val="1"/>
  <p:tag name="KSO_WM_UNIT_LAYERLEVEL" val="1_1"/>
  <p:tag name="KSO_WM_DIAGRAM_GROUP_CODE" val="l1-1"/>
</p:tagLst>
</file>

<file path=ppt/tags/tag37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2"/>
  <p:tag name="KSO_WM_UNIT_ID" val="custom160191_8*l_i*1_62"/>
  <p:tag name="KSO_WM_UNIT_CLEAR" val="1"/>
  <p:tag name="KSO_WM_UNIT_LAYERLEVEL" val="1_1"/>
  <p:tag name="KSO_WM_DIAGRAM_GROUP_CODE" val="l1-1"/>
</p:tagLst>
</file>

<file path=ppt/tags/tag37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3"/>
  <p:tag name="KSO_WM_UNIT_ID" val="custom160191_8*l_i*1_63"/>
  <p:tag name="KSO_WM_UNIT_CLEAR" val="1"/>
  <p:tag name="KSO_WM_UNIT_LAYERLEVEL" val="1_1"/>
  <p:tag name="KSO_WM_DIAGRAM_GROUP_CODE" val="l1-1"/>
</p:tagLst>
</file>

<file path=ppt/tags/tag37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4"/>
  <p:tag name="KSO_WM_UNIT_ID" val="custom160191_8*l_i*1_64"/>
  <p:tag name="KSO_WM_UNIT_CLEAR" val="1"/>
  <p:tag name="KSO_WM_UNIT_LAYERLEVEL" val="1_1"/>
  <p:tag name="KSO_WM_DIAGRAM_GROUP_CODE" val="l1-1"/>
</p:tagLst>
</file>

<file path=ppt/tags/tag37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5"/>
  <p:tag name="KSO_WM_UNIT_ID" val="custom160191_8*l_i*1_65"/>
  <p:tag name="KSO_WM_UNIT_CLEAR" val="1"/>
  <p:tag name="KSO_WM_UNIT_LAYERLEVEL" val="1_1"/>
  <p:tag name="KSO_WM_DIAGRAM_GROUP_CODE" val="l1-1"/>
</p:tagLst>
</file>

<file path=ppt/tags/tag37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6"/>
  <p:tag name="KSO_WM_UNIT_ID" val="custom160191_8*l_i*1_66"/>
  <p:tag name="KSO_WM_UNIT_CLEAR" val="1"/>
  <p:tag name="KSO_WM_UNIT_LAYERLEVEL" val="1_1"/>
  <p:tag name="KSO_WM_DIAGRAM_GROUP_CODE" val="l1-1"/>
</p:tagLst>
</file>

<file path=ppt/tags/tag37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7"/>
  <p:tag name="KSO_WM_UNIT_ID" val="custom160191_8*l_i*1_67"/>
  <p:tag name="KSO_WM_UNIT_CLEAR" val="1"/>
  <p:tag name="KSO_WM_UNIT_LAYERLEVEL" val="1_1"/>
  <p:tag name="KSO_WM_DIAGRAM_GROUP_CODE" val="l1-1"/>
</p:tagLst>
</file>

<file path=ppt/tags/tag37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8"/>
  <p:tag name="KSO_WM_UNIT_ID" val="custom160191_8*l_i*1_68"/>
  <p:tag name="KSO_WM_UNIT_CLEAR" val="1"/>
  <p:tag name="KSO_WM_UNIT_LAYERLEVEL" val="1_1"/>
  <p:tag name="KSO_WM_DIAGRAM_GROUP_CODE" val="l1-1"/>
</p:tagLst>
</file>

<file path=ppt/tags/tag37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9"/>
  <p:tag name="KSO_WM_UNIT_ID" val="custom160191_8*l_i*1_69"/>
  <p:tag name="KSO_WM_UNIT_CLEAR" val="1"/>
  <p:tag name="KSO_WM_UNIT_LAYERLEVEL" val="1_1"/>
  <p:tag name="KSO_WM_DIAGRAM_GROUP_CODE" val="l1-1"/>
</p:tagLst>
</file>

<file path=ppt/tags/tag37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0"/>
  <p:tag name="KSO_WM_UNIT_ID" val="custom160191_8*l_i*1_70"/>
  <p:tag name="KSO_WM_UNIT_CLEAR" val="1"/>
  <p:tag name="KSO_WM_UNIT_LAYERLEVEL" val="1_1"/>
  <p:tag name="KSO_WM_DIAGRAM_GROUP_CODE" val="l1-1"/>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8"/>
  <p:tag name="KSO_WM_UNIT_ID" val="custom160191_6*l_i*1_18"/>
  <p:tag name="KSO_WM_UNIT_CLEAR" val="1"/>
  <p:tag name="KSO_WM_UNIT_LAYERLEVEL" val="1_1"/>
  <p:tag name="KSO_WM_DIAGRAM_GROUP_CODE" val="l1-1"/>
</p:tagLst>
</file>

<file path=ppt/tags/tag38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1"/>
  <p:tag name="KSO_WM_UNIT_ID" val="custom160191_8*l_i*1_71"/>
  <p:tag name="KSO_WM_UNIT_CLEAR" val="1"/>
  <p:tag name="KSO_WM_UNIT_LAYERLEVEL" val="1_1"/>
  <p:tag name="KSO_WM_DIAGRAM_GROUP_CODE" val="l1-1"/>
</p:tagLst>
</file>

<file path=ppt/tags/tag38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2"/>
  <p:tag name="KSO_WM_UNIT_ID" val="custom160191_8*l_i*1_72"/>
  <p:tag name="KSO_WM_UNIT_CLEAR" val="1"/>
  <p:tag name="KSO_WM_UNIT_LAYERLEVEL" val="1_1"/>
  <p:tag name="KSO_WM_DIAGRAM_GROUP_CODE" val="l1-1"/>
</p:tagLst>
</file>

<file path=ppt/tags/tag38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3"/>
  <p:tag name="KSO_WM_UNIT_ID" val="custom160191_8*l_i*1_73"/>
  <p:tag name="KSO_WM_UNIT_CLEAR" val="1"/>
  <p:tag name="KSO_WM_UNIT_LAYERLEVEL" val="1_1"/>
  <p:tag name="KSO_WM_DIAGRAM_GROUP_CODE" val="l1-1"/>
</p:tagLst>
</file>

<file path=ppt/tags/tag38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4"/>
  <p:tag name="KSO_WM_UNIT_ID" val="custom160191_8*l_i*1_74"/>
  <p:tag name="KSO_WM_UNIT_CLEAR" val="1"/>
  <p:tag name="KSO_WM_UNIT_LAYERLEVEL" val="1_1"/>
  <p:tag name="KSO_WM_DIAGRAM_GROUP_CODE" val="l1-1"/>
</p:tagLst>
</file>

<file path=ppt/tags/tag38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5"/>
  <p:tag name="KSO_WM_UNIT_ID" val="custom160191_8*l_i*1_75"/>
  <p:tag name="KSO_WM_UNIT_CLEAR" val="1"/>
  <p:tag name="KSO_WM_UNIT_LAYERLEVEL" val="1_1"/>
  <p:tag name="KSO_WM_DIAGRAM_GROUP_CODE" val="l1-1"/>
</p:tagLst>
</file>

<file path=ppt/tags/tag38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6"/>
  <p:tag name="KSO_WM_UNIT_ID" val="custom160191_8*l_i*1_76"/>
  <p:tag name="KSO_WM_UNIT_CLEAR" val="1"/>
  <p:tag name="KSO_WM_UNIT_LAYERLEVEL" val="1_1"/>
  <p:tag name="KSO_WM_DIAGRAM_GROUP_CODE" val="l1-1"/>
</p:tagLst>
</file>

<file path=ppt/tags/tag38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7"/>
  <p:tag name="KSO_WM_UNIT_ID" val="custom160191_8*l_i*1_77"/>
  <p:tag name="KSO_WM_UNIT_CLEAR" val="1"/>
  <p:tag name="KSO_WM_UNIT_LAYERLEVEL" val="1_1"/>
  <p:tag name="KSO_WM_DIAGRAM_GROUP_CODE" val="l1-1"/>
</p:tagLst>
</file>

<file path=ppt/tags/tag38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8"/>
  <p:tag name="KSO_WM_UNIT_ID" val="custom160191_8*l_i*1_78"/>
  <p:tag name="KSO_WM_UNIT_CLEAR" val="1"/>
  <p:tag name="KSO_WM_UNIT_LAYERLEVEL" val="1_1"/>
  <p:tag name="KSO_WM_DIAGRAM_GROUP_CODE" val="l1-1"/>
</p:tagLst>
</file>

<file path=ppt/tags/tag38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9"/>
  <p:tag name="KSO_WM_UNIT_ID" val="custom160191_8*l_i*1_79"/>
  <p:tag name="KSO_WM_UNIT_CLEAR" val="1"/>
  <p:tag name="KSO_WM_UNIT_LAYERLEVEL" val="1_1"/>
  <p:tag name="KSO_WM_DIAGRAM_GROUP_CODE" val="l1-1"/>
</p:tagLst>
</file>

<file path=ppt/tags/tag38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0"/>
  <p:tag name="KSO_WM_UNIT_ID" val="custom160191_8*l_i*1_80"/>
  <p:tag name="KSO_WM_UNIT_CLEAR" val="1"/>
  <p:tag name="KSO_WM_UNIT_LAYERLEVEL" val="1_1"/>
  <p:tag name="KSO_WM_DIAGRAM_GROUP_CODE" val="l1-1"/>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9"/>
  <p:tag name="KSO_WM_UNIT_ID" val="custom160191_6*l_i*1_19"/>
  <p:tag name="KSO_WM_UNIT_CLEAR" val="1"/>
  <p:tag name="KSO_WM_UNIT_LAYERLEVEL" val="1_1"/>
  <p:tag name="KSO_WM_DIAGRAM_GROUP_CODE" val="l1-1"/>
</p:tagLst>
</file>

<file path=ppt/tags/tag39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f"/>
  <p:tag name="KSO_WM_UNIT_INDEX" val="1_2_1"/>
  <p:tag name="KSO_WM_UNIT_ID" val="custom160191_8*l_h_f*1_2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Lst>
</file>

<file path=ppt/tags/tag391.xml><?xml version="1.0" encoding="utf-8"?>
<p:tagLst xmlns:p="http://schemas.openxmlformats.org/presentationml/2006/main">
  <p:tag name="KSO_WM_TAG_VERSION" val="1.0"/>
  <p:tag name="KSO_WM_BEAUTIFY_FLAG" val="#wm#"/>
  <p:tag name="KSO_WM_UNIT_TYPE" val="i"/>
  <p:tag name="KSO_WM_UNIT_ID" val="custom160191_8*i*270"/>
  <p:tag name="KSO_WM_TEMPLATE_CATEGORY" val="custom"/>
  <p:tag name="KSO_WM_TEMPLATE_INDEX" val="160191"/>
</p:tagLst>
</file>

<file path=ppt/tags/tag39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1"/>
  <p:tag name="KSO_WM_UNIT_ID" val="custom160191_8*l_i*1_81"/>
  <p:tag name="KSO_WM_UNIT_CLEAR" val="1"/>
  <p:tag name="KSO_WM_UNIT_LAYERLEVEL" val="1_1"/>
  <p:tag name="KSO_WM_DIAGRAM_GROUP_CODE" val="l1-1"/>
</p:tagLst>
</file>

<file path=ppt/tags/tag39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2"/>
  <p:tag name="KSO_WM_UNIT_ID" val="custom160191_8*l_i*1_82"/>
  <p:tag name="KSO_WM_UNIT_CLEAR" val="1"/>
  <p:tag name="KSO_WM_UNIT_LAYERLEVEL" val="1_1"/>
  <p:tag name="KSO_WM_DIAGRAM_GROUP_CODE" val="l1-1"/>
</p:tagLst>
</file>

<file path=ppt/tags/tag39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3"/>
  <p:tag name="KSO_WM_UNIT_ID" val="custom160191_8*l_i*1_83"/>
  <p:tag name="KSO_WM_UNIT_CLEAR" val="1"/>
  <p:tag name="KSO_WM_UNIT_LAYERLEVEL" val="1_1"/>
  <p:tag name="KSO_WM_DIAGRAM_GROUP_CODE" val="l1-1"/>
</p:tagLst>
</file>

<file path=ppt/tags/tag39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4"/>
  <p:tag name="KSO_WM_UNIT_ID" val="custom160191_8*l_i*1_84"/>
  <p:tag name="KSO_WM_UNIT_CLEAR" val="1"/>
  <p:tag name="KSO_WM_UNIT_LAYERLEVEL" val="1_1"/>
  <p:tag name="KSO_WM_DIAGRAM_GROUP_CODE" val="l1-1"/>
</p:tagLst>
</file>

<file path=ppt/tags/tag39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5"/>
  <p:tag name="KSO_WM_UNIT_ID" val="custom160191_8*l_i*1_85"/>
  <p:tag name="KSO_WM_UNIT_CLEAR" val="1"/>
  <p:tag name="KSO_WM_UNIT_LAYERLEVEL" val="1_1"/>
  <p:tag name="KSO_WM_DIAGRAM_GROUP_CODE" val="l1-1"/>
</p:tagLst>
</file>

<file path=ppt/tags/tag39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6"/>
  <p:tag name="KSO_WM_UNIT_ID" val="custom160191_8*l_i*1_86"/>
  <p:tag name="KSO_WM_UNIT_CLEAR" val="1"/>
  <p:tag name="KSO_WM_UNIT_LAYERLEVEL" val="1_1"/>
  <p:tag name="KSO_WM_DIAGRAM_GROUP_CODE" val="l1-1"/>
</p:tagLst>
</file>

<file path=ppt/tags/tag39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7"/>
  <p:tag name="KSO_WM_UNIT_ID" val="custom160191_8*l_i*1_87"/>
  <p:tag name="KSO_WM_UNIT_CLEAR" val="1"/>
  <p:tag name="KSO_WM_UNIT_LAYERLEVEL" val="1_1"/>
  <p:tag name="KSO_WM_DIAGRAM_GROUP_CODE" val="l1-1"/>
</p:tagLst>
</file>

<file path=ppt/tags/tag39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8"/>
  <p:tag name="KSO_WM_UNIT_ID" val="custom160191_8*l_i*1_88"/>
  <p:tag name="KSO_WM_UNIT_CLEAR" val="1"/>
  <p:tag name="KSO_WM_UNIT_LAYERLEVEL" val="1_1"/>
  <p:tag name="KSO_WM_DIAGRAM_GROUP_CODE" val="l1-1"/>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a"/>
  <p:tag name="KSO_WM_UNIT_INDEX" val="1"/>
  <p:tag name="KSO_WM_UNIT_ID" val="custom16019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0"/>
  <p:tag name="KSO_WM_UNIT_ID" val="custom160191_6*l_i*1_20"/>
  <p:tag name="KSO_WM_UNIT_CLEAR" val="1"/>
  <p:tag name="KSO_WM_UNIT_LAYERLEVEL" val="1_1"/>
  <p:tag name="KSO_WM_DIAGRAM_GROUP_CODE" val="l1-1"/>
</p:tagLst>
</file>

<file path=ppt/tags/tag40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9"/>
  <p:tag name="KSO_WM_UNIT_ID" val="custom160191_8*l_i*1_89"/>
  <p:tag name="KSO_WM_UNIT_CLEAR" val="1"/>
  <p:tag name="KSO_WM_UNIT_LAYERLEVEL" val="1_1"/>
  <p:tag name="KSO_WM_DIAGRAM_GROUP_CODE" val="l1-1"/>
</p:tagLst>
</file>

<file path=ppt/tags/tag40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0"/>
  <p:tag name="KSO_WM_UNIT_ID" val="custom160191_8*l_i*1_90"/>
  <p:tag name="KSO_WM_UNIT_CLEAR" val="1"/>
  <p:tag name="KSO_WM_UNIT_LAYERLEVEL" val="1_1"/>
  <p:tag name="KSO_WM_DIAGRAM_GROUP_CODE" val="l1-1"/>
</p:tagLst>
</file>

<file path=ppt/tags/tag40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1"/>
  <p:tag name="KSO_WM_UNIT_ID" val="custom160191_8*l_i*1_91"/>
  <p:tag name="KSO_WM_UNIT_CLEAR" val="1"/>
  <p:tag name="KSO_WM_UNIT_LAYERLEVEL" val="1_1"/>
  <p:tag name="KSO_WM_DIAGRAM_GROUP_CODE" val="l1-1"/>
</p:tagLst>
</file>

<file path=ppt/tags/tag40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2"/>
  <p:tag name="KSO_WM_UNIT_ID" val="custom160191_8*l_i*1_92"/>
  <p:tag name="KSO_WM_UNIT_CLEAR" val="1"/>
  <p:tag name="KSO_WM_UNIT_LAYERLEVEL" val="1_1"/>
  <p:tag name="KSO_WM_DIAGRAM_GROUP_CODE" val="l1-1"/>
</p:tagLst>
</file>

<file path=ppt/tags/tag40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3"/>
  <p:tag name="KSO_WM_UNIT_ID" val="custom160191_8*l_i*1_93"/>
  <p:tag name="KSO_WM_UNIT_CLEAR" val="1"/>
  <p:tag name="KSO_WM_UNIT_LAYERLEVEL" val="1_1"/>
  <p:tag name="KSO_WM_DIAGRAM_GROUP_CODE" val="l1-1"/>
</p:tagLst>
</file>

<file path=ppt/tags/tag40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4"/>
  <p:tag name="KSO_WM_UNIT_ID" val="custom160191_8*l_i*1_94"/>
  <p:tag name="KSO_WM_UNIT_CLEAR" val="1"/>
  <p:tag name="KSO_WM_UNIT_LAYERLEVEL" val="1_1"/>
  <p:tag name="KSO_WM_DIAGRAM_GROUP_CODE" val="l1-1"/>
</p:tagLst>
</file>

<file path=ppt/tags/tag40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5"/>
  <p:tag name="KSO_WM_UNIT_ID" val="custom160191_8*l_i*1_95"/>
  <p:tag name="KSO_WM_UNIT_CLEAR" val="1"/>
  <p:tag name="KSO_WM_UNIT_LAYERLEVEL" val="1_1"/>
  <p:tag name="KSO_WM_DIAGRAM_GROUP_CODE" val="l1-1"/>
</p:tagLst>
</file>

<file path=ppt/tags/tag40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6"/>
  <p:tag name="KSO_WM_UNIT_ID" val="custom160191_8*l_i*1_96"/>
  <p:tag name="KSO_WM_UNIT_CLEAR" val="1"/>
  <p:tag name="KSO_WM_UNIT_LAYERLEVEL" val="1_1"/>
  <p:tag name="KSO_WM_DIAGRAM_GROUP_CODE" val="l1-1"/>
</p:tagLst>
</file>

<file path=ppt/tags/tag40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7"/>
  <p:tag name="KSO_WM_UNIT_ID" val="custom160191_8*l_i*1_97"/>
  <p:tag name="KSO_WM_UNIT_CLEAR" val="1"/>
  <p:tag name="KSO_WM_UNIT_LAYERLEVEL" val="1_1"/>
  <p:tag name="KSO_WM_DIAGRAM_GROUP_CODE" val="l1-1"/>
</p:tagLst>
</file>

<file path=ppt/tags/tag40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8"/>
  <p:tag name="KSO_WM_UNIT_ID" val="custom160191_8*l_i*1_98"/>
  <p:tag name="KSO_WM_UNIT_CLEAR" val="1"/>
  <p:tag name="KSO_WM_UNIT_LAYERLEVEL" val="1_1"/>
  <p:tag name="KSO_WM_DIAGRAM_GROUP_CODE" val="l1-1"/>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1"/>
  <p:tag name="KSO_WM_UNIT_ID" val="custom160191_6*l_i*1_21"/>
  <p:tag name="KSO_WM_UNIT_CLEAR" val="1"/>
  <p:tag name="KSO_WM_UNIT_LAYERLEVEL" val="1_1"/>
  <p:tag name="KSO_WM_DIAGRAM_GROUP_CODE" val="l1-1"/>
</p:tagLst>
</file>

<file path=ppt/tags/tag41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9"/>
  <p:tag name="KSO_WM_UNIT_ID" val="custom160191_8*l_i*1_99"/>
  <p:tag name="KSO_WM_UNIT_CLEAR" val="1"/>
  <p:tag name="KSO_WM_UNIT_LAYERLEVEL" val="1_1"/>
  <p:tag name="KSO_WM_DIAGRAM_GROUP_CODE" val="l1-1"/>
</p:tagLst>
</file>

<file path=ppt/tags/tag41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0"/>
  <p:tag name="KSO_WM_UNIT_ID" val="custom160191_8*l_i*1_100"/>
  <p:tag name="KSO_WM_UNIT_CLEAR" val="1"/>
  <p:tag name="KSO_WM_UNIT_LAYERLEVEL" val="1_1"/>
  <p:tag name="KSO_WM_DIAGRAM_GROUP_CODE" val="l1-1"/>
</p:tagLst>
</file>

<file path=ppt/tags/tag41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1"/>
  <p:tag name="KSO_WM_UNIT_ID" val="custom160191_8*l_i*1_101"/>
  <p:tag name="KSO_WM_UNIT_CLEAR" val="1"/>
  <p:tag name="KSO_WM_UNIT_LAYERLEVEL" val="1_1"/>
  <p:tag name="KSO_WM_DIAGRAM_GROUP_CODE" val="l1-1"/>
</p:tagLst>
</file>

<file path=ppt/tags/tag41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2"/>
  <p:tag name="KSO_WM_UNIT_ID" val="custom160191_8*l_i*1_102"/>
  <p:tag name="KSO_WM_UNIT_CLEAR" val="1"/>
  <p:tag name="KSO_WM_UNIT_LAYERLEVEL" val="1_1"/>
  <p:tag name="KSO_WM_DIAGRAM_GROUP_CODE" val="l1-1"/>
</p:tagLst>
</file>

<file path=ppt/tags/tag41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3"/>
  <p:tag name="KSO_WM_UNIT_ID" val="custom160191_8*l_i*1_103"/>
  <p:tag name="KSO_WM_UNIT_CLEAR" val="1"/>
  <p:tag name="KSO_WM_UNIT_LAYERLEVEL" val="1_1"/>
  <p:tag name="KSO_WM_DIAGRAM_GROUP_CODE" val="l1-1"/>
</p:tagLst>
</file>

<file path=ppt/tags/tag41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4"/>
  <p:tag name="KSO_WM_UNIT_ID" val="custom160191_8*l_i*1_104"/>
  <p:tag name="KSO_WM_UNIT_CLEAR" val="1"/>
  <p:tag name="KSO_WM_UNIT_LAYERLEVEL" val="1_1"/>
  <p:tag name="KSO_WM_DIAGRAM_GROUP_CODE" val="l1-1"/>
</p:tagLst>
</file>

<file path=ppt/tags/tag41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5"/>
  <p:tag name="KSO_WM_UNIT_ID" val="custom160191_8*l_i*1_105"/>
  <p:tag name="KSO_WM_UNIT_CLEAR" val="1"/>
  <p:tag name="KSO_WM_UNIT_LAYERLEVEL" val="1_1"/>
  <p:tag name="KSO_WM_DIAGRAM_GROUP_CODE" val="l1-1"/>
</p:tagLst>
</file>

<file path=ppt/tags/tag41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6"/>
  <p:tag name="KSO_WM_UNIT_ID" val="custom160191_8*l_i*1_106"/>
  <p:tag name="KSO_WM_UNIT_CLEAR" val="1"/>
  <p:tag name="KSO_WM_UNIT_LAYERLEVEL" val="1_1"/>
  <p:tag name="KSO_WM_DIAGRAM_GROUP_CODE" val="l1-1"/>
</p:tagLst>
</file>

<file path=ppt/tags/tag41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7"/>
  <p:tag name="KSO_WM_UNIT_ID" val="custom160191_8*l_i*1_107"/>
  <p:tag name="KSO_WM_UNIT_CLEAR" val="1"/>
  <p:tag name="KSO_WM_UNIT_LAYERLEVEL" val="1_1"/>
  <p:tag name="KSO_WM_DIAGRAM_GROUP_CODE" val="l1-1"/>
</p:tagLst>
</file>

<file path=ppt/tags/tag41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8"/>
  <p:tag name="KSO_WM_UNIT_ID" val="custom160191_8*l_i*1_108"/>
  <p:tag name="KSO_WM_UNIT_CLEAR" val="1"/>
  <p:tag name="KSO_WM_UNIT_LAYERLEVEL" val="1_1"/>
  <p:tag name="KSO_WM_DIAGRAM_GROUP_CODE" val="l1-1"/>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2"/>
  <p:tag name="KSO_WM_UNIT_ID" val="custom160191_6*l_i*1_22"/>
  <p:tag name="KSO_WM_UNIT_CLEAR" val="1"/>
  <p:tag name="KSO_WM_UNIT_LAYERLEVEL" val="1_1"/>
  <p:tag name="KSO_WM_DIAGRAM_GROUP_CODE" val="l1-1"/>
</p:tagLst>
</file>

<file path=ppt/tags/tag42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9"/>
  <p:tag name="KSO_WM_UNIT_ID" val="custom160191_8*l_i*1_109"/>
  <p:tag name="KSO_WM_UNIT_CLEAR" val="1"/>
  <p:tag name="KSO_WM_UNIT_LAYERLEVEL" val="1_1"/>
  <p:tag name="KSO_WM_DIAGRAM_GROUP_CODE" val="l1-1"/>
</p:tagLst>
</file>

<file path=ppt/tags/tag42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0"/>
  <p:tag name="KSO_WM_UNIT_ID" val="custom160191_8*l_i*1_110"/>
  <p:tag name="KSO_WM_UNIT_CLEAR" val="1"/>
  <p:tag name="KSO_WM_UNIT_LAYERLEVEL" val="1_1"/>
  <p:tag name="KSO_WM_DIAGRAM_GROUP_CODE" val="l1-1"/>
</p:tagLst>
</file>

<file path=ppt/tags/tag42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1"/>
  <p:tag name="KSO_WM_UNIT_ID" val="custom160191_8*l_i*1_111"/>
  <p:tag name="KSO_WM_UNIT_CLEAR" val="1"/>
  <p:tag name="KSO_WM_UNIT_LAYERLEVEL" val="1_1"/>
  <p:tag name="KSO_WM_DIAGRAM_GROUP_CODE" val="l1-1"/>
</p:tagLst>
</file>

<file path=ppt/tags/tag42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2"/>
  <p:tag name="KSO_WM_UNIT_ID" val="custom160191_8*l_i*1_112"/>
  <p:tag name="KSO_WM_UNIT_CLEAR" val="1"/>
  <p:tag name="KSO_WM_UNIT_LAYERLEVEL" val="1_1"/>
  <p:tag name="KSO_WM_DIAGRAM_GROUP_CODE" val="l1-1"/>
</p:tagLst>
</file>

<file path=ppt/tags/tag42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3"/>
  <p:tag name="KSO_WM_UNIT_ID" val="custom160191_8*l_i*1_113"/>
  <p:tag name="KSO_WM_UNIT_CLEAR" val="1"/>
  <p:tag name="KSO_WM_UNIT_LAYERLEVEL" val="1_1"/>
  <p:tag name="KSO_WM_DIAGRAM_GROUP_CODE" val="l1-1"/>
</p:tagLst>
</file>

<file path=ppt/tags/tag42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4"/>
  <p:tag name="KSO_WM_UNIT_ID" val="custom160191_8*l_i*1_114"/>
  <p:tag name="KSO_WM_UNIT_CLEAR" val="1"/>
  <p:tag name="KSO_WM_UNIT_LAYERLEVEL" val="1_1"/>
  <p:tag name="KSO_WM_DIAGRAM_GROUP_CODE" val="l1-1"/>
</p:tagLst>
</file>

<file path=ppt/tags/tag42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5"/>
  <p:tag name="KSO_WM_UNIT_ID" val="custom160191_8*l_i*1_115"/>
  <p:tag name="KSO_WM_UNIT_CLEAR" val="1"/>
  <p:tag name="KSO_WM_UNIT_LAYERLEVEL" val="1_1"/>
  <p:tag name="KSO_WM_DIAGRAM_GROUP_CODE" val="l1-1"/>
</p:tagLst>
</file>

<file path=ppt/tags/tag42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6"/>
  <p:tag name="KSO_WM_UNIT_ID" val="custom160191_8*l_i*1_116"/>
  <p:tag name="KSO_WM_UNIT_CLEAR" val="1"/>
  <p:tag name="KSO_WM_UNIT_LAYERLEVEL" val="1_1"/>
  <p:tag name="KSO_WM_DIAGRAM_GROUP_CODE" val="l1-1"/>
</p:tagLst>
</file>

<file path=ppt/tags/tag42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7"/>
  <p:tag name="KSO_WM_UNIT_ID" val="custom160191_8*l_i*1_117"/>
  <p:tag name="KSO_WM_UNIT_CLEAR" val="1"/>
  <p:tag name="KSO_WM_UNIT_LAYERLEVEL" val="1_1"/>
  <p:tag name="KSO_WM_DIAGRAM_GROUP_CODE" val="l1-1"/>
</p:tagLst>
</file>

<file path=ppt/tags/tag42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8"/>
  <p:tag name="KSO_WM_UNIT_ID" val="custom160191_8*l_i*1_118"/>
  <p:tag name="KSO_WM_UNIT_CLEAR" val="1"/>
  <p:tag name="KSO_WM_UNIT_LAYERLEVEL" val="1_1"/>
  <p:tag name="KSO_WM_DIAGRAM_GROUP_CODE" val="l1-1"/>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3"/>
  <p:tag name="KSO_WM_UNIT_ID" val="custom160191_6*l_i*1_23"/>
  <p:tag name="KSO_WM_UNIT_CLEAR" val="1"/>
  <p:tag name="KSO_WM_UNIT_LAYERLEVEL" val="1_1"/>
  <p:tag name="KSO_WM_DIAGRAM_GROUP_CODE" val="l1-1"/>
</p:tagLst>
</file>

<file path=ppt/tags/tag43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9"/>
  <p:tag name="KSO_WM_UNIT_ID" val="custom160191_8*l_i*1_119"/>
  <p:tag name="KSO_WM_UNIT_CLEAR" val="1"/>
  <p:tag name="KSO_WM_UNIT_LAYERLEVEL" val="1_1"/>
  <p:tag name="KSO_WM_DIAGRAM_GROUP_CODE" val="l1-1"/>
</p:tagLst>
</file>

<file path=ppt/tags/tag43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20"/>
  <p:tag name="KSO_WM_UNIT_ID" val="custom160191_8*l_i*1_120"/>
  <p:tag name="KSO_WM_UNIT_CLEAR" val="1"/>
  <p:tag name="KSO_WM_UNIT_LAYERLEVEL" val="1_1"/>
  <p:tag name="KSO_WM_DIAGRAM_GROUP_CODE" val="l1-1"/>
</p:tagLst>
</file>

<file path=ppt/tags/tag43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f"/>
  <p:tag name="KSO_WM_UNIT_INDEX" val="1_3_1"/>
  <p:tag name="KSO_WM_UNIT_ID" val="custom160191_8*l_h_f*1_3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Lst>
</file>

<file path=ppt/tags/tag433.xml><?xml version="1.0" encoding="utf-8"?>
<p:tagLst xmlns:p="http://schemas.openxmlformats.org/presentationml/2006/main">
  <p:tag name="KSO_WM_TEMPLATE_CATEGORY" val="custom"/>
  <p:tag name="KSO_WM_TEMPLATE_INDEX" val="160191"/>
  <p:tag name="KSO_WM_TAG_VERSION" val="1.0"/>
  <p:tag name="KSO_WM_SLIDE_ID" val="custom160191_8"/>
  <p:tag name="KSO_WM_SLIDE_INDEX" val="8"/>
  <p:tag name="KSO_WM_SLIDE_ITEM_CNT" val="3"/>
  <p:tag name="KSO_WM_SLIDE_LAYOUT" val="a_l"/>
  <p:tag name="KSO_WM_SLIDE_LAYOUT_CNT" val="1_1"/>
  <p:tag name="KSO_WM_SLIDE_TYPE" val="contents"/>
  <p:tag name="KSO_WM_BEAUTIFY_FLAG" val="#wm#"/>
  <p:tag name="KSO_WM_DIAGRAM_GROUP_CODE" val="l1-1"/>
</p:tagLst>
</file>

<file path=ppt/tags/tag434.xml><?xml version="1.0" encoding="utf-8"?>
<p:tagLst xmlns:p="http://schemas.openxmlformats.org/presentationml/2006/main">
  <p:tag name="KSO_WM_TAG_VERSION" val="1.0"/>
  <p:tag name="KSO_WM_BEAUTIFY_FLAG" val="#wm#"/>
  <p:tag name="KSO_WM_UNIT_TYPE" val="i"/>
  <p:tag name="KSO_WM_UNIT_ID" val="custom160191_9*i*0"/>
  <p:tag name="KSO_WM_TEMPLATE_CATEGORY" val="custom"/>
  <p:tag name="KSO_WM_TEMPLATE_INDEX" val="160191"/>
</p:tagLst>
</file>

<file path=ppt/tags/tag43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
  <p:tag name="KSO_WM_UNIT_ID" val="custom160191_9*l_i*1_1"/>
  <p:tag name="KSO_WM_UNIT_CLEAR" val="1"/>
  <p:tag name="KSO_WM_UNIT_LAYERLEVEL" val="1_1"/>
  <p:tag name="KSO_WM_DIAGRAM_GROUP_CODE" val="l1-1"/>
</p:tagLst>
</file>

<file path=ppt/tags/tag43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
  <p:tag name="KSO_WM_UNIT_ID" val="custom160191_9*l_i*1_2"/>
  <p:tag name="KSO_WM_UNIT_CLEAR" val="1"/>
  <p:tag name="KSO_WM_UNIT_LAYERLEVEL" val="1_1"/>
  <p:tag name="KSO_WM_DIAGRAM_GROUP_CODE" val="l1-1"/>
</p:tagLst>
</file>

<file path=ppt/tags/tag43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
  <p:tag name="KSO_WM_UNIT_ID" val="custom160191_9*l_i*1_3"/>
  <p:tag name="KSO_WM_UNIT_CLEAR" val="1"/>
  <p:tag name="KSO_WM_UNIT_LAYERLEVEL" val="1_1"/>
  <p:tag name="KSO_WM_DIAGRAM_GROUP_CODE" val="l1-1"/>
</p:tagLst>
</file>

<file path=ppt/tags/tag43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
  <p:tag name="KSO_WM_UNIT_ID" val="custom160191_9*l_i*1_4"/>
  <p:tag name="KSO_WM_UNIT_CLEAR" val="1"/>
  <p:tag name="KSO_WM_UNIT_LAYERLEVEL" val="1_1"/>
  <p:tag name="KSO_WM_DIAGRAM_GROUP_CODE" val="l1-1"/>
</p:tagLst>
</file>

<file path=ppt/tags/tag43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
  <p:tag name="KSO_WM_UNIT_ID" val="custom160191_9*l_i*1_5"/>
  <p:tag name="KSO_WM_UNIT_CLEAR" val="1"/>
  <p:tag name="KSO_WM_UNIT_LAYERLEVEL" val="1_1"/>
  <p:tag name="KSO_WM_DIAGRAM_GROUP_CODE" val="l1-1"/>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4"/>
  <p:tag name="KSO_WM_UNIT_ID" val="custom160191_6*l_i*1_24"/>
  <p:tag name="KSO_WM_UNIT_CLEAR" val="1"/>
  <p:tag name="KSO_WM_UNIT_LAYERLEVEL" val="1_1"/>
  <p:tag name="KSO_WM_DIAGRAM_GROUP_CODE" val="l1-1"/>
</p:tagLst>
</file>

<file path=ppt/tags/tag44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
  <p:tag name="KSO_WM_UNIT_ID" val="custom160191_9*l_i*1_6"/>
  <p:tag name="KSO_WM_UNIT_CLEAR" val="1"/>
  <p:tag name="KSO_WM_UNIT_LAYERLEVEL" val="1_1"/>
  <p:tag name="KSO_WM_DIAGRAM_GROUP_CODE" val="l1-1"/>
</p:tagLst>
</file>

<file path=ppt/tags/tag44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
  <p:tag name="KSO_WM_UNIT_ID" val="custom160191_9*l_i*1_7"/>
  <p:tag name="KSO_WM_UNIT_CLEAR" val="1"/>
  <p:tag name="KSO_WM_UNIT_LAYERLEVEL" val="1_1"/>
  <p:tag name="KSO_WM_DIAGRAM_GROUP_CODE" val="l1-1"/>
</p:tagLst>
</file>

<file path=ppt/tags/tag44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
  <p:tag name="KSO_WM_UNIT_ID" val="custom160191_9*l_i*1_8"/>
  <p:tag name="KSO_WM_UNIT_CLEAR" val="1"/>
  <p:tag name="KSO_WM_UNIT_LAYERLEVEL" val="1_1"/>
  <p:tag name="KSO_WM_DIAGRAM_GROUP_CODE" val="l1-1"/>
</p:tagLst>
</file>

<file path=ppt/tags/tag44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
  <p:tag name="KSO_WM_UNIT_ID" val="custom160191_9*l_i*1_9"/>
  <p:tag name="KSO_WM_UNIT_CLEAR" val="1"/>
  <p:tag name="KSO_WM_UNIT_LAYERLEVEL" val="1_1"/>
  <p:tag name="KSO_WM_DIAGRAM_GROUP_CODE" val="l1-1"/>
</p:tagLst>
</file>

<file path=ppt/tags/tag44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
  <p:tag name="KSO_WM_UNIT_ID" val="custom160191_9*l_i*1_10"/>
  <p:tag name="KSO_WM_UNIT_CLEAR" val="1"/>
  <p:tag name="KSO_WM_UNIT_LAYERLEVEL" val="1_1"/>
  <p:tag name="KSO_WM_DIAGRAM_GROUP_CODE" val="l1-1"/>
</p:tagLst>
</file>

<file path=ppt/tags/tag44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
  <p:tag name="KSO_WM_UNIT_ID" val="custom160191_9*l_i*1_11"/>
  <p:tag name="KSO_WM_UNIT_CLEAR" val="1"/>
  <p:tag name="KSO_WM_UNIT_LAYERLEVEL" val="1_1"/>
  <p:tag name="KSO_WM_DIAGRAM_GROUP_CODE" val="l1-1"/>
</p:tagLst>
</file>

<file path=ppt/tags/tag44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2"/>
  <p:tag name="KSO_WM_UNIT_ID" val="custom160191_9*l_i*1_12"/>
  <p:tag name="KSO_WM_UNIT_CLEAR" val="1"/>
  <p:tag name="KSO_WM_UNIT_LAYERLEVEL" val="1_1"/>
  <p:tag name="KSO_WM_DIAGRAM_GROUP_CODE" val="l1-1"/>
</p:tagLst>
</file>

<file path=ppt/tags/tag44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3"/>
  <p:tag name="KSO_WM_UNIT_ID" val="custom160191_9*l_i*1_13"/>
  <p:tag name="KSO_WM_UNIT_CLEAR" val="1"/>
  <p:tag name="KSO_WM_UNIT_LAYERLEVEL" val="1_1"/>
  <p:tag name="KSO_WM_DIAGRAM_GROUP_CODE" val="l1-1"/>
</p:tagLst>
</file>

<file path=ppt/tags/tag44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4"/>
  <p:tag name="KSO_WM_UNIT_ID" val="custom160191_9*l_i*1_14"/>
  <p:tag name="KSO_WM_UNIT_CLEAR" val="1"/>
  <p:tag name="KSO_WM_UNIT_LAYERLEVEL" val="1_1"/>
  <p:tag name="KSO_WM_DIAGRAM_GROUP_CODE" val="l1-1"/>
</p:tagLst>
</file>

<file path=ppt/tags/tag44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5"/>
  <p:tag name="KSO_WM_UNIT_ID" val="custom160191_9*l_i*1_15"/>
  <p:tag name="KSO_WM_UNIT_CLEAR" val="1"/>
  <p:tag name="KSO_WM_UNIT_LAYERLEVEL" val="1_1"/>
  <p:tag name="KSO_WM_DIAGRAM_GROUP_CODE" val="l1-1"/>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5"/>
  <p:tag name="KSO_WM_UNIT_ID" val="custom160191_6*l_i*1_25"/>
  <p:tag name="KSO_WM_UNIT_CLEAR" val="1"/>
  <p:tag name="KSO_WM_UNIT_LAYERLEVEL" val="1_1"/>
  <p:tag name="KSO_WM_DIAGRAM_GROUP_CODE" val="l1-1"/>
</p:tagLst>
</file>

<file path=ppt/tags/tag45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6"/>
  <p:tag name="KSO_WM_UNIT_ID" val="custom160191_9*l_i*1_16"/>
  <p:tag name="KSO_WM_UNIT_CLEAR" val="1"/>
  <p:tag name="KSO_WM_UNIT_LAYERLEVEL" val="1_1"/>
  <p:tag name="KSO_WM_DIAGRAM_GROUP_CODE" val="l1-1"/>
</p:tagLst>
</file>

<file path=ppt/tags/tag45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7"/>
  <p:tag name="KSO_WM_UNIT_ID" val="custom160191_9*l_i*1_17"/>
  <p:tag name="KSO_WM_UNIT_CLEAR" val="1"/>
  <p:tag name="KSO_WM_UNIT_LAYERLEVEL" val="1_1"/>
  <p:tag name="KSO_WM_DIAGRAM_GROUP_CODE" val="l1-1"/>
</p:tagLst>
</file>

<file path=ppt/tags/tag45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8"/>
  <p:tag name="KSO_WM_UNIT_ID" val="custom160191_9*l_i*1_18"/>
  <p:tag name="KSO_WM_UNIT_CLEAR" val="1"/>
  <p:tag name="KSO_WM_UNIT_LAYERLEVEL" val="1_1"/>
  <p:tag name="KSO_WM_DIAGRAM_GROUP_CODE" val="l1-1"/>
</p:tagLst>
</file>

<file path=ppt/tags/tag45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9"/>
  <p:tag name="KSO_WM_UNIT_ID" val="custom160191_9*l_i*1_19"/>
  <p:tag name="KSO_WM_UNIT_CLEAR" val="1"/>
  <p:tag name="KSO_WM_UNIT_LAYERLEVEL" val="1_1"/>
  <p:tag name="KSO_WM_DIAGRAM_GROUP_CODE" val="l1-1"/>
</p:tagLst>
</file>

<file path=ppt/tags/tag45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0"/>
  <p:tag name="KSO_WM_UNIT_ID" val="custom160191_9*l_i*1_20"/>
  <p:tag name="KSO_WM_UNIT_CLEAR" val="1"/>
  <p:tag name="KSO_WM_UNIT_LAYERLEVEL" val="1_1"/>
  <p:tag name="KSO_WM_DIAGRAM_GROUP_CODE" val="l1-1"/>
</p:tagLst>
</file>

<file path=ppt/tags/tag45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1"/>
  <p:tag name="KSO_WM_UNIT_ID" val="custom160191_9*l_i*1_21"/>
  <p:tag name="KSO_WM_UNIT_CLEAR" val="1"/>
  <p:tag name="KSO_WM_UNIT_LAYERLEVEL" val="1_1"/>
  <p:tag name="KSO_WM_DIAGRAM_GROUP_CODE" val="l1-1"/>
</p:tagLst>
</file>

<file path=ppt/tags/tag45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2"/>
  <p:tag name="KSO_WM_UNIT_ID" val="custom160191_9*l_i*1_22"/>
  <p:tag name="KSO_WM_UNIT_CLEAR" val="1"/>
  <p:tag name="KSO_WM_UNIT_LAYERLEVEL" val="1_1"/>
  <p:tag name="KSO_WM_DIAGRAM_GROUP_CODE" val="l1-1"/>
</p:tagLst>
</file>

<file path=ppt/tags/tag45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3"/>
  <p:tag name="KSO_WM_UNIT_ID" val="custom160191_9*l_i*1_23"/>
  <p:tag name="KSO_WM_UNIT_CLEAR" val="1"/>
  <p:tag name="KSO_WM_UNIT_LAYERLEVEL" val="1_1"/>
  <p:tag name="KSO_WM_DIAGRAM_GROUP_CODE" val="l1-1"/>
</p:tagLst>
</file>

<file path=ppt/tags/tag45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4"/>
  <p:tag name="KSO_WM_UNIT_ID" val="custom160191_9*l_i*1_24"/>
  <p:tag name="KSO_WM_UNIT_CLEAR" val="1"/>
  <p:tag name="KSO_WM_UNIT_LAYERLEVEL" val="1_1"/>
  <p:tag name="KSO_WM_DIAGRAM_GROUP_CODE" val="l1-1"/>
</p:tagLst>
</file>

<file path=ppt/tags/tag45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5"/>
  <p:tag name="KSO_WM_UNIT_ID" val="custom160191_9*l_i*1_25"/>
  <p:tag name="KSO_WM_UNIT_CLEAR" val="1"/>
  <p:tag name="KSO_WM_UNIT_LAYERLEVEL" val="1_1"/>
  <p:tag name="KSO_WM_DIAGRAM_GROUP_CODE" val="l1-1"/>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6"/>
  <p:tag name="KSO_WM_UNIT_ID" val="custom160191_6*l_i*1_26"/>
  <p:tag name="KSO_WM_UNIT_CLEAR" val="1"/>
  <p:tag name="KSO_WM_UNIT_LAYERLEVEL" val="1_1"/>
  <p:tag name="KSO_WM_DIAGRAM_GROUP_CODE" val="l1-1"/>
</p:tagLst>
</file>

<file path=ppt/tags/tag46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6"/>
  <p:tag name="KSO_WM_UNIT_ID" val="custom160191_9*l_i*1_26"/>
  <p:tag name="KSO_WM_UNIT_CLEAR" val="1"/>
  <p:tag name="KSO_WM_UNIT_LAYERLEVEL" val="1_1"/>
  <p:tag name="KSO_WM_DIAGRAM_GROUP_CODE" val="l1-1"/>
</p:tagLst>
</file>

<file path=ppt/tags/tag46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7"/>
  <p:tag name="KSO_WM_UNIT_ID" val="custom160191_9*l_i*1_27"/>
  <p:tag name="KSO_WM_UNIT_CLEAR" val="1"/>
  <p:tag name="KSO_WM_UNIT_LAYERLEVEL" val="1_1"/>
  <p:tag name="KSO_WM_DIAGRAM_GROUP_CODE" val="l1-1"/>
</p:tagLst>
</file>

<file path=ppt/tags/tag46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8"/>
  <p:tag name="KSO_WM_UNIT_ID" val="custom160191_9*l_i*1_28"/>
  <p:tag name="KSO_WM_UNIT_CLEAR" val="1"/>
  <p:tag name="KSO_WM_UNIT_LAYERLEVEL" val="1_1"/>
  <p:tag name="KSO_WM_DIAGRAM_GROUP_CODE" val="l1-1"/>
</p:tagLst>
</file>

<file path=ppt/tags/tag46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9"/>
  <p:tag name="KSO_WM_UNIT_ID" val="custom160191_9*l_i*1_29"/>
  <p:tag name="KSO_WM_UNIT_CLEAR" val="1"/>
  <p:tag name="KSO_WM_UNIT_LAYERLEVEL" val="1_1"/>
  <p:tag name="KSO_WM_DIAGRAM_GROUP_CODE" val="l1-1"/>
</p:tagLst>
</file>

<file path=ppt/tags/tag46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0"/>
  <p:tag name="KSO_WM_UNIT_ID" val="custom160191_9*l_i*1_30"/>
  <p:tag name="KSO_WM_UNIT_CLEAR" val="1"/>
  <p:tag name="KSO_WM_UNIT_LAYERLEVEL" val="1_1"/>
  <p:tag name="KSO_WM_DIAGRAM_GROUP_CODE" val="l1-1"/>
</p:tagLst>
</file>

<file path=ppt/tags/tag46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1"/>
  <p:tag name="KSO_WM_UNIT_ID" val="custom160191_9*l_i*1_31"/>
  <p:tag name="KSO_WM_UNIT_CLEAR" val="1"/>
  <p:tag name="KSO_WM_UNIT_LAYERLEVEL" val="1_1"/>
  <p:tag name="KSO_WM_DIAGRAM_GROUP_CODE" val="l1-1"/>
</p:tagLst>
</file>

<file path=ppt/tags/tag46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2"/>
  <p:tag name="KSO_WM_UNIT_ID" val="custom160191_9*l_i*1_32"/>
  <p:tag name="KSO_WM_UNIT_CLEAR" val="1"/>
  <p:tag name="KSO_WM_UNIT_LAYERLEVEL" val="1_1"/>
  <p:tag name="KSO_WM_DIAGRAM_GROUP_CODE" val="l1-1"/>
</p:tagLst>
</file>

<file path=ppt/tags/tag46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3"/>
  <p:tag name="KSO_WM_UNIT_ID" val="custom160191_9*l_i*1_33"/>
  <p:tag name="KSO_WM_UNIT_CLEAR" val="1"/>
  <p:tag name="KSO_WM_UNIT_LAYERLEVEL" val="1_1"/>
  <p:tag name="KSO_WM_DIAGRAM_GROUP_CODE" val="l1-1"/>
</p:tagLst>
</file>

<file path=ppt/tags/tag46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4"/>
  <p:tag name="KSO_WM_UNIT_ID" val="custom160191_9*l_i*1_34"/>
  <p:tag name="KSO_WM_UNIT_CLEAR" val="1"/>
  <p:tag name="KSO_WM_UNIT_LAYERLEVEL" val="1_1"/>
  <p:tag name="KSO_WM_DIAGRAM_GROUP_CODE" val="l1-1"/>
</p:tagLst>
</file>

<file path=ppt/tags/tag46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5"/>
  <p:tag name="KSO_WM_UNIT_ID" val="custom160191_9*l_i*1_35"/>
  <p:tag name="KSO_WM_UNIT_CLEAR" val="1"/>
  <p:tag name="KSO_WM_UNIT_LAYERLEVEL" val="1_1"/>
  <p:tag name="KSO_WM_DIAGRAM_GROUP_CODE" val="l1-1"/>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7"/>
  <p:tag name="KSO_WM_UNIT_ID" val="custom160191_6*l_i*1_27"/>
  <p:tag name="KSO_WM_UNIT_CLEAR" val="1"/>
  <p:tag name="KSO_WM_UNIT_LAYERLEVEL" val="1_1"/>
  <p:tag name="KSO_WM_DIAGRAM_GROUP_CODE" val="l1-1"/>
</p:tagLst>
</file>

<file path=ppt/tags/tag47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6"/>
  <p:tag name="KSO_WM_UNIT_ID" val="custom160191_9*l_i*1_36"/>
  <p:tag name="KSO_WM_UNIT_CLEAR" val="1"/>
  <p:tag name="KSO_WM_UNIT_LAYERLEVEL" val="1_1"/>
  <p:tag name="KSO_WM_DIAGRAM_GROUP_CODE" val="l1-1"/>
</p:tagLst>
</file>

<file path=ppt/tags/tag47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7"/>
  <p:tag name="KSO_WM_UNIT_ID" val="custom160191_9*l_i*1_37"/>
  <p:tag name="KSO_WM_UNIT_CLEAR" val="1"/>
  <p:tag name="KSO_WM_UNIT_LAYERLEVEL" val="1_1"/>
  <p:tag name="KSO_WM_DIAGRAM_GROUP_CODE" val="l1-1"/>
</p:tagLst>
</file>

<file path=ppt/tags/tag47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8"/>
  <p:tag name="KSO_WM_UNIT_ID" val="custom160191_9*l_i*1_38"/>
  <p:tag name="KSO_WM_UNIT_CLEAR" val="1"/>
  <p:tag name="KSO_WM_UNIT_LAYERLEVEL" val="1_1"/>
  <p:tag name="KSO_WM_DIAGRAM_GROUP_CODE" val="l1-1"/>
</p:tagLst>
</file>

<file path=ppt/tags/tag47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9"/>
  <p:tag name="KSO_WM_UNIT_ID" val="custom160191_9*l_i*1_39"/>
  <p:tag name="KSO_WM_UNIT_CLEAR" val="1"/>
  <p:tag name="KSO_WM_UNIT_LAYERLEVEL" val="1_1"/>
  <p:tag name="KSO_WM_DIAGRAM_GROUP_CODE" val="l1-1"/>
</p:tagLst>
</file>

<file path=ppt/tags/tag47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0"/>
  <p:tag name="KSO_WM_UNIT_ID" val="custom160191_9*l_i*1_40"/>
  <p:tag name="KSO_WM_UNIT_CLEAR" val="1"/>
  <p:tag name="KSO_WM_UNIT_LAYERLEVEL" val="1_1"/>
  <p:tag name="KSO_WM_DIAGRAM_GROUP_CODE" val="l1-1"/>
</p:tagLst>
</file>

<file path=ppt/tags/tag47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f"/>
  <p:tag name="KSO_WM_UNIT_INDEX" val="1_1_1"/>
  <p:tag name="KSO_WM_UNIT_ID" val="custom160191_9*l_h_f*1_1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Lst>
</file>

<file path=ppt/tags/tag47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a"/>
  <p:tag name="KSO_WM_UNIT_INDEX" val="1"/>
  <p:tag name="KSO_WM_UNIT_ID" val="custom160191_9*a*1"/>
  <p:tag name="KSO_WM_UNIT_CLEAR" val="1"/>
  <p:tag name="KSO_WM_UNIT_LAYERLEVEL" val="1"/>
  <p:tag name="KSO_WM_UNIT_ISCONTENTSTITLE" val="1"/>
  <p:tag name="KSO_WM_UNIT_VALUE" val="5"/>
  <p:tag name="KSO_WM_UNIT_HIGHLIGHT" val="0"/>
  <p:tag name="KSO_WM_UNIT_COMPATIBLE" val="0"/>
  <p:tag name="KSO_WM_UNIT_PRESET_TEXT" val="Content"/>
</p:tagLst>
</file>

<file path=ppt/tags/tag477.xml><?xml version="1.0" encoding="utf-8"?>
<p:tagLst xmlns:p="http://schemas.openxmlformats.org/presentationml/2006/main">
  <p:tag name="KSO_WM_TAG_VERSION" val="1.0"/>
  <p:tag name="KSO_WM_BEAUTIFY_FLAG" val="#wm#"/>
  <p:tag name="KSO_WM_UNIT_TYPE" val="i"/>
  <p:tag name="KSO_WM_UNIT_ID" val="custom160191_9*i*84"/>
  <p:tag name="KSO_WM_TEMPLATE_CATEGORY" val="custom"/>
  <p:tag name="KSO_WM_TEMPLATE_INDEX" val="160191"/>
</p:tagLst>
</file>

<file path=ppt/tags/tag478.xml><?xml version="1.0" encoding="utf-8"?>
<p:tagLst xmlns:p="http://schemas.openxmlformats.org/presentationml/2006/main">
  <p:tag name="KSO_WM_TAG_VERSION" val="1.0"/>
  <p:tag name="KSO_WM_BEAUTIFY_FLAG" val="#wm#"/>
  <p:tag name="KSO_WM_UNIT_TYPE" val="i"/>
  <p:tag name="KSO_WM_UNIT_ID" val="custom160191_9*i*136"/>
  <p:tag name="KSO_WM_TEMPLATE_CATEGORY" val="custom"/>
  <p:tag name="KSO_WM_TEMPLATE_INDEX" val="160191"/>
</p:tagLst>
</file>

<file path=ppt/tags/tag479.xml><?xml version="1.0" encoding="utf-8"?>
<p:tagLst xmlns:p="http://schemas.openxmlformats.org/presentationml/2006/main">
  <p:tag name="KSO_WM_TAG_VERSION" val="1.0"/>
  <p:tag name="KSO_WM_BEAUTIFY_FLAG" val="#wm#"/>
  <p:tag name="KSO_WM_UNIT_TYPE" val="i"/>
  <p:tag name="KSO_WM_UNIT_ID" val="custom160191_9*i*137"/>
  <p:tag name="KSO_WM_TEMPLATE_CATEGORY" val="custom"/>
  <p:tag name="KSO_WM_TEMPLATE_INDEX" val="160191"/>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8"/>
  <p:tag name="KSO_WM_UNIT_ID" val="custom160191_6*l_i*1_28"/>
  <p:tag name="KSO_WM_UNIT_CLEAR" val="1"/>
  <p:tag name="KSO_WM_UNIT_LAYERLEVEL" val="1_1"/>
  <p:tag name="KSO_WM_DIAGRAM_GROUP_CODE" val="l1-1"/>
</p:tagLst>
</file>

<file path=ppt/tags/tag480.xml><?xml version="1.0" encoding="utf-8"?>
<p:tagLst xmlns:p="http://schemas.openxmlformats.org/presentationml/2006/main">
  <p:tag name="KSO_WM_TAG_VERSION" val="1.0"/>
  <p:tag name="KSO_WM_BEAUTIFY_FLAG" val="#wm#"/>
  <p:tag name="KSO_WM_UNIT_TYPE" val="i"/>
  <p:tag name="KSO_WM_UNIT_ID" val="custom160191_9*i*138"/>
  <p:tag name="KSO_WM_TEMPLATE_CATEGORY" val="custom"/>
  <p:tag name="KSO_WM_TEMPLATE_INDEX" val="160191"/>
</p:tagLst>
</file>

<file path=ppt/tags/tag481.xml><?xml version="1.0" encoding="utf-8"?>
<p:tagLst xmlns:p="http://schemas.openxmlformats.org/presentationml/2006/main">
  <p:tag name="KSO_WM_TAG_VERSION" val="1.0"/>
  <p:tag name="KSO_WM_BEAUTIFY_FLAG" val="#wm#"/>
  <p:tag name="KSO_WM_UNIT_TYPE" val="i"/>
  <p:tag name="KSO_WM_UNIT_ID" val="custom160191_9*i*139"/>
  <p:tag name="KSO_WM_TEMPLATE_CATEGORY" val="custom"/>
  <p:tag name="KSO_WM_TEMPLATE_INDEX" val="160191"/>
</p:tagLst>
</file>

<file path=ppt/tags/tag482.xml><?xml version="1.0" encoding="utf-8"?>
<p:tagLst xmlns:p="http://schemas.openxmlformats.org/presentationml/2006/main">
  <p:tag name="KSO_WM_TAG_VERSION" val="1.0"/>
  <p:tag name="KSO_WM_BEAUTIFY_FLAG" val="#wm#"/>
  <p:tag name="KSO_WM_UNIT_TYPE" val="i"/>
  <p:tag name="KSO_WM_UNIT_ID" val="custom160191_9*i*140"/>
  <p:tag name="KSO_WM_TEMPLATE_CATEGORY" val="custom"/>
  <p:tag name="KSO_WM_TEMPLATE_INDEX" val="160191"/>
</p:tagLst>
</file>

<file path=ppt/tags/tag483.xml><?xml version="1.0" encoding="utf-8"?>
<p:tagLst xmlns:p="http://schemas.openxmlformats.org/presentationml/2006/main">
  <p:tag name="KSO_WM_TAG_VERSION" val="1.0"/>
  <p:tag name="KSO_WM_BEAUTIFY_FLAG" val="#wm#"/>
  <p:tag name="KSO_WM_UNIT_TYPE" val="i"/>
  <p:tag name="KSO_WM_UNIT_ID" val="custom160191_9*i*141"/>
  <p:tag name="KSO_WM_TEMPLATE_CATEGORY" val="custom"/>
  <p:tag name="KSO_WM_TEMPLATE_INDEX" val="160191"/>
</p:tagLst>
</file>

<file path=ppt/tags/tag484.xml><?xml version="1.0" encoding="utf-8"?>
<p:tagLst xmlns:p="http://schemas.openxmlformats.org/presentationml/2006/main">
  <p:tag name="KSO_WM_TAG_VERSION" val="1.0"/>
  <p:tag name="KSO_WM_BEAUTIFY_FLAG" val="#wm#"/>
  <p:tag name="KSO_WM_UNIT_TYPE" val="i"/>
  <p:tag name="KSO_WM_UNIT_ID" val="custom160191_9*i*142"/>
  <p:tag name="KSO_WM_TEMPLATE_CATEGORY" val="custom"/>
  <p:tag name="KSO_WM_TEMPLATE_INDEX" val="160191"/>
</p:tagLst>
</file>

<file path=ppt/tags/tag485.xml><?xml version="1.0" encoding="utf-8"?>
<p:tagLst xmlns:p="http://schemas.openxmlformats.org/presentationml/2006/main">
  <p:tag name="KSO_WM_TAG_VERSION" val="1.0"/>
  <p:tag name="KSO_WM_BEAUTIFY_FLAG" val="#wm#"/>
  <p:tag name="KSO_WM_UNIT_TYPE" val="i"/>
  <p:tag name="KSO_WM_UNIT_ID" val="custom160191_9*i*143"/>
  <p:tag name="KSO_WM_TEMPLATE_CATEGORY" val="custom"/>
  <p:tag name="KSO_WM_TEMPLATE_INDEX" val="160191"/>
</p:tagLst>
</file>

<file path=ppt/tags/tag486.xml><?xml version="1.0" encoding="utf-8"?>
<p:tagLst xmlns:p="http://schemas.openxmlformats.org/presentationml/2006/main">
  <p:tag name="KSO_WM_TAG_VERSION" val="1.0"/>
  <p:tag name="KSO_WM_BEAUTIFY_FLAG" val="#wm#"/>
  <p:tag name="KSO_WM_UNIT_TYPE" val="i"/>
  <p:tag name="KSO_WM_UNIT_ID" val="custom160191_9*i*144"/>
  <p:tag name="KSO_WM_TEMPLATE_CATEGORY" val="custom"/>
  <p:tag name="KSO_WM_TEMPLATE_INDEX" val="160191"/>
</p:tagLst>
</file>

<file path=ppt/tags/tag487.xml><?xml version="1.0" encoding="utf-8"?>
<p:tagLst xmlns:p="http://schemas.openxmlformats.org/presentationml/2006/main">
  <p:tag name="KSO_WM_TAG_VERSION" val="1.0"/>
  <p:tag name="KSO_WM_BEAUTIFY_FLAG" val="#wm#"/>
  <p:tag name="KSO_WM_UNIT_TYPE" val="i"/>
  <p:tag name="KSO_WM_UNIT_ID" val="custom160191_9*i*145"/>
  <p:tag name="KSO_WM_TEMPLATE_CATEGORY" val="custom"/>
  <p:tag name="KSO_WM_TEMPLATE_INDEX" val="160191"/>
</p:tagLst>
</file>

<file path=ppt/tags/tag488.xml><?xml version="1.0" encoding="utf-8"?>
<p:tagLst xmlns:p="http://schemas.openxmlformats.org/presentationml/2006/main">
  <p:tag name="KSO_WM_TAG_VERSION" val="1.0"/>
  <p:tag name="KSO_WM_BEAUTIFY_FLAG" val="#wm#"/>
  <p:tag name="KSO_WM_UNIT_TYPE" val="i"/>
  <p:tag name="KSO_WM_UNIT_ID" val="custom160191_9*i*146"/>
  <p:tag name="KSO_WM_TEMPLATE_CATEGORY" val="custom"/>
  <p:tag name="KSO_WM_TEMPLATE_INDEX" val="160191"/>
</p:tagLst>
</file>

<file path=ppt/tags/tag489.xml><?xml version="1.0" encoding="utf-8"?>
<p:tagLst xmlns:p="http://schemas.openxmlformats.org/presentationml/2006/main">
  <p:tag name="KSO_WM_TAG_VERSION" val="1.0"/>
  <p:tag name="KSO_WM_BEAUTIFY_FLAG" val="#wm#"/>
  <p:tag name="KSO_WM_UNIT_TYPE" val="i"/>
  <p:tag name="KSO_WM_UNIT_ID" val="custom160191_9*i*147"/>
  <p:tag name="KSO_WM_TEMPLATE_CATEGORY" val="custom"/>
  <p:tag name="KSO_WM_TEMPLATE_INDEX" val="160191"/>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9"/>
  <p:tag name="KSO_WM_UNIT_ID" val="custom160191_6*l_i*1_29"/>
  <p:tag name="KSO_WM_UNIT_CLEAR" val="1"/>
  <p:tag name="KSO_WM_UNIT_LAYERLEVEL" val="1_1"/>
  <p:tag name="KSO_WM_DIAGRAM_GROUP_CODE" val="l1-1"/>
</p:tagLst>
</file>

<file path=ppt/tags/tag490.xml><?xml version="1.0" encoding="utf-8"?>
<p:tagLst xmlns:p="http://schemas.openxmlformats.org/presentationml/2006/main">
  <p:tag name="KSO_WM_TAG_VERSION" val="1.0"/>
  <p:tag name="KSO_WM_BEAUTIFY_FLAG" val="#wm#"/>
  <p:tag name="KSO_WM_UNIT_TYPE" val="i"/>
  <p:tag name="KSO_WM_UNIT_ID" val="custom160191_9*i*148"/>
  <p:tag name="KSO_WM_TEMPLATE_CATEGORY" val="custom"/>
  <p:tag name="KSO_WM_TEMPLATE_INDEX" val="160191"/>
</p:tagLst>
</file>

<file path=ppt/tags/tag491.xml><?xml version="1.0" encoding="utf-8"?>
<p:tagLst xmlns:p="http://schemas.openxmlformats.org/presentationml/2006/main">
  <p:tag name="KSO_WM_TAG_VERSION" val="1.0"/>
  <p:tag name="KSO_WM_BEAUTIFY_FLAG" val="#wm#"/>
  <p:tag name="KSO_WM_UNIT_TYPE" val="i"/>
  <p:tag name="KSO_WM_UNIT_ID" val="custom160191_9*i*149"/>
  <p:tag name="KSO_WM_TEMPLATE_CATEGORY" val="custom"/>
  <p:tag name="KSO_WM_TEMPLATE_INDEX" val="160191"/>
</p:tagLst>
</file>

<file path=ppt/tags/tag492.xml><?xml version="1.0" encoding="utf-8"?>
<p:tagLst xmlns:p="http://schemas.openxmlformats.org/presentationml/2006/main">
  <p:tag name="KSO_WM_TAG_VERSION" val="1.0"/>
  <p:tag name="KSO_WM_BEAUTIFY_FLAG" val="#wm#"/>
  <p:tag name="KSO_WM_UNIT_TYPE" val="i"/>
  <p:tag name="KSO_WM_UNIT_ID" val="custom160191_9*i*150"/>
  <p:tag name="KSO_WM_TEMPLATE_CATEGORY" val="custom"/>
  <p:tag name="KSO_WM_TEMPLATE_INDEX" val="160191"/>
</p:tagLst>
</file>

<file path=ppt/tags/tag493.xml><?xml version="1.0" encoding="utf-8"?>
<p:tagLst xmlns:p="http://schemas.openxmlformats.org/presentationml/2006/main">
  <p:tag name="KSO_WM_TAG_VERSION" val="1.0"/>
  <p:tag name="KSO_WM_BEAUTIFY_FLAG" val="#wm#"/>
  <p:tag name="KSO_WM_UNIT_TYPE" val="i"/>
  <p:tag name="KSO_WM_UNIT_ID" val="custom160191_9*i*151"/>
  <p:tag name="KSO_WM_TEMPLATE_CATEGORY" val="custom"/>
  <p:tag name="KSO_WM_TEMPLATE_INDEX" val="160191"/>
</p:tagLst>
</file>

<file path=ppt/tags/tag494.xml><?xml version="1.0" encoding="utf-8"?>
<p:tagLst xmlns:p="http://schemas.openxmlformats.org/presentationml/2006/main">
  <p:tag name="KSO_WM_TAG_VERSION" val="1.0"/>
  <p:tag name="KSO_WM_BEAUTIFY_FLAG" val="#wm#"/>
  <p:tag name="KSO_WM_UNIT_TYPE" val="i"/>
  <p:tag name="KSO_WM_UNIT_ID" val="custom160191_9*i*152"/>
  <p:tag name="KSO_WM_TEMPLATE_CATEGORY" val="custom"/>
  <p:tag name="KSO_WM_TEMPLATE_INDEX" val="160191"/>
</p:tagLst>
</file>

<file path=ppt/tags/tag495.xml><?xml version="1.0" encoding="utf-8"?>
<p:tagLst xmlns:p="http://schemas.openxmlformats.org/presentationml/2006/main">
  <p:tag name="KSO_WM_TAG_VERSION" val="1.0"/>
  <p:tag name="KSO_WM_BEAUTIFY_FLAG" val="#wm#"/>
  <p:tag name="KSO_WM_UNIT_TYPE" val="i"/>
  <p:tag name="KSO_WM_UNIT_ID" val="custom160191_9*i*153"/>
  <p:tag name="KSO_WM_TEMPLATE_CATEGORY" val="custom"/>
  <p:tag name="KSO_WM_TEMPLATE_INDEX" val="160191"/>
</p:tagLst>
</file>

<file path=ppt/tags/tag496.xml><?xml version="1.0" encoding="utf-8"?>
<p:tagLst xmlns:p="http://schemas.openxmlformats.org/presentationml/2006/main">
  <p:tag name="KSO_WM_TAG_VERSION" val="1.0"/>
  <p:tag name="KSO_WM_BEAUTIFY_FLAG" val="#wm#"/>
  <p:tag name="KSO_WM_UNIT_TYPE" val="i"/>
  <p:tag name="KSO_WM_UNIT_ID" val="custom160191_9*i*154"/>
  <p:tag name="KSO_WM_TEMPLATE_CATEGORY" val="custom"/>
  <p:tag name="KSO_WM_TEMPLATE_INDEX" val="160191"/>
</p:tagLst>
</file>

<file path=ppt/tags/tag497.xml><?xml version="1.0" encoding="utf-8"?>
<p:tagLst xmlns:p="http://schemas.openxmlformats.org/presentationml/2006/main">
  <p:tag name="KSO_WM_TAG_VERSION" val="1.0"/>
  <p:tag name="KSO_WM_BEAUTIFY_FLAG" val="#wm#"/>
  <p:tag name="KSO_WM_UNIT_TYPE" val="i"/>
  <p:tag name="KSO_WM_UNIT_ID" val="custom160191_9*i*155"/>
  <p:tag name="KSO_WM_TEMPLATE_CATEGORY" val="custom"/>
  <p:tag name="KSO_WM_TEMPLATE_INDEX" val="160191"/>
</p:tagLst>
</file>

<file path=ppt/tags/tag498.xml><?xml version="1.0" encoding="utf-8"?>
<p:tagLst xmlns:p="http://schemas.openxmlformats.org/presentationml/2006/main">
  <p:tag name="KSO_WM_TAG_VERSION" val="1.0"/>
  <p:tag name="KSO_WM_BEAUTIFY_FLAG" val="#wm#"/>
  <p:tag name="KSO_WM_UNIT_TYPE" val="i"/>
  <p:tag name="KSO_WM_UNIT_ID" val="custom160191_9*i*156"/>
  <p:tag name="KSO_WM_TEMPLATE_CATEGORY" val="custom"/>
  <p:tag name="KSO_WM_TEMPLATE_INDEX" val="160191"/>
</p:tagLst>
</file>

<file path=ppt/tags/tag499.xml><?xml version="1.0" encoding="utf-8"?>
<p:tagLst xmlns:p="http://schemas.openxmlformats.org/presentationml/2006/main">
  <p:tag name="KSO_WM_TAG_VERSION" val="1.0"/>
  <p:tag name="KSO_WM_BEAUTIFY_FLAG" val="#wm#"/>
  <p:tag name="KSO_WM_UNIT_TYPE" val="i"/>
  <p:tag name="KSO_WM_UNIT_ID" val="custom160191_9*i*157"/>
  <p:tag name="KSO_WM_TEMPLATE_CATEGORY" val="custom"/>
  <p:tag name="KSO_WM_TEMPLATE_INDEX" val="160191"/>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f"/>
  <p:tag name="KSO_WM_UNIT_INDEX" val="1"/>
  <p:tag name="KSO_WM_UNIT_ID" val="custom16019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0"/>
  <p:tag name="KSO_WM_UNIT_ID" val="custom160191_6*l_i*1_30"/>
  <p:tag name="KSO_WM_UNIT_CLEAR" val="1"/>
  <p:tag name="KSO_WM_UNIT_LAYERLEVEL" val="1_1"/>
  <p:tag name="KSO_WM_DIAGRAM_GROUP_CODE" val="l1-1"/>
</p:tagLst>
</file>

<file path=ppt/tags/tag500.xml><?xml version="1.0" encoding="utf-8"?>
<p:tagLst xmlns:p="http://schemas.openxmlformats.org/presentationml/2006/main">
  <p:tag name="KSO_WM_TAG_VERSION" val="1.0"/>
  <p:tag name="KSO_WM_BEAUTIFY_FLAG" val="#wm#"/>
  <p:tag name="KSO_WM_UNIT_TYPE" val="i"/>
  <p:tag name="KSO_WM_UNIT_ID" val="custom160191_9*i*158"/>
  <p:tag name="KSO_WM_TEMPLATE_CATEGORY" val="custom"/>
  <p:tag name="KSO_WM_TEMPLATE_INDEX" val="160191"/>
</p:tagLst>
</file>

<file path=ppt/tags/tag501.xml><?xml version="1.0" encoding="utf-8"?>
<p:tagLst xmlns:p="http://schemas.openxmlformats.org/presentationml/2006/main">
  <p:tag name="KSO_WM_TAG_VERSION" val="1.0"/>
  <p:tag name="KSO_WM_BEAUTIFY_FLAG" val="#wm#"/>
  <p:tag name="KSO_WM_UNIT_TYPE" val="i"/>
  <p:tag name="KSO_WM_UNIT_ID" val="custom160191_9*i*159"/>
  <p:tag name="KSO_WM_TEMPLATE_CATEGORY" val="custom"/>
  <p:tag name="KSO_WM_TEMPLATE_INDEX" val="160191"/>
</p:tagLst>
</file>

<file path=ppt/tags/tag502.xml><?xml version="1.0" encoding="utf-8"?>
<p:tagLst xmlns:p="http://schemas.openxmlformats.org/presentationml/2006/main">
  <p:tag name="KSO_WM_TAG_VERSION" val="1.0"/>
  <p:tag name="KSO_WM_BEAUTIFY_FLAG" val="#wm#"/>
  <p:tag name="KSO_WM_UNIT_TYPE" val="i"/>
  <p:tag name="KSO_WM_UNIT_ID" val="custom160191_9*i*160"/>
  <p:tag name="KSO_WM_TEMPLATE_CATEGORY" val="custom"/>
  <p:tag name="KSO_WM_TEMPLATE_INDEX" val="160191"/>
</p:tagLst>
</file>

<file path=ppt/tags/tag503.xml><?xml version="1.0" encoding="utf-8"?>
<p:tagLst xmlns:p="http://schemas.openxmlformats.org/presentationml/2006/main">
  <p:tag name="KSO_WM_TAG_VERSION" val="1.0"/>
  <p:tag name="KSO_WM_BEAUTIFY_FLAG" val="#wm#"/>
  <p:tag name="KSO_WM_UNIT_TYPE" val="i"/>
  <p:tag name="KSO_WM_UNIT_ID" val="custom160191_9*i*161"/>
  <p:tag name="KSO_WM_TEMPLATE_CATEGORY" val="custom"/>
  <p:tag name="KSO_WM_TEMPLATE_INDEX" val="160191"/>
</p:tagLst>
</file>

<file path=ppt/tags/tag504.xml><?xml version="1.0" encoding="utf-8"?>
<p:tagLst xmlns:p="http://schemas.openxmlformats.org/presentationml/2006/main">
  <p:tag name="KSO_WM_TAG_VERSION" val="1.0"/>
  <p:tag name="KSO_WM_BEAUTIFY_FLAG" val="#wm#"/>
  <p:tag name="KSO_WM_UNIT_TYPE" val="i"/>
  <p:tag name="KSO_WM_UNIT_ID" val="custom160191_9*i*162"/>
  <p:tag name="KSO_WM_TEMPLATE_CATEGORY" val="custom"/>
  <p:tag name="KSO_WM_TEMPLATE_INDEX" val="160191"/>
</p:tagLst>
</file>

<file path=ppt/tags/tag505.xml><?xml version="1.0" encoding="utf-8"?>
<p:tagLst xmlns:p="http://schemas.openxmlformats.org/presentationml/2006/main">
  <p:tag name="KSO_WM_TAG_VERSION" val="1.0"/>
  <p:tag name="KSO_WM_BEAUTIFY_FLAG" val="#wm#"/>
  <p:tag name="KSO_WM_UNIT_TYPE" val="i"/>
  <p:tag name="KSO_WM_UNIT_ID" val="custom160191_9*i*163"/>
  <p:tag name="KSO_WM_TEMPLATE_CATEGORY" val="custom"/>
  <p:tag name="KSO_WM_TEMPLATE_INDEX" val="160191"/>
</p:tagLst>
</file>

<file path=ppt/tags/tag506.xml><?xml version="1.0" encoding="utf-8"?>
<p:tagLst xmlns:p="http://schemas.openxmlformats.org/presentationml/2006/main">
  <p:tag name="KSO_WM_TAG_VERSION" val="1.0"/>
  <p:tag name="KSO_WM_BEAUTIFY_FLAG" val="#wm#"/>
  <p:tag name="KSO_WM_UNIT_TYPE" val="i"/>
  <p:tag name="KSO_WM_UNIT_ID" val="custom160191_9*i*164"/>
  <p:tag name="KSO_WM_TEMPLATE_CATEGORY" val="custom"/>
  <p:tag name="KSO_WM_TEMPLATE_INDEX" val="160191"/>
</p:tagLst>
</file>

<file path=ppt/tags/tag507.xml><?xml version="1.0" encoding="utf-8"?>
<p:tagLst xmlns:p="http://schemas.openxmlformats.org/presentationml/2006/main">
  <p:tag name="KSO_WM_TAG_VERSION" val="1.0"/>
  <p:tag name="KSO_WM_BEAUTIFY_FLAG" val="#wm#"/>
  <p:tag name="KSO_WM_UNIT_TYPE" val="i"/>
  <p:tag name="KSO_WM_UNIT_ID" val="custom160191_9*i*165"/>
  <p:tag name="KSO_WM_TEMPLATE_CATEGORY" val="custom"/>
  <p:tag name="KSO_WM_TEMPLATE_INDEX" val="160191"/>
</p:tagLst>
</file>

<file path=ppt/tags/tag508.xml><?xml version="1.0" encoding="utf-8"?>
<p:tagLst xmlns:p="http://schemas.openxmlformats.org/presentationml/2006/main">
  <p:tag name="KSO_WM_TAG_VERSION" val="1.0"/>
  <p:tag name="KSO_WM_BEAUTIFY_FLAG" val="#wm#"/>
  <p:tag name="KSO_WM_UNIT_TYPE" val="i"/>
  <p:tag name="KSO_WM_UNIT_ID" val="custom160191_9*i*166"/>
  <p:tag name="KSO_WM_TEMPLATE_CATEGORY" val="custom"/>
  <p:tag name="KSO_WM_TEMPLATE_INDEX" val="160191"/>
</p:tagLst>
</file>

<file path=ppt/tags/tag509.xml><?xml version="1.0" encoding="utf-8"?>
<p:tagLst xmlns:p="http://schemas.openxmlformats.org/presentationml/2006/main">
  <p:tag name="KSO_WM_TAG_VERSION" val="1.0"/>
  <p:tag name="KSO_WM_BEAUTIFY_FLAG" val="#wm#"/>
  <p:tag name="KSO_WM_UNIT_TYPE" val="i"/>
  <p:tag name="KSO_WM_UNIT_ID" val="custom160191_9*i*167"/>
  <p:tag name="KSO_WM_TEMPLATE_CATEGORY" val="custom"/>
  <p:tag name="KSO_WM_TEMPLATE_INDEX" val="160191"/>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1"/>
  <p:tag name="KSO_WM_UNIT_ID" val="custom160191_6*l_i*1_31"/>
  <p:tag name="KSO_WM_UNIT_CLEAR" val="1"/>
  <p:tag name="KSO_WM_UNIT_LAYERLEVEL" val="1_1"/>
  <p:tag name="KSO_WM_DIAGRAM_GROUP_CODE" val="l1-1"/>
</p:tagLst>
</file>

<file path=ppt/tags/tag510.xml><?xml version="1.0" encoding="utf-8"?>
<p:tagLst xmlns:p="http://schemas.openxmlformats.org/presentationml/2006/main">
  <p:tag name="KSO_WM_TAG_VERSION" val="1.0"/>
  <p:tag name="KSO_WM_BEAUTIFY_FLAG" val="#wm#"/>
  <p:tag name="KSO_WM_UNIT_TYPE" val="i"/>
  <p:tag name="KSO_WM_UNIT_ID" val="custom160191_9*i*168"/>
  <p:tag name="KSO_WM_TEMPLATE_CATEGORY" val="custom"/>
  <p:tag name="KSO_WM_TEMPLATE_INDEX" val="160191"/>
</p:tagLst>
</file>

<file path=ppt/tags/tag511.xml><?xml version="1.0" encoding="utf-8"?>
<p:tagLst xmlns:p="http://schemas.openxmlformats.org/presentationml/2006/main">
  <p:tag name="KSO_WM_TAG_VERSION" val="1.0"/>
  <p:tag name="KSO_WM_BEAUTIFY_FLAG" val="#wm#"/>
  <p:tag name="KSO_WM_UNIT_TYPE" val="i"/>
  <p:tag name="KSO_WM_UNIT_ID" val="custom160191_9*i*169"/>
  <p:tag name="KSO_WM_TEMPLATE_CATEGORY" val="custom"/>
  <p:tag name="KSO_WM_TEMPLATE_INDEX" val="160191"/>
</p:tagLst>
</file>

<file path=ppt/tags/tag512.xml><?xml version="1.0" encoding="utf-8"?>
<p:tagLst xmlns:p="http://schemas.openxmlformats.org/presentationml/2006/main">
  <p:tag name="KSO_WM_TAG_VERSION" val="1.0"/>
  <p:tag name="KSO_WM_BEAUTIFY_FLAG" val="#wm#"/>
  <p:tag name="KSO_WM_UNIT_TYPE" val="i"/>
  <p:tag name="KSO_WM_UNIT_ID" val="custom160191_9*i*170"/>
  <p:tag name="KSO_WM_TEMPLATE_CATEGORY" val="custom"/>
  <p:tag name="KSO_WM_TEMPLATE_INDEX" val="160191"/>
</p:tagLst>
</file>

<file path=ppt/tags/tag513.xml><?xml version="1.0" encoding="utf-8"?>
<p:tagLst xmlns:p="http://schemas.openxmlformats.org/presentationml/2006/main">
  <p:tag name="KSO_WM_TAG_VERSION" val="1.0"/>
  <p:tag name="KSO_WM_BEAUTIFY_FLAG" val="#wm#"/>
  <p:tag name="KSO_WM_UNIT_TYPE" val="i"/>
  <p:tag name="KSO_WM_UNIT_ID" val="custom160191_9*i*171"/>
  <p:tag name="KSO_WM_TEMPLATE_CATEGORY" val="custom"/>
  <p:tag name="KSO_WM_TEMPLATE_INDEX" val="160191"/>
</p:tagLst>
</file>

<file path=ppt/tags/tag514.xml><?xml version="1.0" encoding="utf-8"?>
<p:tagLst xmlns:p="http://schemas.openxmlformats.org/presentationml/2006/main">
  <p:tag name="KSO_WM_TAG_VERSION" val="1.0"/>
  <p:tag name="KSO_WM_BEAUTIFY_FLAG" val="#wm#"/>
  <p:tag name="KSO_WM_UNIT_TYPE" val="i"/>
  <p:tag name="KSO_WM_UNIT_ID" val="custom160191_9*i*172"/>
  <p:tag name="KSO_WM_TEMPLATE_CATEGORY" val="custom"/>
  <p:tag name="KSO_WM_TEMPLATE_INDEX" val="160191"/>
</p:tagLst>
</file>

<file path=ppt/tags/tag515.xml><?xml version="1.0" encoding="utf-8"?>
<p:tagLst xmlns:p="http://schemas.openxmlformats.org/presentationml/2006/main">
  <p:tag name="KSO_WM_TAG_VERSION" val="1.0"/>
  <p:tag name="KSO_WM_BEAUTIFY_FLAG" val="#wm#"/>
  <p:tag name="KSO_WM_UNIT_TYPE" val="i"/>
  <p:tag name="KSO_WM_UNIT_ID" val="custom160191_9*i*173"/>
  <p:tag name="KSO_WM_TEMPLATE_CATEGORY" val="custom"/>
  <p:tag name="KSO_WM_TEMPLATE_INDEX" val="160191"/>
</p:tagLst>
</file>

<file path=ppt/tags/tag516.xml><?xml version="1.0" encoding="utf-8"?>
<p:tagLst xmlns:p="http://schemas.openxmlformats.org/presentationml/2006/main">
  <p:tag name="KSO_WM_TAG_VERSION" val="1.0"/>
  <p:tag name="KSO_WM_BEAUTIFY_FLAG" val="#wm#"/>
  <p:tag name="KSO_WM_UNIT_TYPE" val="i"/>
  <p:tag name="KSO_WM_UNIT_ID" val="custom160191_9*i*174"/>
  <p:tag name="KSO_WM_TEMPLATE_CATEGORY" val="custom"/>
  <p:tag name="KSO_WM_TEMPLATE_INDEX" val="160191"/>
</p:tagLst>
</file>

<file path=ppt/tags/tag517.xml><?xml version="1.0" encoding="utf-8"?>
<p:tagLst xmlns:p="http://schemas.openxmlformats.org/presentationml/2006/main">
  <p:tag name="KSO_WM_TAG_VERSION" val="1.0"/>
  <p:tag name="KSO_WM_BEAUTIFY_FLAG" val="#wm#"/>
  <p:tag name="KSO_WM_UNIT_TYPE" val="i"/>
  <p:tag name="KSO_WM_UNIT_ID" val="custom160191_9*i*175"/>
  <p:tag name="KSO_WM_TEMPLATE_CATEGORY" val="custom"/>
  <p:tag name="KSO_WM_TEMPLATE_INDEX" val="160191"/>
</p:tagLst>
</file>

<file path=ppt/tags/tag518.xml><?xml version="1.0" encoding="utf-8"?>
<p:tagLst xmlns:p="http://schemas.openxmlformats.org/presentationml/2006/main">
  <p:tag name="KSO_WM_TAG_VERSION" val="1.0"/>
  <p:tag name="KSO_WM_BEAUTIFY_FLAG" val="#wm#"/>
  <p:tag name="KSO_WM_UNIT_TYPE" val="i"/>
  <p:tag name="KSO_WM_UNIT_ID" val="custom160191_9*i*176"/>
  <p:tag name="KSO_WM_TEMPLATE_CATEGORY" val="custom"/>
  <p:tag name="KSO_WM_TEMPLATE_INDEX" val="160191"/>
</p:tagLst>
</file>

<file path=ppt/tags/tag519.xml><?xml version="1.0" encoding="utf-8"?>
<p:tagLst xmlns:p="http://schemas.openxmlformats.org/presentationml/2006/main">
  <p:tag name="KSO_WM_TAG_VERSION" val="1.0"/>
  <p:tag name="KSO_WM_BEAUTIFY_FLAG" val="#wm#"/>
  <p:tag name="KSO_WM_UNIT_TYPE" val="i"/>
  <p:tag name="KSO_WM_UNIT_ID" val="custom160191_9*i*177"/>
  <p:tag name="KSO_WM_TEMPLATE_CATEGORY" val="custom"/>
  <p:tag name="KSO_WM_TEMPLATE_INDEX" val="160191"/>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2"/>
  <p:tag name="KSO_WM_UNIT_ID" val="custom160191_6*l_i*1_32"/>
  <p:tag name="KSO_WM_UNIT_CLEAR" val="1"/>
  <p:tag name="KSO_WM_UNIT_LAYERLEVEL" val="1_1"/>
  <p:tag name="KSO_WM_DIAGRAM_GROUP_CODE" val="l1-1"/>
</p:tagLst>
</file>

<file path=ppt/tags/tag520.xml><?xml version="1.0" encoding="utf-8"?>
<p:tagLst xmlns:p="http://schemas.openxmlformats.org/presentationml/2006/main">
  <p:tag name="KSO_WM_TAG_VERSION" val="1.0"/>
  <p:tag name="KSO_WM_BEAUTIFY_FLAG" val="#wm#"/>
  <p:tag name="KSO_WM_UNIT_TYPE" val="i"/>
  <p:tag name="KSO_WM_UNIT_ID" val="custom160191_9*i*178"/>
  <p:tag name="KSO_WM_TEMPLATE_CATEGORY" val="custom"/>
  <p:tag name="KSO_WM_TEMPLATE_INDEX" val="160191"/>
</p:tagLst>
</file>

<file path=ppt/tags/tag521.xml><?xml version="1.0" encoding="utf-8"?>
<p:tagLst xmlns:p="http://schemas.openxmlformats.org/presentationml/2006/main">
  <p:tag name="KSO_WM_TAG_VERSION" val="1.0"/>
  <p:tag name="KSO_WM_BEAUTIFY_FLAG" val="#wm#"/>
  <p:tag name="KSO_WM_UNIT_TYPE" val="i"/>
  <p:tag name="KSO_WM_UNIT_ID" val="custom160191_9*i*179"/>
  <p:tag name="KSO_WM_TEMPLATE_CATEGORY" val="custom"/>
  <p:tag name="KSO_WM_TEMPLATE_INDEX" val="160191"/>
</p:tagLst>
</file>

<file path=ppt/tags/tag522.xml><?xml version="1.0" encoding="utf-8"?>
<p:tagLst xmlns:p="http://schemas.openxmlformats.org/presentationml/2006/main">
  <p:tag name="KSO_WM_TAG_VERSION" val="1.0"/>
  <p:tag name="KSO_WM_BEAUTIFY_FLAG" val="#wm#"/>
  <p:tag name="KSO_WM_UNIT_TYPE" val="i"/>
  <p:tag name="KSO_WM_UNIT_ID" val="custom160191_9*i*180"/>
  <p:tag name="KSO_WM_TEMPLATE_CATEGORY" val="custom"/>
  <p:tag name="KSO_WM_TEMPLATE_INDEX" val="160191"/>
</p:tagLst>
</file>

<file path=ppt/tags/tag523.xml><?xml version="1.0" encoding="utf-8"?>
<p:tagLst xmlns:p="http://schemas.openxmlformats.org/presentationml/2006/main">
  <p:tag name="KSO_WM_TAG_VERSION" val="1.0"/>
  <p:tag name="KSO_WM_BEAUTIFY_FLAG" val="#wm#"/>
  <p:tag name="KSO_WM_UNIT_TYPE" val="i"/>
  <p:tag name="KSO_WM_UNIT_ID" val="custom160191_9*i*181"/>
  <p:tag name="KSO_WM_TEMPLATE_CATEGORY" val="custom"/>
  <p:tag name="KSO_WM_TEMPLATE_INDEX" val="160191"/>
</p:tagLst>
</file>

<file path=ppt/tags/tag524.xml><?xml version="1.0" encoding="utf-8"?>
<p:tagLst xmlns:p="http://schemas.openxmlformats.org/presentationml/2006/main">
  <p:tag name="KSO_WM_TAG_VERSION" val="1.0"/>
  <p:tag name="KSO_WM_BEAUTIFY_FLAG" val="#wm#"/>
  <p:tag name="KSO_WM_UNIT_TYPE" val="i"/>
  <p:tag name="KSO_WM_UNIT_ID" val="custom160191_9*i*182"/>
  <p:tag name="KSO_WM_TEMPLATE_CATEGORY" val="custom"/>
  <p:tag name="KSO_WM_TEMPLATE_INDEX" val="160191"/>
</p:tagLst>
</file>

<file path=ppt/tags/tag525.xml><?xml version="1.0" encoding="utf-8"?>
<p:tagLst xmlns:p="http://schemas.openxmlformats.org/presentationml/2006/main">
  <p:tag name="KSO_WM_TAG_VERSION" val="1.0"/>
  <p:tag name="KSO_WM_BEAUTIFY_FLAG" val="#wm#"/>
  <p:tag name="KSO_WM_UNIT_TYPE" val="i"/>
  <p:tag name="KSO_WM_UNIT_ID" val="custom160191_9*i*183"/>
  <p:tag name="KSO_WM_TEMPLATE_CATEGORY" val="custom"/>
  <p:tag name="KSO_WM_TEMPLATE_INDEX" val="160191"/>
</p:tagLst>
</file>

<file path=ppt/tags/tag526.xml><?xml version="1.0" encoding="utf-8"?>
<p:tagLst xmlns:p="http://schemas.openxmlformats.org/presentationml/2006/main">
  <p:tag name="KSO_WM_TAG_VERSION" val="1.0"/>
  <p:tag name="KSO_WM_BEAUTIFY_FLAG" val="#wm#"/>
  <p:tag name="KSO_WM_UNIT_TYPE" val="i"/>
  <p:tag name="KSO_WM_UNIT_ID" val="custom160191_9*i*184"/>
  <p:tag name="KSO_WM_TEMPLATE_CATEGORY" val="custom"/>
  <p:tag name="KSO_WM_TEMPLATE_INDEX" val="160191"/>
</p:tagLst>
</file>

<file path=ppt/tags/tag527.xml><?xml version="1.0" encoding="utf-8"?>
<p:tagLst xmlns:p="http://schemas.openxmlformats.org/presentationml/2006/main">
  <p:tag name="KSO_WM_TAG_VERSION" val="1.0"/>
  <p:tag name="KSO_WM_BEAUTIFY_FLAG" val="#wm#"/>
  <p:tag name="KSO_WM_UNIT_TYPE" val="i"/>
  <p:tag name="KSO_WM_UNIT_ID" val="custom160191_9*i*185"/>
  <p:tag name="KSO_WM_TEMPLATE_CATEGORY" val="custom"/>
  <p:tag name="KSO_WM_TEMPLATE_INDEX" val="160191"/>
</p:tagLst>
</file>

<file path=ppt/tags/tag528.xml><?xml version="1.0" encoding="utf-8"?>
<p:tagLst xmlns:p="http://schemas.openxmlformats.org/presentationml/2006/main">
  <p:tag name="KSO_WM_TAG_VERSION" val="1.0"/>
  <p:tag name="KSO_WM_BEAUTIFY_FLAG" val="#wm#"/>
  <p:tag name="KSO_WM_UNIT_TYPE" val="i"/>
  <p:tag name="KSO_WM_UNIT_ID" val="custom160191_9*i*186"/>
  <p:tag name="KSO_WM_TEMPLATE_CATEGORY" val="custom"/>
  <p:tag name="KSO_WM_TEMPLATE_INDEX" val="160191"/>
</p:tagLst>
</file>

<file path=ppt/tags/tag529.xml><?xml version="1.0" encoding="utf-8"?>
<p:tagLst xmlns:p="http://schemas.openxmlformats.org/presentationml/2006/main">
  <p:tag name="KSO_WM_TAG_VERSION" val="1.0"/>
  <p:tag name="KSO_WM_BEAUTIFY_FLAG" val="#wm#"/>
  <p:tag name="KSO_WM_UNIT_TYPE" val="i"/>
  <p:tag name="KSO_WM_UNIT_ID" val="custom160191_9*i*187"/>
  <p:tag name="KSO_WM_TEMPLATE_CATEGORY" val="custom"/>
  <p:tag name="KSO_WM_TEMPLATE_INDEX" val="160191"/>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3"/>
  <p:tag name="KSO_WM_UNIT_ID" val="custom160191_6*l_i*1_33"/>
  <p:tag name="KSO_WM_UNIT_CLEAR" val="1"/>
  <p:tag name="KSO_WM_UNIT_LAYERLEVEL" val="1_1"/>
  <p:tag name="KSO_WM_DIAGRAM_GROUP_CODE" val="l1-1"/>
</p:tagLst>
</file>

<file path=ppt/tags/tag53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1"/>
  <p:tag name="KSO_WM_UNIT_ID" val="custom160191_9*l_i*1_41"/>
  <p:tag name="KSO_WM_UNIT_CLEAR" val="1"/>
  <p:tag name="KSO_WM_UNIT_LAYERLEVEL" val="1_1"/>
  <p:tag name="KSO_WM_DIAGRAM_GROUP_CODE" val="l1-1"/>
</p:tagLst>
</file>

<file path=ppt/tags/tag53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2"/>
  <p:tag name="KSO_WM_UNIT_ID" val="custom160191_9*l_i*1_42"/>
  <p:tag name="KSO_WM_UNIT_CLEAR" val="1"/>
  <p:tag name="KSO_WM_UNIT_LAYERLEVEL" val="1_1"/>
  <p:tag name="KSO_WM_DIAGRAM_GROUP_CODE" val="l1-1"/>
</p:tagLst>
</file>

<file path=ppt/tags/tag53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3"/>
  <p:tag name="KSO_WM_UNIT_ID" val="custom160191_9*l_i*1_43"/>
  <p:tag name="KSO_WM_UNIT_CLEAR" val="1"/>
  <p:tag name="KSO_WM_UNIT_LAYERLEVEL" val="1_1"/>
  <p:tag name="KSO_WM_DIAGRAM_GROUP_CODE" val="l1-1"/>
</p:tagLst>
</file>

<file path=ppt/tags/tag53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4"/>
  <p:tag name="KSO_WM_UNIT_ID" val="custom160191_9*l_i*1_44"/>
  <p:tag name="KSO_WM_UNIT_CLEAR" val="1"/>
  <p:tag name="KSO_WM_UNIT_LAYERLEVEL" val="1_1"/>
  <p:tag name="KSO_WM_DIAGRAM_GROUP_CODE" val="l1-1"/>
</p:tagLst>
</file>

<file path=ppt/tags/tag53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5"/>
  <p:tag name="KSO_WM_UNIT_ID" val="custom160191_9*l_i*1_45"/>
  <p:tag name="KSO_WM_UNIT_CLEAR" val="1"/>
  <p:tag name="KSO_WM_UNIT_LAYERLEVEL" val="1_1"/>
  <p:tag name="KSO_WM_DIAGRAM_GROUP_CODE" val="l1-1"/>
</p:tagLst>
</file>

<file path=ppt/tags/tag53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6"/>
  <p:tag name="KSO_WM_UNIT_ID" val="custom160191_9*l_i*1_46"/>
  <p:tag name="KSO_WM_UNIT_CLEAR" val="1"/>
  <p:tag name="KSO_WM_UNIT_LAYERLEVEL" val="1_1"/>
  <p:tag name="KSO_WM_DIAGRAM_GROUP_CODE" val="l1-1"/>
</p:tagLst>
</file>

<file path=ppt/tags/tag53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7"/>
  <p:tag name="KSO_WM_UNIT_ID" val="custom160191_9*l_i*1_47"/>
  <p:tag name="KSO_WM_UNIT_CLEAR" val="1"/>
  <p:tag name="KSO_WM_UNIT_LAYERLEVEL" val="1_1"/>
  <p:tag name="KSO_WM_DIAGRAM_GROUP_CODE" val="l1-1"/>
</p:tagLst>
</file>

<file path=ppt/tags/tag53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8"/>
  <p:tag name="KSO_WM_UNIT_ID" val="custom160191_9*l_i*1_48"/>
  <p:tag name="KSO_WM_UNIT_CLEAR" val="1"/>
  <p:tag name="KSO_WM_UNIT_LAYERLEVEL" val="1_1"/>
  <p:tag name="KSO_WM_DIAGRAM_GROUP_CODE" val="l1-1"/>
</p:tagLst>
</file>

<file path=ppt/tags/tag53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9"/>
  <p:tag name="KSO_WM_UNIT_ID" val="custom160191_9*l_i*1_49"/>
  <p:tag name="KSO_WM_UNIT_CLEAR" val="1"/>
  <p:tag name="KSO_WM_UNIT_LAYERLEVEL" val="1_1"/>
  <p:tag name="KSO_WM_DIAGRAM_GROUP_CODE" val="l1-1"/>
</p:tagLst>
</file>

<file path=ppt/tags/tag53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0"/>
  <p:tag name="KSO_WM_UNIT_ID" val="custom160191_9*l_i*1_50"/>
  <p:tag name="KSO_WM_UNIT_CLEAR" val="1"/>
  <p:tag name="KSO_WM_UNIT_LAYERLEVEL" val="1_1"/>
  <p:tag name="KSO_WM_DIAGRAM_GROUP_CODE" val="l1-1"/>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4"/>
  <p:tag name="KSO_WM_UNIT_ID" val="custom160191_6*l_i*1_34"/>
  <p:tag name="KSO_WM_UNIT_CLEAR" val="1"/>
  <p:tag name="KSO_WM_UNIT_LAYERLEVEL" val="1_1"/>
  <p:tag name="KSO_WM_DIAGRAM_GROUP_CODE" val="l1-1"/>
</p:tagLst>
</file>

<file path=ppt/tags/tag54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1"/>
  <p:tag name="KSO_WM_UNIT_ID" val="custom160191_9*l_i*1_51"/>
  <p:tag name="KSO_WM_UNIT_CLEAR" val="1"/>
  <p:tag name="KSO_WM_UNIT_LAYERLEVEL" val="1_1"/>
  <p:tag name="KSO_WM_DIAGRAM_GROUP_CODE" val="l1-1"/>
</p:tagLst>
</file>

<file path=ppt/tags/tag54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2"/>
  <p:tag name="KSO_WM_UNIT_ID" val="custom160191_9*l_i*1_52"/>
  <p:tag name="KSO_WM_UNIT_CLEAR" val="1"/>
  <p:tag name="KSO_WM_UNIT_LAYERLEVEL" val="1_1"/>
  <p:tag name="KSO_WM_DIAGRAM_GROUP_CODE" val="l1-1"/>
</p:tagLst>
</file>

<file path=ppt/tags/tag54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3"/>
  <p:tag name="KSO_WM_UNIT_ID" val="custom160191_9*l_i*1_53"/>
  <p:tag name="KSO_WM_UNIT_CLEAR" val="1"/>
  <p:tag name="KSO_WM_UNIT_LAYERLEVEL" val="1_1"/>
  <p:tag name="KSO_WM_DIAGRAM_GROUP_CODE" val="l1-1"/>
</p:tagLst>
</file>

<file path=ppt/tags/tag54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4"/>
  <p:tag name="KSO_WM_UNIT_ID" val="custom160191_9*l_i*1_54"/>
  <p:tag name="KSO_WM_UNIT_CLEAR" val="1"/>
  <p:tag name="KSO_WM_UNIT_LAYERLEVEL" val="1_1"/>
  <p:tag name="KSO_WM_DIAGRAM_GROUP_CODE" val="l1-1"/>
</p:tagLst>
</file>

<file path=ppt/tags/tag54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5"/>
  <p:tag name="KSO_WM_UNIT_ID" val="custom160191_9*l_i*1_55"/>
  <p:tag name="KSO_WM_UNIT_CLEAR" val="1"/>
  <p:tag name="KSO_WM_UNIT_LAYERLEVEL" val="1_1"/>
  <p:tag name="KSO_WM_DIAGRAM_GROUP_CODE" val="l1-1"/>
</p:tagLst>
</file>

<file path=ppt/tags/tag54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6"/>
  <p:tag name="KSO_WM_UNIT_ID" val="custom160191_9*l_i*1_56"/>
  <p:tag name="KSO_WM_UNIT_CLEAR" val="1"/>
  <p:tag name="KSO_WM_UNIT_LAYERLEVEL" val="1_1"/>
  <p:tag name="KSO_WM_DIAGRAM_GROUP_CODE" val="l1-1"/>
</p:tagLst>
</file>

<file path=ppt/tags/tag54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7"/>
  <p:tag name="KSO_WM_UNIT_ID" val="custom160191_9*l_i*1_57"/>
  <p:tag name="KSO_WM_UNIT_CLEAR" val="1"/>
  <p:tag name="KSO_WM_UNIT_LAYERLEVEL" val="1_1"/>
  <p:tag name="KSO_WM_DIAGRAM_GROUP_CODE" val="l1-1"/>
</p:tagLst>
</file>

<file path=ppt/tags/tag54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8"/>
  <p:tag name="KSO_WM_UNIT_ID" val="custom160191_9*l_i*1_58"/>
  <p:tag name="KSO_WM_UNIT_CLEAR" val="1"/>
  <p:tag name="KSO_WM_UNIT_LAYERLEVEL" val="1_1"/>
  <p:tag name="KSO_WM_DIAGRAM_GROUP_CODE" val="l1-1"/>
</p:tagLst>
</file>

<file path=ppt/tags/tag54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9"/>
  <p:tag name="KSO_WM_UNIT_ID" val="custom160191_9*l_i*1_59"/>
  <p:tag name="KSO_WM_UNIT_CLEAR" val="1"/>
  <p:tag name="KSO_WM_UNIT_LAYERLEVEL" val="1_1"/>
  <p:tag name="KSO_WM_DIAGRAM_GROUP_CODE" val="l1-1"/>
</p:tagLst>
</file>

<file path=ppt/tags/tag54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0"/>
  <p:tag name="KSO_WM_UNIT_ID" val="custom160191_9*l_i*1_60"/>
  <p:tag name="KSO_WM_UNIT_CLEAR" val="1"/>
  <p:tag name="KSO_WM_UNIT_LAYERLEVEL" val="1_1"/>
  <p:tag name="KSO_WM_DIAGRAM_GROUP_CODE" val="l1-1"/>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5"/>
  <p:tag name="KSO_WM_UNIT_ID" val="custom160191_6*l_i*1_35"/>
  <p:tag name="KSO_WM_UNIT_CLEAR" val="1"/>
  <p:tag name="KSO_WM_UNIT_LAYERLEVEL" val="1_1"/>
  <p:tag name="KSO_WM_DIAGRAM_GROUP_CODE" val="l1-1"/>
</p:tagLst>
</file>

<file path=ppt/tags/tag55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1"/>
  <p:tag name="KSO_WM_UNIT_ID" val="custom160191_9*l_i*1_61"/>
  <p:tag name="KSO_WM_UNIT_CLEAR" val="1"/>
  <p:tag name="KSO_WM_UNIT_LAYERLEVEL" val="1_1"/>
  <p:tag name="KSO_WM_DIAGRAM_GROUP_CODE" val="l1-1"/>
</p:tagLst>
</file>

<file path=ppt/tags/tag55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2"/>
  <p:tag name="KSO_WM_UNIT_ID" val="custom160191_9*l_i*1_62"/>
  <p:tag name="KSO_WM_UNIT_CLEAR" val="1"/>
  <p:tag name="KSO_WM_UNIT_LAYERLEVEL" val="1_1"/>
  <p:tag name="KSO_WM_DIAGRAM_GROUP_CODE" val="l1-1"/>
</p:tagLst>
</file>

<file path=ppt/tags/tag55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3"/>
  <p:tag name="KSO_WM_UNIT_ID" val="custom160191_9*l_i*1_63"/>
  <p:tag name="KSO_WM_UNIT_CLEAR" val="1"/>
  <p:tag name="KSO_WM_UNIT_LAYERLEVEL" val="1_1"/>
  <p:tag name="KSO_WM_DIAGRAM_GROUP_CODE" val="l1-1"/>
</p:tagLst>
</file>

<file path=ppt/tags/tag55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4"/>
  <p:tag name="KSO_WM_UNIT_ID" val="custom160191_9*l_i*1_64"/>
  <p:tag name="KSO_WM_UNIT_CLEAR" val="1"/>
  <p:tag name="KSO_WM_UNIT_LAYERLEVEL" val="1_1"/>
  <p:tag name="KSO_WM_DIAGRAM_GROUP_CODE" val="l1-1"/>
</p:tagLst>
</file>

<file path=ppt/tags/tag55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5"/>
  <p:tag name="KSO_WM_UNIT_ID" val="custom160191_9*l_i*1_65"/>
  <p:tag name="KSO_WM_UNIT_CLEAR" val="1"/>
  <p:tag name="KSO_WM_UNIT_LAYERLEVEL" val="1_1"/>
  <p:tag name="KSO_WM_DIAGRAM_GROUP_CODE" val="l1-1"/>
</p:tagLst>
</file>

<file path=ppt/tags/tag55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6"/>
  <p:tag name="KSO_WM_UNIT_ID" val="custom160191_9*l_i*1_66"/>
  <p:tag name="KSO_WM_UNIT_CLEAR" val="1"/>
  <p:tag name="KSO_WM_UNIT_LAYERLEVEL" val="1_1"/>
  <p:tag name="KSO_WM_DIAGRAM_GROUP_CODE" val="l1-1"/>
</p:tagLst>
</file>

<file path=ppt/tags/tag55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7"/>
  <p:tag name="KSO_WM_UNIT_ID" val="custom160191_9*l_i*1_67"/>
  <p:tag name="KSO_WM_UNIT_CLEAR" val="1"/>
  <p:tag name="KSO_WM_UNIT_LAYERLEVEL" val="1_1"/>
  <p:tag name="KSO_WM_DIAGRAM_GROUP_CODE" val="l1-1"/>
</p:tagLst>
</file>

<file path=ppt/tags/tag55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8"/>
  <p:tag name="KSO_WM_UNIT_ID" val="custom160191_9*l_i*1_68"/>
  <p:tag name="KSO_WM_UNIT_CLEAR" val="1"/>
  <p:tag name="KSO_WM_UNIT_LAYERLEVEL" val="1_1"/>
  <p:tag name="KSO_WM_DIAGRAM_GROUP_CODE" val="l1-1"/>
</p:tagLst>
</file>

<file path=ppt/tags/tag55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9"/>
  <p:tag name="KSO_WM_UNIT_ID" val="custom160191_9*l_i*1_69"/>
  <p:tag name="KSO_WM_UNIT_CLEAR" val="1"/>
  <p:tag name="KSO_WM_UNIT_LAYERLEVEL" val="1_1"/>
  <p:tag name="KSO_WM_DIAGRAM_GROUP_CODE" val="l1-1"/>
</p:tagLst>
</file>

<file path=ppt/tags/tag55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0"/>
  <p:tag name="KSO_WM_UNIT_ID" val="custom160191_9*l_i*1_70"/>
  <p:tag name="KSO_WM_UNIT_CLEAR" val="1"/>
  <p:tag name="KSO_WM_UNIT_LAYERLEVEL" val="1_1"/>
  <p:tag name="KSO_WM_DIAGRAM_GROUP_CODE" val="l1-1"/>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6"/>
  <p:tag name="KSO_WM_UNIT_ID" val="custom160191_6*l_i*1_36"/>
  <p:tag name="KSO_WM_UNIT_CLEAR" val="1"/>
  <p:tag name="KSO_WM_UNIT_LAYERLEVEL" val="1_1"/>
  <p:tag name="KSO_WM_DIAGRAM_GROUP_CODE" val="l1-1"/>
</p:tagLst>
</file>

<file path=ppt/tags/tag56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1"/>
  <p:tag name="KSO_WM_UNIT_ID" val="custom160191_9*l_i*1_71"/>
  <p:tag name="KSO_WM_UNIT_CLEAR" val="1"/>
  <p:tag name="KSO_WM_UNIT_LAYERLEVEL" val="1_1"/>
  <p:tag name="KSO_WM_DIAGRAM_GROUP_CODE" val="l1-1"/>
</p:tagLst>
</file>

<file path=ppt/tags/tag56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2"/>
  <p:tag name="KSO_WM_UNIT_ID" val="custom160191_9*l_i*1_72"/>
  <p:tag name="KSO_WM_UNIT_CLEAR" val="1"/>
  <p:tag name="KSO_WM_UNIT_LAYERLEVEL" val="1_1"/>
  <p:tag name="KSO_WM_DIAGRAM_GROUP_CODE" val="l1-1"/>
</p:tagLst>
</file>

<file path=ppt/tags/tag56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3"/>
  <p:tag name="KSO_WM_UNIT_ID" val="custom160191_9*l_i*1_73"/>
  <p:tag name="KSO_WM_UNIT_CLEAR" val="1"/>
  <p:tag name="KSO_WM_UNIT_LAYERLEVEL" val="1_1"/>
  <p:tag name="KSO_WM_DIAGRAM_GROUP_CODE" val="l1-1"/>
</p:tagLst>
</file>

<file path=ppt/tags/tag56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4"/>
  <p:tag name="KSO_WM_UNIT_ID" val="custom160191_9*l_i*1_74"/>
  <p:tag name="KSO_WM_UNIT_CLEAR" val="1"/>
  <p:tag name="KSO_WM_UNIT_LAYERLEVEL" val="1_1"/>
  <p:tag name="KSO_WM_DIAGRAM_GROUP_CODE" val="l1-1"/>
</p:tagLst>
</file>

<file path=ppt/tags/tag56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5"/>
  <p:tag name="KSO_WM_UNIT_ID" val="custom160191_9*l_i*1_75"/>
  <p:tag name="KSO_WM_UNIT_CLEAR" val="1"/>
  <p:tag name="KSO_WM_UNIT_LAYERLEVEL" val="1_1"/>
  <p:tag name="KSO_WM_DIAGRAM_GROUP_CODE" val="l1-1"/>
</p:tagLst>
</file>

<file path=ppt/tags/tag56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6"/>
  <p:tag name="KSO_WM_UNIT_ID" val="custom160191_9*l_i*1_76"/>
  <p:tag name="KSO_WM_UNIT_CLEAR" val="1"/>
  <p:tag name="KSO_WM_UNIT_LAYERLEVEL" val="1_1"/>
  <p:tag name="KSO_WM_DIAGRAM_GROUP_CODE" val="l1-1"/>
</p:tagLst>
</file>

<file path=ppt/tags/tag56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7"/>
  <p:tag name="KSO_WM_UNIT_ID" val="custom160191_9*l_i*1_77"/>
  <p:tag name="KSO_WM_UNIT_CLEAR" val="1"/>
  <p:tag name="KSO_WM_UNIT_LAYERLEVEL" val="1_1"/>
  <p:tag name="KSO_WM_DIAGRAM_GROUP_CODE" val="l1-1"/>
</p:tagLst>
</file>

<file path=ppt/tags/tag56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8"/>
  <p:tag name="KSO_WM_UNIT_ID" val="custom160191_9*l_i*1_78"/>
  <p:tag name="KSO_WM_UNIT_CLEAR" val="1"/>
  <p:tag name="KSO_WM_UNIT_LAYERLEVEL" val="1_1"/>
  <p:tag name="KSO_WM_DIAGRAM_GROUP_CODE" val="l1-1"/>
</p:tagLst>
</file>

<file path=ppt/tags/tag56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9"/>
  <p:tag name="KSO_WM_UNIT_ID" val="custom160191_9*l_i*1_79"/>
  <p:tag name="KSO_WM_UNIT_CLEAR" val="1"/>
  <p:tag name="KSO_WM_UNIT_LAYERLEVEL" val="1_1"/>
  <p:tag name="KSO_WM_DIAGRAM_GROUP_CODE" val="l1-1"/>
</p:tagLst>
</file>

<file path=ppt/tags/tag56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0"/>
  <p:tag name="KSO_WM_UNIT_ID" val="custom160191_9*l_i*1_80"/>
  <p:tag name="KSO_WM_UNIT_CLEAR" val="1"/>
  <p:tag name="KSO_WM_UNIT_LAYERLEVEL" val="1_1"/>
  <p:tag name="KSO_WM_DIAGRAM_GROUP_CODE" val="l1-1"/>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7"/>
  <p:tag name="KSO_WM_UNIT_ID" val="custom160191_6*l_i*1_37"/>
  <p:tag name="KSO_WM_UNIT_CLEAR" val="1"/>
  <p:tag name="KSO_WM_UNIT_LAYERLEVEL" val="1_1"/>
  <p:tag name="KSO_WM_DIAGRAM_GROUP_CODE" val="l1-1"/>
</p:tagLst>
</file>

<file path=ppt/tags/tag57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f"/>
  <p:tag name="KSO_WM_UNIT_INDEX" val="1_2_1"/>
  <p:tag name="KSO_WM_UNIT_ID" val="custom160191_9*l_h_f*1_2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Lst>
</file>

<file path=ppt/tags/tag571.xml><?xml version="1.0" encoding="utf-8"?>
<p:tagLst xmlns:p="http://schemas.openxmlformats.org/presentationml/2006/main">
  <p:tag name="KSO_WM_TAG_VERSION" val="1.0"/>
  <p:tag name="KSO_WM_BEAUTIFY_FLAG" val="#wm#"/>
  <p:tag name="KSO_WM_UNIT_TYPE" val="i"/>
  <p:tag name="KSO_WM_UNIT_ID" val="custom160191_9*i*270"/>
  <p:tag name="KSO_WM_TEMPLATE_CATEGORY" val="custom"/>
  <p:tag name="KSO_WM_TEMPLATE_INDEX" val="160191"/>
</p:tagLst>
</file>

<file path=ppt/tags/tag57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1"/>
  <p:tag name="KSO_WM_UNIT_ID" val="custom160191_9*l_i*1_81"/>
  <p:tag name="KSO_WM_UNIT_CLEAR" val="1"/>
  <p:tag name="KSO_WM_UNIT_LAYERLEVEL" val="1_1"/>
  <p:tag name="KSO_WM_DIAGRAM_GROUP_CODE" val="l1-1"/>
</p:tagLst>
</file>

<file path=ppt/tags/tag57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2"/>
  <p:tag name="KSO_WM_UNIT_ID" val="custom160191_9*l_i*1_82"/>
  <p:tag name="KSO_WM_UNIT_CLEAR" val="1"/>
  <p:tag name="KSO_WM_UNIT_LAYERLEVEL" val="1_1"/>
  <p:tag name="KSO_WM_DIAGRAM_GROUP_CODE" val="l1-1"/>
</p:tagLst>
</file>

<file path=ppt/tags/tag57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3"/>
  <p:tag name="KSO_WM_UNIT_ID" val="custom160191_9*l_i*1_83"/>
  <p:tag name="KSO_WM_UNIT_CLEAR" val="1"/>
  <p:tag name="KSO_WM_UNIT_LAYERLEVEL" val="1_1"/>
  <p:tag name="KSO_WM_DIAGRAM_GROUP_CODE" val="l1-1"/>
</p:tagLst>
</file>

<file path=ppt/tags/tag57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4"/>
  <p:tag name="KSO_WM_UNIT_ID" val="custom160191_9*l_i*1_84"/>
  <p:tag name="KSO_WM_UNIT_CLEAR" val="1"/>
  <p:tag name="KSO_WM_UNIT_LAYERLEVEL" val="1_1"/>
  <p:tag name="KSO_WM_DIAGRAM_GROUP_CODE" val="l1-1"/>
</p:tagLst>
</file>

<file path=ppt/tags/tag57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5"/>
  <p:tag name="KSO_WM_UNIT_ID" val="custom160191_9*l_i*1_85"/>
  <p:tag name="KSO_WM_UNIT_CLEAR" val="1"/>
  <p:tag name="KSO_WM_UNIT_LAYERLEVEL" val="1_1"/>
  <p:tag name="KSO_WM_DIAGRAM_GROUP_CODE" val="l1-1"/>
</p:tagLst>
</file>

<file path=ppt/tags/tag57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6"/>
  <p:tag name="KSO_WM_UNIT_ID" val="custom160191_9*l_i*1_86"/>
  <p:tag name="KSO_WM_UNIT_CLEAR" val="1"/>
  <p:tag name="KSO_WM_UNIT_LAYERLEVEL" val="1_1"/>
  <p:tag name="KSO_WM_DIAGRAM_GROUP_CODE" val="l1-1"/>
</p:tagLst>
</file>

<file path=ppt/tags/tag57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7"/>
  <p:tag name="KSO_WM_UNIT_ID" val="custom160191_9*l_i*1_87"/>
  <p:tag name="KSO_WM_UNIT_CLEAR" val="1"/>
  <p:tag name="KSO_WM_UNIT_LAYERLEVEL" val="1_1"/>
  <p:tag name="KSO_WM_DIAGRAM_GROUP_CODE" val="l1-1"/>
</p:tagLst>
</file>

<file path=ppt/tags/tag57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8"/>
  <p:tag name="KSO_WM_UNIT_ID" val="custom160191_9*l_i*1_88"/>
  <p:tag name="KSO_WM_UNIT_CLEAR" val="1"/>
  <p:tag name="KSO_WM_UNIT_LAYERLEVEL" val="1_1"/>
  <p:tag name="KSO_WM_DIAGRAM_GROUP_CODE" val="l1-1"/>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8"/>
  <p:tag name="KSO_WM_UNIT_ID" val="custom160191_6*l_i*1_38"/>
  <p:tag name="KSO_WM_UNIT_CLEAR" val="1"/>
  <p:tag name="KSO_WM_UNIT_LAYERLEVEL" val="1_1"/>
  <p:tag name="KSO_WM_DIAGRAM_GROUP_CODE" val="l1-1"/>
</p:tagLst>
</file>

<file path=ppt/tags/tag58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9"/>
  <p:tag name="KSO_WM_UNIT_ID" val="custom160191_9*l_i*1_89"/>
  <p:tag name="KSO_WM_UNIT_CLEAR" val="1"/>
  <p:tag name="KSO_WM_UNIT_LAYERLEVEL" val="1_1"/>
  <p:tag name="KSO_WM_DIAGRAM_GROUP_CODE" val="l1-1"/>
</p:tagLst>
</file>

<file path=ppt/tags/tag58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0"/>
  <p:tag name="KSO_WM_UNIT_ID" val="custom160191_9*l_i*1_90"/>
  <p:tag name="KSO_WM_UNIT_CLEAR" val="1"/>
  <p:tag name="KSO_WM_UNIT_LAYERLEVEL" val="1_1"/>
  <p:tag name="KSO_WM_DIAGRAM_GROUP_CODE" val="l1-1"/>
</p:tagLst>
</file>

<file path=ppt/tags/tag58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1"/>
  <p:tag name="KSO_WM_UNIT_ID" val="custom160191_9*l_i*1_91"/>
  <p:tag name="KSO_WM_UNIT_CLEAR" val="1"/>
  <p:tag name="KSO_WM_UNIT_LAYERLEVEL" val="1_1"/>
  <p:tag name="KSO_WM_DIAGRAM_GROUP_CODE" val="l1-1"/>
</p:tagLst>
</file>

<file path=ppt/tags/tag58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2"/>
  <p:tag name="KSO_WM_UNIT_ID" val="custom160191_9*l_i*1_92"/>
  <p:tag name="KSO_WM_UNIT_CLEAR" val="1"/>
  <p:tag name="KSO_WM_UNIT_LAYERLEVEL" val="1_1"/>
  <p:tag name="KSO_WM_DIAGRAM_GROUP_CODE" val="l1-1"/>
</p:tagLst>
</file>

<file path=ppt/tags/tag58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3"/>
  <p:tag name="KSO_WM_UNIT_ID" val="custom160191_9*l_i*1_93"/>
  <p:tag name="KSO_WM_UNIT_CLEAR" val="1"/>
  <p:tag name="KSO_WM_UNIT_LAYERLEVEL" val="1_1"/>
  <p:tag name="KSO_WM_DIAGRAM_GROUP_CODE" val="l1-1"/>
</p:tagLst>
</file>

<file path=ppt/tags/tag58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4"/>
  <p:tag name="KSO_WM_UNIT_ID" val="custom160191_9*l_i*1_94"/>
  <p:tag name="KSO_WM_UNIT_CLEAR" val="1"/>
  <p:tag name="KSO_WM_UNIT_LAYERLEVEL" val="1_1"/>
  <p:tag name="KSO_WM_DIAGRAM_GROUP_CODE" val="l1-1"/>
</p:tagLst>
</file>

<file path=ppt/tags/tag58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5"/>
  <p:tag name="KSO_WM_UNIT_ID" val="custom160191_9*l_i*1_95"/>
  <p:tag name="KSO_WM_UNIT_CLEAR" val="1"/>
  <p:tag name="KSO_WM_UNIT_LAYERLEVEL" val="1_1"/>
  <p:tag name="KSO_WM_DIAGRAM_GROUP_CODE" val="l1-1"/>
</p:tagLst>
</file>

<file path=ppt/tags/tag58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6"/>
  <p:tag name="KSO_WM_UNIT_ID" val="custom160191_9*l_i*1_96"/>
  <p:tag name="KSO_WM_UNIT_CLEAR" val="1"/>
  <p:tag name="KSO_WM_UNIT_LAYERLEVEL" val="1_1"/>
  <p:tag name="KSO_WM_DIAGRAM_GROUP_CODE" val="l1-1"/>
</p:tagLst>
</file>

<file path=ppt/tags/tag58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7"/>
  <p:tag name="KSO_WM_UNIT_ID" val="custom160191_9*l_i*1_97"/>
  <p:tag name="KSO_WM_UNIT_CLEAR" val="1"/>
  <p:tag name="KSO_WM_UNIT_LAYERLEVEL" val="1_1"/>
  <p:tag name="KSO_WM_DIAGRAM_GROUP_CODE" val="l1-1"/>
</p:tagLst>
</file>

<file path=ppt/tags/tag58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8"/>
  <p:tag name="KSO_WM_UNIT_ID" val="custom160191_9*l_i*1_98"/>
  <p:tag name="KSO_WM_UNIT_CLEAR" val="1"/>
  <p:tag name="KSO_WM_UNIT_LAYERLEVEL" val="1_1"/>
  <p:tag name="KSO_WM_DIAGRAM_GROUP_CODE" val="l1-1"/>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9"/>
  <p:tag name="KSO_WM_UNIT_ID" val="custom160191_6*l_i*1_39"/>
  <p:tag name="KSO_WM_UNIT_CLEAR" val="1"/>
  <p:tag name="KSO_WM_UNIT_LAYERLEVEL" val="1_1"/>
  <p:tag name="KSO_WM_DIAGRAM_GROUP_CODE" val="l1-1"/>
</p:tagLst>
</file>

<file path=ppt/tags/tag59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9"/>
  <p:tag name="KSO_WM_UNIT_ID" val="custom160191_9*l_i*1_99"/>
  <p:tag name="KSO_WM_UNIT_CLEAR" val="1"/>
  <p:tag name="KSO_WM_UNIT_LAYERLEVEL" val="1_1"/>
  <p:tag name="KSO_WM_DIAGRAM_GROUP_CODE" val="l1-1"/>
</p:tagLst>
</file>

<file path=ppt/tags/tag59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0"/>
  <p:tag name="KSO_WM_UNIT_ID" val="custom160191_9*l_i*1_100"/>
  <p:tag name="KSO_WM_UNIT_CLEAR" val="1"/>
  <p:tag name="KSO_WM_UNIT_LAYERLEVEL" val="1_1"/>
  <p:tag name="KSO_WM_DIAGRAM_GROUP_CODE" val="l1-1"/>
</p:tagLst>
</file>

<file path=ppt/tags/tag59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1"/>
  <p:tag name="KSO_WM_UNIT_ID" val="custom160191_9*l_i*1_101"/>
  <p:tag name="KSO_WM_UNIT_CLEAR" val="1"/>
  <p:tag name="KSO_WM_UNIT_LAYERLEVEL" val="1_1"/>
  <p:tag name="KSO_WM_DIAGRAM_GROUP_CODE" val="l1-1"/>
</p:tagLst>
</file>

<file path=ppt/tags/tag59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2"/>
  <p:tag name="KSO_WM_UNIT_ID" val="custom160191_9*l_i*1_102"/>
  <p:tag name="KSO_WM_UNIT_CLEAR" val="1"/>
  <p:tag name="KSO_WM_UNIT_LAYERLEVEL" val="1_1"/>
  <p:tag name="KSO_WM_DIAGRAM_GROUP_CODE" val="l1-1"/>
</p:tagLst>
</file>

<file path=ppt/tags/tag59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3"/>
  <p:tag name="KSO_WM_UNIT_ID" val="custom160191_9*l_i*1_103"/>
  <p:tag name="KSO_WM_UNIT_CLEAR" val="1"/>
  <p:tag name="KSO_WM_UNIT_LAYERLEVEL" val="1_1"/>
  <p:tag name="KSO_WM_DIAGRAM_GROUP_CODE" val="l1-1"/>
</p:tagLst>
</file>

<file path=ppt/tags/tag59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4"/>
  <p:tag name="KSO_WM_UNIT_ID" val="custom160191_9*l_i*1_104"/>
  <p:tag name="KSO_WM_UNIT_CLEAR" val="1"/>
  <p:tag name="KSO_WM_UNIT_LAYERLEVEL" val="1_1"/>
  <p:tag name="KSO_WM_DIAGRAM_GROUP_CODE" val="l1-1"/>
</p:tagLst>
</file>

<file path=ppt/tags/tag59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5"/>
  <p:tag name="KSO_WM_UNIT_ID" val="custom160191_9*l_i*1_105"/>
  <p:tag name="KSO_WM_UNIT_CLEAR" val="1"/>
  <p:tag name="KSO_WM_UNIT_LAYERLEVEL" val="1_1"/>
  <p:tag name="KSO_WM_DIAGRAM_GROUP_CODE" val="l1-1"/>
</p:tagLst>
</file>

<file path=ppt/tags/tag59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6"/>
  <p:tag name="KSO_WM_UNIT_ID" val="custom160191_9*l_i*1_106"/>
  <p:tag name="KSO_WM_UNIT_CLEAR" val="1"/>
  <p:tag name="KSO_WM_UNIT_LAYERLEVEL" val="1_1"/>
  <p:tag name="KSO_WM_DIAGRAM_GROUP_CODE" val="l1-1"/>
</p:tagLst>
</file>

<file path=ppt/tags/tag59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7"/>
  <p:tag name="KSO_WM_UNIT_ID" val="custom160191_9*l_i*1_107"/>
  <p:tag name="KSO_WM_UNIT_CLEAR" val="1"/>
  <p:tag name="KSO_WM_UNIT_LAYERLEVEL" val="1_1"/>
  <p:tag name="KSO_WM_DIAGRAM_GROUP_CODE" val="l1-1"/>
</p:tagLst>
</file>

<file path=ppt/tags/tag59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8"/>
  <p:tag name="KSO_WM_UNIT_ID" val="custom160191_9*l_i*1_108"/>
  <p:tag name="KSO_WM_UNIT_CLEAR" val="1"/>
  <p:tag name="KSO_WM_UNIT_LAYERLEVEL" val="1_1"/>
  <p:tag name="KSO_WM_DIAGRAM_GROUP_CODE" val="l1-1"/>
</p:tagLst>
</file>

<file path=ppt/tags/tag6.xml><?xml version="1.0" encoding="utf-8"?>
<p:tagLst xmlns:p="http://schemas.openxmlformats.org/presentationml/2006/main">
  <p:tag name="KSO_WM_TEMPLATE_CATEGORY" val="custom"/>
  <p:tag name="KSO_WM_TEMPLATE_INDEX" val="160191"/>
  <p:tag name="KSO_WM_TAG_VERSION" val="1.0"/>
  <p:tag name="KSO_WM_SLIDE_ID" val="custom16019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0"/>
  <p:tag name="KSO_WM_UNIT_ID" val="custom160191_6*l_i*1_40"/>
  <p:tag name="KSO_WM_UNIT_CLEAR" val="1"/>
  <p:tag name="KSO_WM_UNIT_LAYERLEVEL" val="1_1"/>
  <p:tag name="KSO_WM_DIAGRAM_GROUP_CODE" val="l1-1"/>
</p:tagLst>
</file>

<file path=ppt/tags/tag60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9"/>
  <p:tag name="KSO_WM_UNIT_ID" val="custom160191_9*l_i*1_109"/>
  <p:tag name="KSO_WM_UNIT_CLEAR" val="1"/>
  <p:tag name="KSO_WM_UNIT_LAYERLEVEL" val="1_1"/>
  <p:tag name="KSO_WM_DIAGRAM_GROUP_CODE" val="l1-1"/>
</p:tagLst>
</file>

<file path=ppt/tags/tag60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0"/>
  <p:tag name="KSO_WM_UNIT_ID" val="custom160191_9*l_i*1_110"/>
  <p:tag name="KSO_WM_UNIT_CLEAR" val="1"/>
  <p:tag name="KSO_WM_UNIT_LAYERLEVEL" val="1_1"/>
  <p:tag name="KSO_WM_DIAGRAM_GROUP_CODE" val="l1-1"/>
</p:tagLst>
</file>

<file path=ppt/tags/tag60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1"/>
  <p:tag name="KSO_WM_UNIT_ID" val="custom160191_9*l_i*1_111"/>
  <p:tag name="KSO_WM_UNIT_CLEAR" val="1"/>
  <p:tag name="KSO_WM_UNIT_LAYERLEVEL" val="1_1"/>
  <p:tag name="KSO_WM_DIAGRAM_GROUP_CODE" val="l1-1"/>
</p:tagLst>
</file>

<file path=ppt/tags/tag60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2"/>
  <p:tag name="KSO_WM_UNIT_ID" val="custom160191_9*l_i*1_112"/>
  <p:tag name="KSO_WM_UNIT_CLEAR" val="1"/>
  <p:tag name="KSO_WM_UNIT_LAYERLEVEL" val="1_1"/>
  <p:tag name="KSO_WM_DIAGRAM_GROUP_CODE" val="l1-1"/>
</p:tagLst>
</file>

<file path=ppt/tags/tag60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3"/>
  <p:tag name="KSO_WM_UNIT_ID" val="custom160191_9*l_i*1_113"/>
  <p:tag name="KSO_WM_UNIT_CLEAR" val="1"/>
  <p:tag name="KSO_WM_UNIT_LAYERLEVEL" val="1_1"/>
  <p:tag name="KSO_WM_DIAGRAM_GROUP_CODE" val="l1-1"/>
</p:tagLst>
</file>

<file path=ppt/tags/tag60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4"/>
  <p:tag name="KSO_WM_UNIT_ID" val="custom160191_9*l_i*1_114"/>
  <p:tag name="KSO_WM_UNIT_CLEAR" val="1"/>
  <p:tag name="KSO_WM_UNIT_LAYERLEVEL" val="1_1"/>
  <p:tag name="KSO_WM_DIAGRAM_GROUP_CODE" val="l1-1"/>
</p:tagLst>
</file>

<file path=ppt/tags/tag60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5"/>
  <p:tag name="KSO_WM_UNIT_ID" val="custom160191_9*l_i*1_115"/>
  <p:tag name="KSO_WM_UNIT_CLEAR" val="1"/>
  <p:tag name="KSO_WM_UNIT_LAYERLEVEL" val="1_1"/>
  <p:tag name="KSO_WM_DIAGRAM_GROUP_CODE" val="l1-1"/>
</p:tagLst>
</file>

<file path=ppt/tags/tag60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6"/>
  <p:tag name="KSO_WM_UNIT_ID" val="custom160191_9*l_i*1_116"/>
  <p:tag name="KSO_WM_UNIT_CLEAR" val="1"/>
  <p:tag name="KSO_WM_UNIT_LAYERLEVEL" val="1_1"/>
  <p:tag name="KSO_WM_DIAGRAM_GROUP_CODE" val="l1-1"/>
</p:tagLst>
</file>

<file path=ppt/tags/tag60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7"/>
  <p:tag name="KSO_WM_UNIT_ID" val="custom160191_9*l_i*1_117"/>
  <p:tag name="KSO_WM_UNIT_CLEAR" val="1"/>
  <p:tag name="KSO_WM_UNIT_LAYERLEVEL" val="1_1"/>
  <p:tag name="KSO_WM_DIAGRAM_GROUP_CODE" val="l1-1"/>
</p:tagLst>
</file>

<file path=ppt/tags/tag60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8"/>
  <p:tag name="KSO_WM_UNIT_ID" val="custom160191_9*l_i*1_118"/>
  <p:tag name="KSO_WM_UNIT_CLEAR" val="1"/>
  <p:tag name="KSO_WM_UNIT_LAYERLEVEL" val="1_1"/>
  <p:tag name="KSO_WM_DIAGRAM_GROUP_CODE" val="l1-1"/>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f"/>
  <p:tag name="KSO_WM_UNIT_INDEX" val="1_1_1"/>
  <p:tag name="KSO_WM_UNIT_ID" val="custom160191_6*l_h_f*1_1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Lst>
</file>

<file path=ppt/tags/tag61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9"/>
  <p:tag name="KSO_WM_UNIT_ID" val="custom160191_9*l_i*1_119"/>
  <p:tag name="KSO_WM_UNIT_CLEAR" val="1"/>
  <p:tag name="KSO_WM_UNIT_LAYERLEVEL" val="1_1"/>
  <p:tag name="KSO_WM_DIAGRAM_GROUP_CODE" val="l1-1"/>
</p:tagLst>
</file>

<file path=ppt/tags/tag61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20"/>
  <p:tag name="KSO_WM_UNIT_ID" val="custom160191_9*l_i*1_120"/>
  <p:tag name="KSO_WM_UNIT_CLEAR" val="1"/>
  <p:tag name="KSO_WM_UNIT_LAYERLEVEL" val="1_1"/>
  <p:tag name="KSO_WM_DIAGRAM_GROUP_CODE" val="l1-1"/>
</p:tagLst>
</file>

<file path=ppt/tags/tag61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f"/>
  <p:tag name="KSO_WM_UNIT_INDEX" val="1_3_1"/>
  <p:tag name="KSO_WM_UNIT_ID" val="custom160191_9*l_h_f*1_3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Lst>
</file>

<file path=ppt/tags/tag613.xml><?xml version="1.0" encoding="utf-8"?>
<p:tagLst xmlns:p="http://schemas.openxmlformats.org/presentationml/2006/main">
  <p:tag name="KSO_WM_TAG_VERSION" val="1.0"/>
  <p:tag name="KSO_WM_BEAUTIFY_FLAG" val="#wm#"/>
  <p:tag name="KSO_WM_UNIT_TYPE" val="i"/>
  <p:tag name="KSO_WM_UNIT_ID" val="custom160191_9*i*353"/>
  <p:tag name="KSO_WM_TEMPLATE_CATEGORY" val="custom"/>
  <p:tag name="KSO_WM_TEMPLATE_INDEX" val="160191"/>
</p:tagLst>
</file>

<file path=ppt/tags/tag61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21"/>
  <p:tag name="KSO_WM_UNIT_ID" val="custom160191_9*l_i*1_121"/>
  <p:tag name="KSO_WM_UNIT_CLEAR" val="1"/>
  <p:tag name="KSO_WM_UNIT_LAYERLEVEL" val="1_1"/>
  <p:tag name="KSO_WM_DIAGRAM_GROUP_CODE" val="l1-1"/>
</p:tagLst>
</file>

<file path=ppt/tags/tag61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22"/>
  <p:tag name="KSO_WM_UNIT_ID" val="custom160191_9*l_i*1_122"/>
  <p:tag name="KSO_WM_UNIT_CLEAR" val="1"/>
  <p:tag name="KSO_WM_UNIT_LAYERLEVEL" val="1_1"/>
  <p:tag name="KSO_WM_DIAGRAM_GROUP_CODE" val="l1-1"/>
</p:tagLst>
</file>

<file path=ppt/tags/tag61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23"/>
  <p:tag name="KSO_WM_UNIT_ID" val="custom160191_9*l_i*1_123"/>
  <p:tag name="KSO_WM_UNIT_CLEAR" val="1"/>
  <p:tag name="KSO_WM_UNIT_LAYERLEVEL" val="1_1"/>
  <p:tag name="KSO_WM_DIAGRAM_GROUP_CODE" val="l1-1"/>
</p:tagLst>
</file>

<file path=ppt/tags/tag61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24"/>
  <p:tag name="KSO_WM_UNIT_ID" val="custom160191_9*l_i*1_124"/>
  <p:tag name="KSO_WM_UNIT_CLEAR" val="1"/>
  <p:tag name="KSO_WM_UNIT_LAYERLEVEL" val="1_1"/>
  <p:tag name="KSO_WM_DIAGRAM_GROUP_CODE" val="l1-1"/>
</p:tagLst>
</file>

<file path=ppt/tags/tag61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25"/>
  <p:tag name="KSO_WM_UNIT_ID" val="custom160191_9*l_i*1_125"/>
  <p:tag name="KSO_WM_UNIT_CLEAR" val="1"/>
  <p:tag name="KSO_WM_UNIT_LAYERLEVEL" val="1_1"/>
  <p:tag name="KSO_WM_DIAGRAM_GROUP_CODE" val="l1-1"/>
</p:tagLst>
</file>

<file path=ppt/tags/tag61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26"/>
  <p:tag name="KSO_WM_UNIT_ID" val="custom160191_9*l_i*1_126"/>
  <p:tag name="KSO_WM_UNIT_CLEAR" val="1"/>
  <p:tag name="KSO_WM_UNIT_LAYERLEVEL" val="1_1"/>
  <p:tag name="KSO_WM_DIAGRAM_GROUP_CODE" val="l1-1"/>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a"/>
  <p:tag name="KSO_WM_UNIT_INDEX" val="1"/>
  <p:tag name="KSO_WM_UNIT_ID" val="custom160191_6*a*1"/>
  <p:tag name="KSO_WM_UNIT_CLEAR" val="1"/>
  <p:tag name="KSO_WM_UNIT_LAYERLEVEL" val="1"/>
  <p:tag name="KSO_WM_UNIT_ISCONTENTSTITLE" val="1"/>
  <p:tag name="KSO_WM_UNIT_VALUE" val="5"/>
  <p:tag name="KSO_WM_UNIT_HIGHLIGHT" val="0"/>
  <p:tag name="KSO_WM_UNIT_COMPATIBLE" val="0"/>
  <p:tag name="KSO_WM_UNIT_PRESET_TEXT" val="Content"/>
</p:tagLst>
</file>

<file path=ppt/tags/tag62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27"/>
  <p:tag name="KSO_WM_UNIT_ID" val="custom160191_9*l_i*1_127"/>
  <p:tag name="KSO_WM_UNIT_CLEAR" val="1"/>
  <p:tag name="KSO_WM_UNIT_LAYERLEVEL" val="1_1"/>
  <p:tag name="KSO_WM_DIAGRAM_GROUP_CODE" val="l1-1"/>
</p:tagLst>
</file>

<file path=ppt/tags/tag62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28"/>
  <p:tag name="KSO_WM_UNIT_ID" val="custom160191_9*l_i*1_128"/>
  <p:tag name="KSO_WM_UNIT_CLEAR" val="1"/>
  <p:tag name="KSO_WM_UNIT_LAYERLEVEL" val="1_1"/>
  <p:tag name="KSO_WM_DIAGRAM_GROUP_CODE" val="l1-1"/>
</p:tagLst>
</file>

<file path=ppt/tags/tag62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29"/>
  <p:tag name="KSO_WM_UNIT_ID" val="custom160191_9*l_i*1_129"/>
  <p:tag name="KSO_WM_UNIT_CLEAR" val="1"/>
  <p:tag name="KSO_WM_UNIT_LAYERLEVEL" val="1_1"/>
  <p:tag name="KSO_WM_DIAGRAM_GROUP_CODE" val="l1-1"/>
</p:tagLst>
</file>

<file path=ppt/tags/tag62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30"/>
  <p:tag name="KSO_WM_UNIT_ID" val="custom160191_9*l_i*1_130"/>
  <p:tag name="KSO_WM_UNIT_CLEAR" val="1"/>
  <p:tag name="KSO_WM_UNIT_LAYERLEVEL" val="1_1"/>
  <p:tag name="KSO_WM_DIAGRAM_GROUP_CODE" val="l1-1"/>
</p:tagLst>
</file>

<file path=ppt/tags/tag62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31"/>
  <p:tag name="KSO_WM_UNIT_ID" val="custom160191_9*l_i*1_131"/>
  <p:tag name="KSO_WM_UNIT_CLEAR" val="1"/>
  <p:tag name="KSO_WM_UNIT_LAYERLEVEL" val="1_1"/>
  <p:tag name="KSO_WM_DIAGRAM_GROUP_CODE" val="l1-1"/>
</p:tagLst>
</file>

<file path=ppt/tags/tag62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32"/>
  <p:tag name="KSO_WM_UNIT_ID" val="custom160191_9*l_i*1_132"/>
  <p:tag name="KSO_WM_UNIT_CLEAR" val="1"/>
  <p:tag name="KSO_WM_UNIT_LAYERLEVEL" val="1_1"/>
  <p:tag name="KSO_WM_DIAGRAM_GROUP_CODE" val="l1-1"/>
</p:tagLst>
</file>

<file path=ppt/tags/tag62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33"/>
  <p:tag name="KSO_WM_UNIT_ID" val="custom160191_9*l_i*1_133"/>
  <p:tag name="KSO_WM_UNIT_CLEAR" val="1"/>
  <p:tag name="KSO_WM_UNIT_LAYERLEVEL" val="1_1"/>
  <p:tag name="KSO_WM_DIAGRAM_GROUP_CODE" val="l1-1"/>
</p:tagLst>
</file>

<file path=ppt/tags/tag62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34"/>
  <p:tag name="KSO_WM_UNIT_ID" val="custom160191_9*l_i*1_134"/>
  <p:tag name="KSO_WM_UNIT_CLEAR" val="1"/>
  <p:tag name="KSO_WM_UNIT_LAYERLEVEL" val="1_1"/>
  <p:tag name="KSO_WM_DIAGRAM_GROUP_CODE" val="l1-1"/>
</p:tagLst>
</file>

<file path=ppt/tags/tag62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35"/>
  <p:tag name="KSO_WM_UNIT_ID" val="custom160191_9*l_i*1_135"/>
  <p:tag name="KSO_WM_UNIT_CLEAR" val="1"/>
  <p:tag name="KSO_WM_UNIT_LAYERLEVEL" val="1_1"/>
  <p:tag name="KSO_WM_DIAGRAM_GROUP_CODE" val="l1-1"/>
</p:tagLst>
</file>

<file path=ppt/tags/tag62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36"/>
  <p:tag name="KSO_WM_UNIT_ID" val="custom160191_9*l_i*1_136"/>
  <p:tag name="KSO_WM_UNIT_CLEAR" val="1"/>
  <p:tag name="KSO_WM_UNIT_LAYERLEVEL" val="1_1"/>
  <p:tag name="KSO_WM_DIAGRAM_GROUP_CODE" val="l1-1"/>
</p:tagLst>
</file>

<file path=ppt/tags/tag63.xml><?xml version="1.0" encoding="utf-8"?>
<p:tagLst xmlns:p="http://schemas.openxmlformats.org/presentationml/2006/main">
  <p:tag name="KSO_WM_TAG_VERSION" val="1.0"/>
  <p:tag name="KSO_WM_BEAUTIFY_FLAG" val="#wm#"/>
  <p:tag name="KSO_WM_UNIT_TYPE" val="i"/>
  <p:tag name="KSO_WM_UNIT_ID" val="custom160191_6*i*84"/>
  <p:tag name="KSO_WM_TEMPLATE_CATEGORY" val="custom"/>
  <p:tag name="KSO_WM_TEMPLATE_INDEX" val="160191"/>
</p:tagLst>
</file>

<file path=ppt/tags/tag63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37"/>
  <p:tag name="KSO_WM_UNIT_ID" val="custom160191_9*l_i*1_137"/>
  <p:tag name="KSO_WM_UNIT_CLEAR" val="1"/>
  <p:tag name="KSO_WM_UNIT_LAYERLEVEL" val="1_1"/>
  <p:tag name="KSO_WM_DIAGRAM_GROUP_CODE" val="l1-1"/>
</p:tagLst>
</file>

<file path=ppt/tags/tag63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38"/>
  <p:tag name="KSO_WM_UNIT_ID" val="custom160191_9*l_i*1_138"/>
  <p:tag name="KSO_WM_UNIT_CLEAR" val="1"/>
  <p:tag name="KSO_WM_UNIT_LAYERLEVEL" val="1_1"/>
  <p:tag name="KSO_WM_DIAGRAM_GROUP_CODE" val="l1-1"/>
</p:tagLst>
</file>

<file path=ppt/tags/tag63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39"/>
  <p:tag name="KSO_WM_UNIT_ID" val="custom160191_9*l_i*1_139"/>
  <p:tag name="KSO_WM_UNIT_CLEAR" val="1"/>
  <p:tag name="KSO_WM_UNIT_LAYERLEVEL" val="1_1"/>
  <p:tag name="KSO_WM_DIAGRAM_GROUP_CODE" val="l1-1"/>
</p:tagLst>
</file>

<file path=ppt/tags/tag63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40"/>
  <p:tag name="KSO_WM_UNIT_ID" val="custom160191_9*l_i*1_140"/>
  <p:tag name="KSO_WM_UNIT_CLEAR" val="1"/>
  <p:tag name="KSO_WM_UNIT_LAYERLEVEL" val="1_1"/>
  <p:tag name="KSO_WM_DIAGRAM_GROUP_CODE" val="l1-1"/>
</p:tagLst>
</file>

<file path=ppt/tags/tag63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41"/>
  <p:tag name="KSO_WM_UNIT_ID" val="custom160191_9*l_i*1_141"/>
  <p:tag name="KSO_WM_UNIT_CLEAR" val="1"/>
  <p:tag name="KSO_WM_UNIT_LAYERLEVEL" val="1_1"/>
  <p:tag name="KSO_WM_DIAGRAM_GROUP_CODE" val="l1-1"/>
</p:tagLst>
</file>

<file path=ppt/tags/tag63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42"/>
  <p:tag name="KSO_WM_UNIT_ID" val="custom160191_9*l_i*1_142"/>
  <p:tag name="KSO_WM_UNIT_CLEAR" val="1"/>
  <p:tag name="KSO_WM_UNIT_LAYERLEVEL" val="1_1"/>
  <p:tag name="KSO_WM_DIAGRAM_GROUP_CODE" val="l1-1"/>
</p:tagLst>
</file>

<file path=ppt/tags/tag63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43"/>
  <p:tag name="KSO_WM_UNIT_ID" val="custom160191_9*l_i*1_143"/>
  <p:tag name="KSO_WM_UNIT_CLEAR" val="1"/>
  <p:tag name="KSO_WM_UNIT_LAYERLEVEL" val="1_1"/>
  <p:tag name="KSO_WM_DIAGRAM_GROUP_CODE" val="l1-1"/>
</p:tagLst>
</file>

<file path=ppt/tags/tag63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44"/>
  <p:tag name="KSO_WM_UNIT_ID" val="custom160191_9*l_i*1_144"/>
  <p:tag name="KSO_WM_UNIT_CLEAR" val="1"/>
  <p:tag name="KSO_WM_UNIT_LAYERLEVEL" val="1_1"/>
  <p:tag name="KSO_WM_DIAGRAM_GROUP_CODE" val="l1-1"/>
</p:tagLst>
</file>

<file path=ppt/tags/tag63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45"/>
  <p:tag name="KSO_WM_UNIT_ID" val="custom160191_9*l_i*1_145"/>
  <p:tag name="KSO_WM_UNIT_CLEAR" val="1"/>
  <p:tag name="KSO_WM_UNIT_LAYERLEVEL" val="1_1"/>
  <p:tag name="KSO_WM_DIAGRAM_GROUP_CODE" val="l1-1"/>
</p:tagLst>
</file>

<file path=ppt/tags/tag63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46"/>
  <p:tag name="KSO_WM_UNIT_ID" val="custom160191_9*l_i*1_146"/>
  <p:tag name="KSO_WM_UNIT_CLEAR" val="1"/>
  <p:tag name="KSO_WM_UNIT_LAYERLEVEL" val="1_1"/>
  <p:tag name="KSO_WM_DIAGRAM_GROUP_CODE" val="l1-1"/>
</p:tagLst>
</file>

<file path=ppt/tags/tag64.xml><?xml version="1.0" encoding="utf-8"?>
<p:tagLst xmlns:p="http://schemas.openxmlformats.org/presentationml/2006/main">
  <p:tag name="KSO_WM_TAG_VERSION" val="1.0"/>
  <p:tag name="KSO_WM_BEAUTIFY_FLAG" val="#wm#"/>
  <p:tag name="KSO_WM_UNIT_TYPE" val="i"/>
  <p:tag name="KSO_WM_UNIT_ID" val="custom160191_6*i*136"/>
  <p:tag name="KSO_WM_TEMPLATE_CATEGORY" val="custom"/>
  <p:tag name="KSO_WM_TEMPLATE_INDEX" val="160191"/>
</p:tagLst>
</file>

<file path=ppt/tags/tag64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47"/>
  <p:tag name="KSO_WM_UNIT_ID" val="custom160191_9*l_i*1_147"/>
  <p:tag name="KSO_WM_UNIT_CLEAR" val="1"/>
  <p:tag name="KSO_WM_UNIT_LAYERLEVEL" val="1_1"/>
  <p:tag name="KSO_WM_DIAGRAM_GROUP_CODE" val="l1-1"/>
</p:tagLst>
</file>

<file path=ppt/tags/tag64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48"/>
  <p:tag name="KSO_WM_UNIT_ID" val="custom160191_9*l_i*1_148"/>
  <p:tag name="KSO_WM_UNIT_CLEAR" val="1"/>
  <p:tag name="KSO_WM_UNIT_LAYERLEVEL" val="1_1"/>
  <p:tag name="KSO_WM_DIAGRAM_GROUP_CODE" val="l1-1"/>
</p:tagLst>
</file>

<file path=ppt/tags/tag64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49"/>
  <p:tag name="KSO_WM_UNIT_ID" val="custom160191_9*l_i*1_149"/>
  <p:tag name="KSO_WM_UNIT_CLEAR" val="1"/>
  <p:tag name="KSO_WM_UNIT_LAYERLEVEL" val="1_1"/>
  <p:tag name="KSO_WM_DIAGRAM_GROUP_CODE" val="l1-1"/>
</p:tagLst>
</file>

<file path=ppt/tags/tag64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50"/>
  <p:tag name="KSO_WM_UNIT_ID" val="custom160191_9*l_i*1_150"/>
  <p:tag name="KSO_WM_UNIT_CLEAR" val="1"/>
  <p:tag name="KSO_WM_UNIT_LAYERLEVEL" val="1_1"/>
  <p:tag name="KSO_WM_DIAGRAM_GROUP_CODE" val="l1-1"/>
</p:tagLst>
</file>

<file path=ppt/tags/tag64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51"/>
  <p:tag name="KSO_WM_UNIT_ID" val="custom160191_9*l_i*1_151"/>
  <p:tag name="KSO_WM_UNIT_CLEAR" val="1"/>
  <p:tag name="KSO_WM_UNIT_LAYERLEVEL" val="1_1"/>
  <p:tag name="KSO_WM_DIAGRAM_GROUP_CODE" val="l1-1"/>
</p:tagLst>
</file>

<file path=ppt/tags/tag64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52"/>
  <p:tag name="KSO_WM_UNIT_ID" val="custom160191_9*l_i*1_152"/>
  <p:tag name="KSO_WM_UNIT_CLEAR" val="1"/>
  <p:tag name="KSO_WM_UNIT_LAYERLEVEL" val="1_1"/>
  <p:tag name="KSO_WM_DIAGRAM_GROUP_CODE" val="l1-1"/>
</p:tagLst>
</file>

<file path=ppt/tags/tag64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53"/>
  <p:tag name="KSO_WM_UNIT_ID" val="custom160191_9*l_i*1_153"/>
  <p:tag name="KSO_WM_UNIT_CLEAR" val="1"/>
  <p:tag name="KSO_WM_UNIT_LAYERLEVEL" val="1_1"/>
  <p:tag name="KSO_WM_DIAGRAM_GROUP_CODE" val="l1-1"/>
</p:tagLst>
</file>

<file path=ppt/tags/tag64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54"/>
  <p:tag name="KSO_WM_UNIT_ID" val="custom160191_9*l_i*1_154"/>
  <p:tag name="KSO_WM_UNIT_CLEAR" val="1"/>
  <p:tag name="KSO_WM_UNIT_LAYERLEVEL" val="1_1"/>
  <p:tag name="KSO_WM_DIAGRAM_GROUP_CODE" val="l1-1"/>
</p:tagLst>
</file>

<file path=ppt/tags/tag64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55"/>
  <p:tag name="KSO_WM_UNIT_ID" val="custom160191_9*l_i*1_155"/>
  <p:tag name="KSO_WM_UNIT_CLEAR" val="1"/>
  <p:tag name="KSO_WM_UNIT_LAYERLEVEL" val="1_1"/>
  <p:tag name="KSO_WM_DIAGRAM_GROUP_CODE" val="l1-1"/>
</p:tagLst>
</file>

<file path=ppt/tags/tag64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56"/>
  <p:tag name="KSO_WM_UNIT_ID" val="custom160191_9*l_i*1_156"/>
  <p:tag name="KSO_WM_UNIT_CLEAR" val="1"/>
  <p:tag name="KSO_WM_UNIT_LAYERLEVEL" val="1_1"/>
  <p:tag name="KSO_WM_DIAGRAM_GROUP_CODE" val="l1-1"/>
</p:tagLst>
</file>

<file path=ppt/tags/tag65.xml><?xml version="1.0" encoding="utf-8"?>
<p:tagLst xmlns:p="http://schemas.openxmlformats.org/presentationml/2006/main">
  <p:tag name="KSO_WM_TAG_VERSION" val="1.0"/>
  <p:tag name="KSO_WM_BEAUTIFY_FLAG" val="#wm#"/>
  <p:tag name="KSO_WM_UNIT_TYPE" val="i"/>
  <p:tag name="KSO_WM_UNIT_ID" val="custom160191_6*i*137"/>
  <p:tag name="KSO_WM_TEMPLATE_CATEGORY" val="custom"/>
  <p:tag name="KSO_WM_TEMPLATE_INDEX" val="160191"/>
</p:tagLst>
</file>

<file path=ppt/tags/tag65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57"/>
  <p:tag name="KSO_WM_UNIT_ID" val="custom160191_9*l_i*1_157"/>
  <p:tag name="KSO_WM_UNIT_CLEAR" val="1"/>
  <p:tag name="KSO_WM_UNIT_LAYERLEVEL" val="1_1"/>
  <p:tag name="KSO_WM_DIAGRAM_GROUP_CODE" val="l1-1"/>
</p:tagLst>
</file>

<file path=ppt/tags/tag65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58"/>
  <p:tag name="KSO_WM_UNIT_ID" val="custom160191_9*l_i*1_158"/>
  <p:tag name="KSO_WM_UNIT_CLEAR" val="1"/>
  <p:tag name="KSO_WM_UNIT_LAYERLEVEL" val="1_1"/>
  <p:tag name="KSO_WM_DIAGRAM_GROUP_CODE" val="l1-1"/>
</p:tagLst>
</file>

<file path=ppt/tags/tag65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59"/>
  <p:tag name="KSO_WM_UNIT_ID" val="custom160191_9*l_i*1_159"/>
  <p:tag name="KSO_WM_UNIT_CLEAR" val="1"/>
  <p:tag name="KSO_WM_UNIT_LAYERLEVEL" val="1_1"/>
  <p:tag name="KSO_WM_DIAGRAM_GROUP_CODE" val="l1-1"/>
</p:tagLst>
</file>

<file path=ppt/tags/tag65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60"/>
  <p:tag name="KSO_WM_UNIT_ID" val="custom160191_9*l_i*1_160"/>
  <p:tag name="KSO_WM_UNIT_CLEAR" val="1"/>
  <p:tag name="KSO_WM_UNIT_LAYERLEVEL" val="1_1"/>
  <p:tag name="KSO_WM_DIAGRAM_GROUP_CODE" val="l1-1"/>
</p:tagLst>
</file>

<file path=ppt/tags/tag65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f"/>
  <p:tag name="KSO_WM_UNIT_INDEX" val="1_4_1"/>
  <p:tag name="KSO_WM_UNIT_ID" val="custom160191_9*l_h_f*1_4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Lst>
</file>

<file path=ppt/tags/tag655.xml><?xml version="1.0" encoding="utf-8"?>
<p:tagLst xmlns:p="http://schemas.openxmlformats.org/presentationml/2006/main">
  <p:tag name="KSO_WM_TEMPLATE_CATEGORY" val="custom"/>
  <p:tag name="KSO_WM_TEMPLATE_INDEX" val="160191"/>
  <p:tag name="KSO_WM_TAG_VERSION" val="1.0"/>
  <p:tag name="KSO_WM_SLIDE_ID" val="custom160191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656.xml><?xml version="1.0" encoding="utf-8"?>
<p:tagLst xmlns:p="http://schemas.openxmlformats.org/presentationml/2006/main">
  <p:tag name="KSO_WM_TAG_VERSION" val="1.0"/>
  <p:tag name="KSO_WM_BEAUTIFY_FLAG" val="#wm#"/>
  <p:tag name="KSO_WM_UNIT_TYPE" val="i"/>
  <p:tag name="KSO_WM_UNIT_ID" val="custom160191_10*i*0"/>
  <p:tag name="KSO_WM_TEMPLATE_CATEGORY" val="custom"/>
  <p:tag name="KSO_WM_TEMPLATE_INDEX" val="160191"/>
</p:tagLst>
</file>

<file path=ppt/tags/tag65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
  <p:tag name="KSO_WM_UNIT_ID" val="custom160191_10*l_i*1_1"/>
  <p:tag name="KSO_WM_UNIT_CLEAR" val="1"/>
  <p:tag name="KSO_WM_UNIT_LAYERLEVEL" val="1_1"/>
  <p:tag name="KSO_WM_DIAGRAM_GROUP_CODE" val="l1-1"/>
</p:tagLst>
</file>

<file path=ppt/tags/tag65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
  <p:tag name="KSO_WM_UNIT_ID" val="custom160191_10*l_i*1_2"/>
  <p:tag name="KSO_WM_UNIT_CLEAR" val="1"/>
  <p:tag name="KSO_WM_UNIT_LAYERLEVEL" val="1_1"/>
  <p:tag name="KSO_WM_DIAGRAM_GROUP_CODE" val="l1-1"/>
</p:tagLst>
</file>

<file path=ppt/tags/tag65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
  <p:tag name="KSO_WM_UNIT_ID" val="custom160191_10*l_i*1_3"/>
  <p:tag name="KSO_WM_UNIT_CLEAR" val="1"/>
  <p:tag name="KSO_WM_UNIT_LAYERLEVEL" val="1_1"/>
  <p:tag name="KSO_WM_DIAGRAM_GROUP_CODE" val="l1-1"/>
</p:tagLst>
</file>

<file path=ppt/tags/tag66.xml><?xml version="1.0" encoding="utf-8"?>
<p:tagLst xmlns:p="http://schemas.openxmlformats.org/presentationml/2006/main">
  <p:tag name="KSO_WM_TAG_VERSION" val="1.0"/>
  <p:tag name="KSO_WM_BEAUTIFY_FLAG" val="#wm#"/>
  <p:tag name="KSO_WM_UNIT_TYPE" val="i"/>
  <p:tag name="KSO_WM_UNIT_ID" val="custom160191_6*i*138"/>
  <p:tag name="KSO_WM_TEMPLATE_CATEGORY" val="custom"/>
  <p:tag name="KSO_WM_TEMPLATE_INDEX" val="160191"/>
</p:tagLst>
</file>

<file path=ppt/tags/tag66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
  <p:tag name="KSO_WM_UNIT_ID" val="custom160191_10*l_i*1_4"/>
  <p:tag name="KSO_WM_UNIT_CLEAR" val="1"/>
  <p:tag name="KSO_WM_UNIT_LAYERLEVEL" val="1_1"/>
  <p:tag name="KSO_WM_DIAGRAM_GROUP_CODE" val="l1-1"/>
</p:tagLst>
</file>

<file path=ppt/tags/tag66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
  <p:tag name="KSO_WM_UNIT_ID" val="custom160191_10*l_i*1_5"/>
  <p:tag name="KSO_WM_UNIT_CLEAR" val="1"/>
  <p:tag name="KSO_WM_UNIT_LAYERLEVEL" val="1_1"/>
  <p:tag name="KSO_WM_DIAGRAM_GROUP_CODE" val="l1-1"/>
</p:tagLst>
</file>

<file path=ppt/tags/tag66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
  <p:tag name="KSO_WM_UNIT_ID" val="custom160191_10*l_i*1_6"/>
  <p:tag name="KSO_WM_UNIT_CLEAR" val="1"/>
  <p:tag name="KSO_WM_UNIT_LAYERLEVEL" val="1_1"/>
  <p:tag name="KSO_WM_DIAGRAM_GROUP_CODE" val="l1-1"/>
</p:tagLst>
</file>

<file path=ppt/tags/tag66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
  <p:tag name="KSO_WM_UNIT_ID" val="custom160191_10*l_i*1_7"/>
  <p:tag name="KSO_WM_UNIT_CLEAR" val="1"/>
  <p:tag name="KSO_WM_UNIT_LAYERLEVEL" val="1_1"/>
  <p:tag name="KSO_WM_DIAGRAM_GROUP_CODE" val="l1-1"/>
</p:tagLst>
</file>

<file path=ppt/tags/tag66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
  <p:tag name="KSO_WM_UNIT_ID" val="custom160191_10*l_i*1_8"/>
  <p:tag name="KSO_WM_UNIT_CLEAR" val="1"/>
  <p:tag name="KSO_WM_UNIT_LAYERLEVEL" val="1_1"/>
  <p:tag name="KSO_WM_DIAGRAM_GROUP_CODE" val="l1-1"/>
</p:tagLst>
</file>

<file path=ppt/tags/tag66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
  <p:tag name="KSO_WM_UNIT_ID" val="custom160191_10*l_i*1_9"/>
  <p:tag name="KSO_WM_UNIT_CLEAR" val="1"/>
  <p:tag name="KSO_WM_UNIT_LAYERLEVEL" val="1_1"/>
  <p:tag name="KSO_WM_DIAGRAM_GROUP_CODE" val="l1-1"/>
</p:tagLst>
</file>

<file path=ppt/tags/tag66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
  <p:tag name="KSO_WM_UNIT_ID" val="custom160191_10*l_i*1_10"/>
  <p:tag name="KSO_WM_UNIT_CLEAR" val="1"/>
  <p:tag name="KSO_WM_UNIT_LAYERLEVEL" val="1_1"/>
  <p:tag name="KSO_WM_DIAGRAM_GROUP_CODE" val="l1-1"/>
</p:tagLst>
</file>

<file path=ppt/tags/tag66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
  <p:tag name="KSO_WM_UNIT_ID" val="custom160191_10*l_i*1_11"/>
  <p:tag name="KSO_WM_UNIT_CLEAR" val="1"/>
  <p:tag name="KSO_WM_UNIT_LAYERLEVEL" val="1_1"/>
  <p:tag name="KSO_WM_DIAGRAM_GROUP_CODE" val="l1-1"/>
</p:tagLst>
</file>

<file path=ppt/tags/tag66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2"/>
  <p:tag name="KSO_WM_UNIT_ID" val="custom160191_10*l_i*1_12"/>
  <p:tag name="KSO_WM_UNIT_CLEAR" val="1"/>
  <p:tag name="KSO_WM_UNIT_LAYERLEVEL" val="1_1"/>
  <p:tag name="KSO_WM_DIAGRAM_GROUP_CODE" val="l1-1"/>
</p:tagLst>
</file>

<file path=ppt/tags/tag66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3"/>
  <p:tag name="KSO_WM_UNIT_ID" val="custom160191_10*l_i*1_13"/>
  <p:tag name="KSO_WM_UNIT_CLEAR" val="1"/>
  <p:tag name="KSO_WM_UNIT_LAYERLEVEL" val="1_1"/>
  <p:tag name="KSO_WM_DIAGRAM_GROUP_CODE" val="l1-1"/>
</p:tagLst>
</file>

<file path=ppt/tags/tag67.xml><?xml version="1.0" encoding="utf-8"?>
<p:tagLst xmlns:p="http://schemas.openxmlformats.org/presentationml/2006/main">
  <p:tag name="KSO_WM_TAG_VERSION" val="1.0"/>
  <p:tag name="KSO_WM_BEAUTIFY_FLAG" val="#wm#"/>
  <p:tag name="KSO_WM_UNIT_TYPE" val="i"/>
  <p:tag name="KSO_WM_UNIT_ID" val="custom160191_6*i*139"/>
  <p:tag name="KSO_WM_TEMPLATE_CATEGORY" val="custom"/>
  <p:tag name="KSO_WM_TEMPLATE_INDEX" val="160191"/>
</p:tagLst>
</file>

<file path=ppt/tags/tag67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4"/>
  <p:tag name="KSO_WM_UNIT_ID" val="custom160191_10*l_i*1_14"/>
  <p:tag name="KSO_WM_UNIT_CLEAR" val="1"/>
  <p:tag name="KSO_WM_UNIT_LAYERLEVEL" val="1_1"/>
  <p:tag name="KSO_WM_DIAGRAM_GROUP_CODE" val="l1-1"/>
</p:tagLst>
</file>

<file path=ppt/tags/tag67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5"/>
  <p:tag name="KSO_WM_UNIT_ID" val="custom160191_10*l_i*1_15"/>
  <p:tag name="KSO_WM_UNIT_CLEAR" val="1"/>
  <p:tag name="KSO_WM_UNIT_LAYERLEVEL" val="1_1"/>
  <p:tag name="KSO_WM_DIAGRAM_GROUP_CODE" val="l1-1"/>
</p:tagLst>
</file>

<file path=ppt/tags/tag67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6"/>
  <p:tag name="KSO_WM_UNIT_ID" val="custom160191_10*l_i*1_16"/>
  <p:tag name="KSO_WM_UNIT_CLEAR" val="1"/>
  <p:tag name="KSO_WM_UNIT_LAYERLEVEL" val="1_1"/>
  <p:tag name="KSO_WM_DIAGRAM_GROUP_CODE" val="l1-1"/>
</p:tagLst>
</file>

<file path=ppt/tags/tag67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7"/>
  <p:tag name="KSO_WM_UNIT_ID" val="custom160191_10*l_i*1_17"/>
  <p:tag name="KSO_WM_UNIT_CLEAR" val="1"/>
  <p:tag name="KSO_WM_UNIT_LAYERLEVEL" val="1_1"/>
  <p:tag name="KSO_WM_DIAGRAM_GROUP_CODE" val="l1-1"/>
</p:tagLst>
</file>

<file path=ppt/tags/tag67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8"/>
  <p:tag name="KSO_WM_UNIT_ID" val="custom160191_10*l_i*1_18"/>
  <p:tag name="KSO_WM_UNIT_CLEAR" val="1"/>
  <p:tag name="KSO_WM_UNIT_LAYERLEVEL" val="1_1"/>
  <p:tag name="KSO_WM_DIAGRAM_GROUP_CODE" val="l1-1"/>
</p:tagLst>
</file>

<file path=ppt/tags/tag67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9"/>
  <p:tag name="KSO_WM_UNIT_ID" val="custom160191_10*l_i*1_19"/>
  <p:tag name="KSO_WM_UNIT_CLEAR" val="1"/>
  <p:tag name="KSO_WM_UNIT_LAYERLEVEL" val="1_1"/>
  <p:tag name="KSO_WM_DIAGRAM_GROUP_CODE" val="l1-1"/>
</p:tagLst>
</file>

<file path=ppt/tags/tag67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0"/>
  <p:tag name="KSO_WM_UNIT_ID" val="custom160191_10*l_i*1_20"/>
  <p:tag name="KSO_WM_UNIT_CLEAR" val="1"/>
  <p:tag name="KSO_WM_UNIT_LAYERLEVEL" val="1_1"/>
  <p:tag name="KSO_WM_DIAGRAM_GROUP_CODE" val="l1-1"/>
</p:tagLst>
</file>

<file path=ppt/tags/tag67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1"/>
  <p:tag name="KSO_WM_UNIT_ID" val="custom160191_10*l_i*1_21"/>
  <p:tag name="KSO_WM_UNIT_CLEAR" val="1"/>
  <p:tag name="KSO_WM_UNIT_LAYERLEVEL" val="1_1"/>
  <p:tag name="KSO_WM_DIAGRAM_GROUP_CODE" val="l1-1"/>
</p:tagLst>
</file>

<file path=ppt/tags/tag67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2"/>
  <p:tag name="KSO_WM_UNIT_ID" val="custom160191_10*l_i*1_22"/>
  <p:tag name="KSO_WM_UNIT_CLEAR" val="1"/>
  <p:tag name="KSO_WM_UNIT_LAYERLEVEL" val="1_1"/>
  <p:tag name="KSO_WM_DIAGRAM_GROUP_CODE" val="l1-1"/>
</p:tagLst>
</file>

<file path=ppt/tags/tag67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3"/>
  <p:tag name="KSO_WM_UNIT_ID" val="custom160191_10*l_i*1_23"/>
  <p:tag name="KSO_WM_UNIT_CLEAR" val="1"/>
  <p:tag name="KSO_WM_UNIT_LAYERLEVEL" val="1_1"/>
  <p:tag name="KSO_WM_DIAGRAM_GROUP_CODE" val="l1-1"/>
</p:tagLst>
</file>

<file path=ppt/tags/tag68.xml><?xml version="1.0" encoding="utf-8"?>
<p:tagLst xmlns:p="http://schemas.openxmlformats.org/presentationml/2006/main">
  <p:tag name="KSO_WM_TAG_VERSION" val="1.0"/>
  <p:tag name="KSO_WM_BEAUTIFY_FLAG" val="#wm#"/>
  <p:tag name="KSO_WM_UNIT_TYPE" val="i"/>
  <p:tag name="KSO_WM_UNIT_ID" val="custom160191_6*i*140"/>
  <p:tag name="KSO_WM_TEMPLATE_CATEGORY" val="custom"/>
  <p:tag name="KSO_WM_TEMPLATE_INDEX" val="160191"/>
</p:tagLst>
</file>

<file path=ppt/tags/tag68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4"/>
  <p:tag name="KSO_WM_UNIT_ID" val="custom160191_10*l_i*1_24"/>
  <p:tag name="KSO_WM_UNIT_CLEAR" val="1"/>
  <p:tag name="KSO_WM_UNIT_LAYERLEVEL" val="1_1"/>
  <p:tag name="KSO_WM_DIAGRAM_GROUP_CODE" val="l1-1"/>
</p:tagLst>
</file>

<file path=ppt/tags/tag68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5"/>
  <p:tag name="KSO_WM_UNIT_ID" val="custom160191_10*l_i*1_25"/>
  <p:tag name="KSO_WM_UNIT_CLEAR" val="1"/>
  <p:tag name="KSO_WM_UNIT_LAYERLEVEL" val="1_1"/>
  <p:tag name="KSO_WM_DIAGRAM_GROUP_CODE" val="l1-1"/>
</p:tagLst>
</file>

<file path=ppt/tags/tag68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6"/>
  <p:tag name="KSO_WM_UNIT_ID" val="custom160191_10*l_i*1_26"/>
  <p:tag name="KSO_WM_UNIT_CLEAR" val="1"/>
  <p:tag name="KSO_WM_UNIT_LAYERLEVEL" val="1_1"/>
  <p:tag name="KSO_WM_DIAGRAM_GROUP_CODE" val="l1-1"/>
</p:tagLst>
</file>

<file path=ppt/tags/tag68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7"/>
  <p:tag name="KSO_WM_UNIT_ID" val="custom160191_10*l_i*1_27"/>
  <p:tag name="KSO_WM_UNIT_CLEAR" val="1"/>
  <p:tag name="KSO_WM_UNIT_LAYERLEVEL" val="1_1"/>
  <p:tag name="KSO_WM_DIAGRAM_GROUP_CODE" val="l1-1"/>
</p:tagLst>
</file>

<file path=ppt/tags/tag68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8"/>
  <p:tag name="KSO_WM_UNIT_ID" val="custom160191_10*l_i*1_28"/>
  <p:tag name="KSO_WM_UNIT_CLEAR" val="1"/>
  <p:tag name="KSO_WM_UNIT_LAYERLEVEL" val="1_1"/>
  <p:tag name="KSO_WM_DIAGRAM_GROUP_CODE" val="l1-1"/>
</p:tagLst>
</file>

<file path=ppt/tags/tag68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9"/>
  <p:tag name="KSO_WM_UNIT_ID" val="custom160191_10*l_i*1_29"/>
  <p:tag name="KSO_WM_UNIT_CLEAR" val="1"/>
  <p:tag name="KSO_WM_UNIT_LAYERLEVEL" val="1_1"/>
  <p:tag name="KSO_WM_DIAGRAM_GROUP_CODE" val="l1-1"/>
</p:tagLst>
</file>

<file path=ppt/tags/tag68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0"/>
  <p:tag name="KSO_WM_UNIT_ID" val="custom160191_10*l_i*1_30"/>
  <p:tag name="KSO_WM_UNIT_CLEAR" val="1"/>
  <p:tag name="KSO_WM_UNIT_LAYERLEVEL" val="1_1"/>
  <p:tag name="KSO_WM_DIAGRAM_GROUP_CODE" val="l1-1"/>
</p:tagLst>
</file>

<file path=ppt/tags/tag68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1"/>
  <p:tag name="KSO_WM_UNIT_ID" val="custom160191_10*l_i*1_31"/>
  <p:tag name="KSO_WM_UNIT_CLEAR" val="1"/>
  <p:tag name="KSO_WM_UNIT_LAYERLEVEL" val="1_1"/>
  <p:tag name="KSO_WM_DIAGRAM_GROUP_CODE" val="l1-1"/>
</p:tagLst>
</file>

<file path=ppt/tags/tag68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2"/>
  <p:tag name="KSO_WM_UNIT_ID" val="custom160191_10*l_i*1_32"/>
  <p:tag name="KSO_WM_UNIT_CLEAR" val="1"/>
  <p:tag name="KSO_WM_UNIT_LAYERLEVEL" val="1_1"/>
  <p:tag name="KSO_WM_DIAGRAM_GROUP_CODE" val="l1-1"/>
</p:tagLst>
</file>

<file path=ppt/tags/tag68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3"/>
  <p:tag name="KSO_WM_UNIT_ID" val="custom160191_10*l_i*1_33"/>
  <p:tag name="KSO_WM_UNIT_CLEAR" val="1"/>
  <p:tag name="KSO_WM_UNIT_LAYERLEVEL" val="1_1"/>
  <p:tag name="KSO_WM_DIAGRAM_GROUP_CODE" val="l1-1"/>
</p:tagLst>
</file>

<file path=ppt/tags/tag69.xml><?xml version="1.0" encoding="utf-8"?>
<p:tagLst xmlns:p="http://schemas.openxmlformats.org/presentationml/2006/main">
  <p:tag name="KSO_WM_TAG_VERSION" val="1.0"/>
  <p:tag name="KSO_WM_BEAUTIFY_FLAG" val="#wm#"/>
  <p:tag name="KSO_WM_UNIT_TYPE" val="i"/>
  <p:tag name="KSO_WM_UNIT_ID" val="custom160191_6*i*141"/>
  <p:tag name="KSO_WM_TEMPLATE_CATEGORY" val="custom"/>
  <p:tag name="KSO_WM_TEMPLATE_INDEX" val="160191"/>
</p:tagLst>
</file>

<file path=ppt/tags/tag69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4"/>
  <p:tag name="KSO_WM_UNIT_ID" val="custom160191_10*l_i*1_34"/>
  <p:tag name="KSO_WM_UNIT_CLEAR" val="1"/>
  <p:tag name="KSO_WM_UNIT_LAYERLEVEL" val="1_1"/>
  <p:tag name="KSO_WM_DIAGRAM_GROUP_CODE" val="l1-1"/>
</p:tagLst>
</file>

<file path=ppt/tags/tag69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5"/>
  <p:tag name="KSO_WM_UNIT_ID" val="custom160191_10*l_i*1_35"/>
  <p:tag name="KSO_WM_UNIT_CLEAR" val="1"/>
  <p:tag name="KSO_WM_UNIT_LAYERLEVEL" val="1_1"/>
  <p:tag name="KSO_WM_DIAGRAM_GROUP_CODE" val="l1-1"/>
</p:tagLst>
</file>

<file path=ppt/tags/tag69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6"/>
  <p:tag name="KSO_WM_UNIT_ID" val="custom160191_10*l_i*1_36"/>
  <p:tag name="KSO_WM_UNIT_CLEAR" val="1"/>
  <p:tag name="KSO_WM_UNIT_LAYERLEVEL" val="1_1"/>
  <p:tag name="KSO_WM_DIAGRAM_GROUP_CODE" val="l1-1"/>
</p:tagLst>
</file>

<file path=ppt/tags/tag69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7"/>
  <p:tag name="KSO_WM_UNIT_ID" val="custom160191_10*l_i*1_37"/>
  <p:tag name="KSO_WM_UNIT_CLEAR" val="1"/>
  <p:tag name="KSO_WM_UNIT_LAYERLEVEL" val="1_1"/>
  <p:tag name="KSO_WM_DIAGRAM_GROUP_CODE" val="l1-1"/>
</p:tagLst>
</file>

<file path=ppt/tags/tag69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8"/>
  <p:tag name="KSO_WM_UNIT_ID" val="custom160191_10*l_i*1_38"/>
  <p:tag name="KSO_WM_UNIT_CLEAR" val="1"/>
  <p:tag name="KSO_WM_UNIT_LAYERLEVEL" val="1_1"/>
  <p:tag name="KSO_WM_DIAGRAM_GROUP_CODE" val="l1-1"/>
</p:tagLst>
</file>

<file path=ppt/tags/tag69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9"/>
  <p:tag name="KSO_WM_UNIT_ID" val="custom160191_10*l_i*1_39"/>
  <p:tag name="KSO_WM_UNIT_CLEAR" val="1"/>
  <p:tag name="KSO_WM_UNIT_LAYERLEVEL" val="1_1"/>
  <p:tag name="KSO_WM_DIAGRAM_GROUP_CODE" val="l1-1"/>
</p:tagLst>
</file>

<file path=ppt/tags/tag69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0"/>
  <p:tag name="KSO_WM_UNIT_ID" val="custom160191_10*l_i*1_40"/>
  <p:tag name="KSO_WM_UNIT_CLEAR" val="1"/>
  <p:tag name="KSO_WM_UNIT_LAYERLEVEL" val="1_1"/>
  <p:tag name="KSO_WM_DIAGRAM_GROUP_CODE" val="l1-1"/>
</p:tagLst>
</file>

<file path=ppt/tags/tag69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f"/>
  <p:tag name="KSO_WM_UNIT_INDEX" val="1_1_1"/>
  <p:tag name="KSO_WM_UNIT_ID" val="custom160191_10*l_h_f*1_1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Lst>
</file>

<file path=ppt/tags/tag69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a"/>
  <p:tag name="KSO_WM_UNIT_INDEX" val="1"/>
  <p:tag name="KSO_WM_UNIT_ID" val="custom160191_10*a*1"/>
  <p:tag name="KSO_WM_UNIT_CLEAR" val="1"/>
  <p:tag name="KSO_WM_UNIT_LAYERLEVEL" val="1"/>
  <p:tag name="KSO_WM_UNIT_ISCONTENTSTITLE" val="1"/>
  <p:tag name="KSO_WM_UNIT_VALUE" val="5"/>
  <p:tag name="KSO_WM_UNIT_HIGHLIGHT" val="0"/>
  <p:tag name="KSO_WM_UNIT_COMPATIBLE" val="0"/>
  <p:tag name="KSO_WM_UNIT_PRESET_TEXT" val="Content"/>
</p:tagLst>
</file>

<file path=ppt/tags/tag699.xml><?xml version="1.0" encoding="utf-8"?>
<p:tagLst xmlns:p="http://schemas.openxmlformats.org/presentationml/2006/main">
  <p:tag name="KSO_WM_TAG_VERSION" val="1.0"/>
  <p:tag name="KSO_WM_BEAUTIFY_FLAG" val="#wm#"/>
  <p:tag name="KSO_WM_UNIT_TYPE" val="i"/>
  <p:tag name="KSO_WM_UNIT_ID" val="custom160191_10*i*84"/>
  <p:tag name="KSO_WM_TEMPLATE_CATEGORY" val="custom"/>
  <p:tag name="KSO_WM_TEMPLATE_INDEX" val="160191"/>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a"/>
  <p:tag name="KSO_WM_UNIT_INDEX" val="1"/>
  <p:tag name="KSO_WM_UNIT_ID" val="custom160191_3*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0.xml><?xml version="1.0" encoding="utf-8"?>
<p:tagLst xmlns:p="http://schemas.openxmlformats.org/presentationml/2006/main">
  <p:tag name="KSO_WM_TAG_VERSION" val="1.0"/>
  <p:tag name="KSO_WM_BEAUTIFY_FLAG" val="#wm#"/>
  <p:tag name="KSO_WM_UNIT_TYPE" val="i"/>
  <p:tag name="KSO_WM_UNIT_ID" val="custom160191_6*i*142"/>
  <p:tag name="KSO_WM_TEMPLATE_CATEGORY" val="custom"/>
  <p:tag name="KSO_WM_TEMPLATE_INDEX" val="160191"/>
</p:tagLst>
</file>

<file path=ppt/tags/tag700.xml><?xml version="1.0" encoding="utf-8"?>
<p:tagLst xmlns:p="http://schemas.openxmlformats.org/presentationml/2006/main">
  <p:tag name="KSO_WM_TAG_VERSION" val="1.0"/>
  <p:tag name="KSO_WM_BEAUTIFY_FLAG" val="#wm#"/>
  <p:tag name="KSO_WM_UNIT_TYPE" val="i"/>
  <p:tag name="KSO_WM_UNIT_ID" val="custom160191_10*i*136"/>
  <p:tag name="KSO_WM_TEMPLATE_CATEGORY" val="custom"/>
  <p:tag name="KSO_WM_TEMPLATE_INDEX" val="160191"/>
</p:tagLst>
</file>

<file path=ppt/tags/tag701.xml><?xml version="1.0" encoding="utf-8"?>
<p:tagLst xmlns:p="http://schemas.openxmlformats.org/presentationml/2006/main">
  <p:tag name="KSO_WM_TAG_VERSION" val="1.0"/>
  <p:tag name="KSO_WM_BEAUTIFY_FLAG" val="#wm#"/>
  <p:tag name="KSO_WM_UNIT_TYPE" val="i"/>
  <p:tag name="KSO_WM_UNIT_ID" val="custom160191_10*i*137"/>
  <p:tag name="KSO_WM_TEMPLATE_CATEGORY" val="custom"/>
  <p:tag name="KSO_WM_TEMPLATE_INDEX" val="160191"/>
</p:tagLst>
</file>

<file path=ppt/tags/tag702.xml><?xml version="1.0" encoding="utf-8"?>
<p:tagLst xmlns:p="http://schemas.openxmlformats.org/presentationml/2006/main">
  <p:tag name="KSO_WM_TAG_VERSION" val="1.0"/>
  <p:tag name="KSO_WM_BEAUTIFY_FLAG" val="#wm#"/>
  <p:tag name="KSO_WM_UNIT_TYPE" val="i"/>
  <p:tag name="KSO_WM_UNIT_ID" val="custom160191_10*i*138"/>
  <p:tag name="KSO_WM_TEMPLATE_CATEGORY" val="custom"/>
  <p:tag name="KSO_WM_TEMPLATE_INDEX" val="160191"/>
</p:tagLst>
</file>

<file path=ppt/tags/tag703.xml><?xml version="1.0" encoding="utf-8"?>
<p:tagLst xmlns:p="http://schemas.openxmlformats.org/presentationml/2006/main">
  <p:tag name="KSO_WM_TAG_VERSION" val="1.0"/>
  <p:tag name="KSO_WM_BEAUTIFY_FLAG" val="#wm#"/>
  <p:tag name="KSO_WM_UNIT_TYPE" val="i"/>
  <p:tag name="KSO_WM_UNIT_ID" val="custom160191_10*i*139"/>
  <p:tag name="KSO_WM_TEMPLATE_CATEGORY" val="custom"/>
  <p:tag name="KSO_WM_TEMPLATE_INDEX" val="160191"/>
</p:tagLst>
</file>

<file path=ppt/tags/tag704.xml><?xml version="1.0" encoding="utf-8"?>
<p:tagLst xmlns:p="http://schemas.openxmlformats.org/presentationml/2006/main">
  <p:tag name="KSO_WM_TAG_VERSION" val="1.0"/>
  <p:tag name="KSO_WM_BEAUTIFY_FLAG" val="#wm#"/>
  <p:tag name="KSO_WM_UNIT_TYPE" val="i"/>
  <p:tag name="KSO_WM_UNIT_ID" val="custom160191_10*i*140"/>
  <p:tag name="KSO_WM_TEMPLATE_CATEGORY" val="custom"/>
  <p:tag name="KSO_WM_TEMPLATE_INDEX" val="160191"/>
</p:tagLst>
</file>

<file path=ppt/tags/tag705.xml><?xml version="1.0" encoding="utf-8"?>
<p:tagLst xmlns:p="http://schemas.openxmlformats.org/presentationml/2006/main">
  <p:tag name="KSO_WM_TAG_VERSION" val="1.0"/>
  <p:tag name="KSO_WM_BEAUTIFY_FLAG" val="#wm#"/>
  <p:tag name="KSO_WM_UNIT_TYPE" val="i"/>
  <p:tag name="KSO_WM_UNIT_ID" val="custom160191_10*i*141"/>
  <p:tag name="KSO_WM_TEMPLATE_CATEGORY" val="custom"/>
  <p:tag name="KSO_WM_TEMPLATE_INDEX" val="160191"/>
</p:tagLst>
</file>

<file path=ppt/tags/tag706.xml><?xml version="1.0" encoding="utf-8"?>
<p:tagLst xmlns:p="http://schemas.openxmlformats.org/presentationml/2006/main">
  <p:tag name="KSO_WM_TAG_VERSION" val="1.0"/>
  <p:tag name="KSO_WM_BEAUTIFY_FLAG" val="#wm#"/>
  <p:tag name="KSO_WM_UNIT_TYPE" val="i"/>
  <p:tag name="KSO_WM_UNIT_ID" val="custom160191_10*i*142"/>
  <p:tag name="KSO_WM_TEMPLATE_CATEGORY" val="custom"/>
  <p:tag name="KSO_WM_TEMPLATE_INDEX" val="160191"/>
</p:tagLst>
</file>

<file path=ppt/tags/tag707.xml><?xml version="1.0" encoding="utf-8"?>
<p:tagLst xmlns:p="http://schemas.openxmlformats.org/presentationml/2006/main">
  <p:tag name="KSO_WM_TAG_VERSION" val="1.0"/>
  <p:tag name="KSO_WM_BEAUTIFY_FLAG" val="#wm#"/>
  <p:tag name="KSO_WM_UNIT_TYPE" val="i"/>
  <p:tag name="KSO_WM_UNIT_ID" val="custom160191_10*i*143"/>
  <p:tag name="KSO_WM_TEMPLATE_CATEGORY" val="custom"/>
  <p:tag name="KSO_WM_TEMPLATE_INDEX" val="160191"/>
</p:tagLst>
</file>

<file path=ppt/tags/tag708.xml><?xml version="1.0" encoding="utf-8"?>
<p:tagLst xmlns:p="http://schemas.openxmlformats.org/presentationml/2006/main">
  <p:tag name="KSO_WM_TAG_VERSION" val="1.0"/>
  <p:tag name="KSO_WM_BEAUTIFY_FLAG" val="#wm#"/>
  <p:tag name="KSO_WM_UNIT_TYPE" val="i"/>
  <p:tag name="KSO_WM_UNIT_ID" val="custom160191_10*i*144"/>
  <p:tag name="KSO_WM_TEMPLATE_CATEGORY" val="custom"/>
  <p:tag name="KSO_WM_TEMPLATE_INDEX" val="160191"/>
</p:tagLst>
</file>

<file path=ppt/tags/tag709.xml><?xml version="1.0" encoding="utf-8"?>
<p:tagLst xmlns:p="http://schemas.openxmlformats.org/presentationml/2006/main">
  <p:tag name="KSO_WM_TAG_VERSION" val="1.0"/>
  <p:tag name="KSO_WM_BEAUTIFY_FLAG" val="#wm#"/>
  <p:tag name="KSO_WM_UNIT_TYPE" val="i"/>
  <p:tag name="KSO_WM_UNIT_ID" val="custom160191_10*i*145"/>
  <p:tag name="KSO_WM_TEMPLATE_CATEGORY" val="custom"/>
  <p:tag name="KSO_WM_TEMPLATE_INDEX" val="160191"/>
</p:tagLst>
</file>

<file path=ppt/tags/tag71.xml><?xml version="1.0" encoding="utf-8"?>
<p:tagLst xmlns:p="http://schemas.openxmlformats.org/presentationml/2006/main">
  <p:tag name="KSO_WM_TAG_VERSION" val="1.0"/>
  <p:tag name="KSO_WM_BEAUTIFY_FLAG" val="#wm#"/>
  <p:tag name="KSO_WM_UNIT_TYPE" val="i"/>
  <p:tag name="KSO_WM_UNIT_ID" val="custom160191_6*i*143"/>
  <p:tag name="KSO_WM_TEMPLATE_CATEGORY" val="custom"/>
  <p:tag name="KSO_WM_TEMPLATE_INDEX" val="160191"/>
</p:tagLst>
</file>

<file path=ppt/tags/tag710.xml><?xml version="1.0" encoding="utf-8"?>
<p:tagLst xmlns:p="http://schemas.openxmlformats.org/presentationml/2006/main">
  <p:tag name="KSO_WM_TAG_VERSION" val="1.0"/>
  <p:tag name="KSO_WM_BEAUTIFY_FLAG" val="#wm#"/>
  <p:tag name="KSO_WM_UNIT_TYPE" val="i"/>
  <p:tag name="KSO_WM_UNIT_ID" val="custom160191_10*i*146"/>
  <p:tag name="KSO_WM_TEMPLATE_CATEGORY" val="custom"/>
  <p:tag name="KSO_WM_TEMPLATE_INDEX" val="160191"/>
</p:tagLst>
</file>

<file path=ppt/tags/tag711.xml><?xml version="1.0" encoding="utf-8"?>
<p:tagLst xmlns:p="http://schemas.openxmlformats.org/presentationml/2006/main">
  <p:tag name="KSO_WM_TAG_VERSION" val="1.0"/>
  <p:tag name="KSO_WM_BEAUTIFY_FLAG" val="#wm#"/>
  <p:tag name="KSO_WM_UNIT_TYPE" val="i"/>
  <p:tag name="KSO_WM_UNIT_ID" val="custom160191_10*i*147"/>
  <p:tag name="KSO_WM_TEMPLATE_CATEGORY" val="custom"/>
  <p:tag name="KSO_WM_TEMPLATE_INDEX" val="160191"/>
</p:tagLst>
</file>

<file path=ppt/tags/tag712.xml><?xml version="1.0" encoding="utf-8"?>
<p:tagLst xmlns:p="http://schemas.openxmlformats.org/presentationml/2006/main">
  <p:tag name="KSO_WM_TAG_VERSION" val="1.0"/>
  <p:tag name="KSO_WM_BEAUTIFY_FLAG" val="#wm#"/>
  <p:tag name="KSO_WM_UNIT_TYPE" val="i"/>
  <p:tag name="KSO_WM_UNIT_ID" val="custom160191_10*i*148"/>
  <p:tag name="KSO_WM_TEMPLATE_CATEGORY" val="custom"/>
  <p:tag name="KSO_WM_TEMPLATE_INDEX" val="160191"/>
</p:tagLst>
</file>

<file path=ppt/tags/tag713.xml><?xml version="1.0" encoding="utf-8"?>
<p:tagLst xmlns:p="http://schemas.openxmlformats.org/presentationml/2006/main">
  <p:tag name="KSO_WM_TAG_VERSION" val="1.0"/>
  <p:tag name="KSO_WM_BEAUTIFY_FLAG" val="#wm#"/>
  <p:tag name="KSO_WM_UNIT_TYPE" val="i"/>
  <p:tag name="KSO_WM_UNIT_ID" val="custom160191_10*i*149"/>
  <p:tag name="KSO_WM_TEMPLATE_CATEGORY" val="custom"/>
  <p:tag name="KSO_WM_TEMPLATE_INDEX" val="160191"/>
</p:tagLst>
</file>

<file path=ppt/tags/tag714.xml><?xml version="1.0" encoding="utf-8"?>
<p:tagLst xmlns:p="http://schemas.openxmlformats.org/presentationml/2006/main">
  <p:tag name="KSO_WM_TAG_VERSION" val="1.0"/>
  <p:tag name="KSO_WM_BEAUTIFY_FLAG" val="#wm#"/>
  <p:tag name="KSO_WM_UNIT_TYPE" val="i"/>
  <p:tag name="KSO_WM_UNIT_ID" val="custom160191_10*i*150"/>
  <p:tag name="KSO_WM_TEMPLATE_CATEGORY" val="custom"/>
  <p:tag name="KSO_WM_TEMPLATE_INDEX" val="160191"/>
</p:tagLst>
</file>

<file path=ppt/tags/tag715.xml><?xml version="1.0" encoding="utf-8"?>
<p:tagLst xmlns:p="http://schemas.openxmlformats.org/presentationml/2006/main">
  <p:tag name="KSO_WM_TAG_VERSION" val="1.0"/>
  <p:tag name="KSO_WM_BEAUTIFY_FLAG" val="#wm#"/>
  <p:tag name="KSO_WM_UNIT_TYPE" val="i"/>
  <p:tag name="KSO_WM_UNIT_ID" val="custom160191_10*i*151"/>
  <p:tag name="KSO_WM_TEMPLATE_CATEGORY" val="custom"/>
  <p:tag name="KSO_WM_TEMPLATE_INDEX" val="160191"/>
</p:tagLst>
</file>

<file path=ppt/tags/tag716.xml><?xml version="1.0" encoding="utf-8"?>
<p:tagLst xmlns:p="http://schemas.openxmlformats.org/presentationml/2006/main">
  <p:tag name="KSO_WM_TAG_VERSION" val="1.0"/>
  <p:tag name="KSO_WM_BEAUTIFY_FLAG" val="#wm#"/>
  <p:tag name="KSO_WM_UNIT_TYPE" val="i"/>
  <p:tag name="KSO_WM_UNIT_ID" val="custom160191_10*i*152"/>
  <p:tag name="KSO_WM_TEMPLATE_CATEGORY" val="custom"/>
  <p:tag name="KSO_WM_TEMPLATE_INDEX" val="160191"/>
</p:tagLst>
</file>

<file path=ppt/tags/tag717.xml><?xml version="1.0" encoding="utf-8"?>
<p:tagLst xmlns:p="http://schemas.openxmlformats.org/presentationml/2006/main">
  <p:tag name="KSO_WM_TAG_VERSION" val="1.0"/>
  <p:tag name="KSO_WM_BEAUTIFY_FLAG" val="#wm#"/>
  <p:tag name="KSO_WM_UNIT_TYPE" val="i"/>
  <p:tag name="KSO_WM_UNIT_ID" val="custom160191_10*i*153"/>
  <p:tag name="KSO_WM_TEMPLATE_CATEGORY" val="custom"/>
  <p:tag name="KSO_WM_TEMPLATE_INDEX" val="160191"/>
</p:tagLst>
</file>

<file path=ppt/tags/tag718.xml><?xml version="1.0" encoding="utf-8"?>
<p:tagLst xmlns:p="http://schemas.openxmlformats.org/presentationml/2006/main">
  <p:tag name="KSO_WM_TAG_VERSION" val="1.0"/>
  <p:tag name="KSO_WM_BEAUTIFY_FLAG" val="#wm#"/>
  <p:tag name="KSO_WM_UNIT_TYPE" val="i"/>
  <p:tag name="KSO_WM_UNIT_ID" val="custom160191_10*i*154"/>
  <p:tag name="KSO_WM_TEMPLATE_CATEGORY" val="custom"/>
  <p:tag name="KSO_WM_TEMPLATE_INDEX" val="160191"/>
</p:tagLst>
</file>

<file path=ppt/tags/tag719.xml><?xml version="1.0" encoding="utf-8"?>
<p:tagLst xmlns:p="http://schemas.openxmlformats.org/presentationml/2006/main">
  <p:tag name="KSO_WM_TAG_VERSION" val="1.0"/>
  <p:tag name="KSO_WM_BEAUTIFY_FLAG" val="#wm#"/>
  <p:tag name="KSO_WM_UNIT_TYPE" val="i"/>
  <p:tag name="KSO_WM_UNIT_ID" val="custom160191_10*i*155"/>
  <p:tag name="KSO_WM_TEMPLATE_CATEGORY" val="custom"/>
  <p:tag name="KSO_WM_TEMPLATE_INDEX" val="160191"/>
</p:tagLst>
</file>

<file path=ppt/tags/tag72.xml><?xml version="1.0" encoding="utf-8"?>
<p:tagLst xmlns:p="http://schemas.openxmlformats.org/presentationml/2006/main">
  <p:tag name="KSO_WM_TAG_VERSION" val="1.0"/>
  <p:tag name="KSO_WM_BEAUTIFY_FLAG" val="#wm#"/>
  <p:tag name="KSO_WM_UNIT_TYPE" val="i"/>
  <p:tag name="KSO_WM_UNIT_ID" val="custom160191_6*i*144"/>
  <p:tag name="KSO_WM_TEMPLATE_CATEGORY" val="custom"/>
  <p:tag name="KSO_WM_TEMPLATE_INDEX" val="160191"/>
</p:tagLst>
</file>

<file path=ppt/tags/tag720.xml><?xml version="1.0" encoding="utf-8"?>
<p:tagLst xmlns:p="http://schemas.openxmlformats.org/presentationml/2006/main">
  <p:tag name="KSO_WM_TAG_VERSION" val="1.0"/>
  <p:tag name="KSO_WM_BEAUTIFY_FLAG" val="#wm#"/>
  <p:tag name="KSO_WM_UNIT_TYPE" val="i"/>
  <p:tag name="KSO_WM_UNIT_ID" val="custom160191_10*i*156"/>
  <p:tag name="KSO_WM_TEMPLATE_CATEGORY" val="custom"/>
  <p:tag name="KSO_WM_TEMPLATE_INDEX" val="160191"/>
</p:tagLst>
</file>

<file path=ppt/tags/tag721.xml><?xml version="1.0" encoding="utf-8"?>
<p:tagLst xmlns:p="http://schemas.openxmlformats.org/presentationml/2006/main">
  <p:tag name="KSO_WM_TAG_VERSION" val="1.0"/>
  <p:tag name="KSO_WM_BEAUTIFY_FLAG" val="#wm#"/>
  <p:tag name="KSO_WM_UNIT_TYPE" val="i"/>
  <p:tag name="KSO_WM_UNIT_ID" val="custom160191_10*i*157"/>
  <p:tag name="KSO_WM_TEMPLATE_CATEGORY" val="custom"/>
  <p:tag name="KSO_WM_TEMPLATE_INDEX" val="160191"/>
</p:tagLst>
</file>

<file path=ppt/tags/tag722.xml><?xml version="1.0" encoding="utf-8"?>
<p:tagLst xmlns:p="http://schemas.openxmlformats.org/presentationml/2006/main">
  <p:tag name="KSO_WM_TAG_VERSION" val="1.0"/>
  <p:tag name="KSO_WM_BEAUTIFY_FLAG" val="#wm#"/>
  <p:tag name="KSO_WM_UNIT_TYPE" val="i"/>
  <p:tag name="KSO_WM_UNIT_ID" val="custom160191_10*i*158"/>
  <p:tag name="KSO_WM_TEMPLATE_CATEGORY" val="custom"/>
  <p:tag name="KSO_WM_TEMPLATE_INDEX" val="160191"/>
</p:tagLst>
</file>

<file path=ppt/tags/tag723.xml><?xml version="1.0" encoding="utf-8"?>
<p:tagLst xmlns:p="http://schemas.openxmlformats.org/presentationml/2006/main">
  <p:tag name="KSO_WM_TAG_VERSION" val="1.0"/>
  <p:tag name="KSO_WM_BEAUTIFY_FLAG" val="#wm#"/>
  <p:tag name="KSO_WM_UNIT_TYPE" val="i"/>
  <p:tag name="KSO_WM_UNIT_ID" val="custom160191_10*i*159"/>
  <p:tag name="KSO_WM_TEMPLATE_CATEGORY" val="custom"/>
  <p:tag name="KSO_WM_TEMPLATE_INDEX" val="160191"/>
</p:tagLst>
</file>

<file path=ppt/tags/tag724.xml><?xml version="1.0" encoding="utf-8"?>
<p:tagLst xmlns:p="http://schemas.openxmlformats.org/presentationml/2006/main">
  <p:tag name="KSO_WM_TAG_VERSION" val="1.0"/>
  <p:tag name="KSO_WM_BEAUTIFY_FLAG" val="#wm#"/>
  <p:tag name="KSO_WM_UNIT_TYPE" val="i"/>
  <p:tag name="KSO_WM_UNIT_ID" val="custom160191_10*i*160"/>
  <p:tag name="KSO_WM_TEMPLATE_CATEGORY" val="custom"/>
  <p:tag name="KSO_WM_TEMPLATE_INDEX" val="160191"/>
</p:tagLst>
</file>

<file path=ppt/tags/tag725.xml><?xml version="1.0" encoding="utf-8"?>
<p:tagLst xmlns:p="http://schemas.openxmlformats.org/presentationml/2006/main">
  <p:tag name="KSO_WM_TAG_VERSION" val="1.0"/>
  <p:tag name="KSO_WM_BEAUTIFY_FLAG" val="#wm#"/>
  <p:tag name="KSO_WM_UNIT_TYPE" val="i"/>
  <p:tag name="KSO_WM_UNIT_ID" val="custom160191_10*i*161"/>
  <p:tag name="KSO_WM_TEMPLATE_CATEGORY" val="custom"/>
  <p:tag name="KSO_WM_TEMPLATE_INDEX" val="160191"/>
</p:tagLst>
</file>

<file path=ppt/tags/tag726.xml><?xml version="1.0" encoding="utf-8"?>
<p:tagLst xmlns:p="http://schemas.openxmlformats.org/presentationml/2006/main">
  <p:tag name="KSO_WM_TAG_VERSION" val="1.0"/>
  <p:tag name="KSO_WM_BEAUTIFY_FLAG" val="#wm#"/>
  <p:tag name="KSO_WM_UNIT_TYPE" val="i"/>
  <p:tag name="KSO_WM_UNIT_ID" val="custom160191_10*i*162"/>
  <p:tag name="KSO_WM_TEMPLATE_CATEGORY" val="custom"/>
  <p:tag name="KSO_WM_TEMPLATE_INDEX" val="160191"/>
</p:tagLst>
</file>

<file path=ppt/tags/tag727.xml><?xml version="1.0" encoding="utf-8"?>
<p:tagLst xmlns:p="http://schemas.openxmlformats.org/presentationml/2006/main">
  <p:tag name="KSO_WM_TAG_VERSION" val="1.0"/>
  <p:tag name="KSO_WM_BEAUTIFY_FLAG" val="#wm#"/>
  <p:tag name="KSO_WM_UNIT_TYPE" val="i"/>
  <p:tag name="KSO_WM_UNIT_ID" val="custom160191_10*i*163"/>
  <p:tag name="KSO_WM_TEMPLATE_CATEGORY" val="custom"/>
  <p:tag name="KSO_WM_TEMPLATE_INDEX" val="160191"/>
</p:tagLst>
</file>

<file path=ppt/tags/tag728.xml><?xml version="1.0" encoding="utf-8"?>
<p:tagLst xmlns:p="http://schemas.openxmlformats.org/presentationml/2006/main">
  <p:tag name="KSO_WM_TAG_VERSION" val="1.0"/>
  <p:tag name="KSO_WM_BEAUTIFY_FLAG" val="#wm#"/>
  <p:tag name="KSO_WM_UNIT_TYPE" val="i"/>
  <p:tag name="KSO_WM_UNIT_ID" val="custom160191_10*i*164"/>
  <p:tag name="KSO_WM_TEMPLATE_CATEGORY" val="custom"/>
  <p:tag name="KSO_WM_TEMPLATE_INDEX" val="160191"/>
</p:tagLst>
</file>

<file path=ppt/tags/tag729.xml><?xml version="1.0" encoding="utf-8"?>
<p:tagLst xmlns:p="http://schemas.openxmlformats.org/presentationml/2006/main">
  <p:tag name="KSO_WM_TAG_VERSION" val="1.0"/>
  <p:tag name="KSO_WM_BEAUTIFY_FLAG" val="#wm#"/>
  <p:tag name="KSO_WM_UNIT_TYPE" val="i"/>
  <p:tag name="KSO_WM_UNIT_ID" val="custom160191_10*i*165"/>
  <p:tag name="KSO_WM_TEMPLATE_CATEGORY" val="custom"/>
  <p:tag name="KSO_WM_TEMPLATE_INDEX" val="160191"/>
</p:tagLst>
</file>

<file path=ppt/tags/tag73.xml><?xml version="1.0" encoding="utf-8"?>
<p:tagLst xmlns:p="http://schemas.openxmlformats.org/presentationml/2006/main">
  <p:tag name="KSO_WM_TAG_VERSION" val="1.0"/>
  <p:tag name="KSO_WM_BEAUTIFY_FLAG" val="#wm#"/>
  <p:tag name="KSO_WM_UNIT_TYPE" val="i"/>
  <p:tag name="KSO_WM_UNIT_ID" val="custom160191_6*i*145"/>
  <p:tag name="KSO_WM_TEMPLATE_CATEGORY" val="custom"/>
  <p:tag name="KSO_WM_TEMPLATE_INDEX" val="160191"/>
</p:tagLst>
</file>

<file path=ppt/tags/tag730.xml><?xml version="1.0" encoding="utf-8"?>
<p:tagLst xmlns:p="http://schemas.openxmlformats.org/presentationml/2006/main">
  <p:tag name="KSO_WM_TAG_VERSION" val="1.0"/>
  <p:tag name="KSO_WM_BEAUTIFY_FLAG" val="#wm#"/>
  <p:tag name="KSO_WM_UNIT_TYPE" val="i"/>
  <p:tag name="KSO_WM_UNIT_ID" val="custom160191_10*i*166"/>
  <p:tag name="KSO_WM_TEMPLATE_CATEGORY" val="custom"/>
  <p:tag name="KSO_WM_TEMPLATE_INDEX" val="160191"/>
</p:tagLst>
</file>

<file path=ppt/tags/tag731.xml><?xml version="1.0" encoding="utf-8"?>
<p:tagLst xmlns:p="http://schemas.openxmlformats.org/presentationml/2006/main">
  <p:tag name="KSO_WM_TAG_VERSION" val="1.0"/>
  <p:tag name="KSO_WM_BEAUTIFY_FLAG" val="#wm#"/>
  <p:tag name="KSO_WM_UNIT_TYPE" val="i"/>
  <p:tag name="KSO_WM_UNIT_ID" val="custom160191_10*i*167"/>
  <p:tag name="KSO_WM_TEMPLATE_CATEGORY" val="custom"/>
  <p:tag name="KSO_WM_TEMPLATE_INDEX" val="160191"/>
</p:tagLst>
</file>

<file path=ppt/tags/tag732.xml><?xml version="1.0" encoding="utf-8"?>
<p:tagLst xmlns:p="http://schemas.openxmlformats.org/presentationml/2006/main">
  <p:tag name="KSO_WM_TAG_VERSION" val="1.0"/>
  <p:tag name="KSO_WM_BEAUTIFY_FLAG" val="#wm#"/>
  <p:tag name="KSO_WM_UNIT_TYPE" val="i"/>
  <p:tag name="KSO_WM_UNIT_ID" val="custom160191_10*i*168"/>
  <p:tag name="KSO_WM_TEMPLATE_CATEGORY" val="custom"/>
  <p:tag name="KSO_WM_TEMPLATE_INDEX" val="160191"/>
</p:tagLst>
</file>

<file path=ppt/tags/tag733.xml><?xml version="1.0" encoding="utf-8"?>
<p:tagLst xmlns:p="http://schemas.openxmlformats.org/presentationml/2006/main">
  <p:tag name="KSO_WM_TAG_VERSION" val="1.0"/>
  <p:tag name="KSO_WM_BEAUTIFY_FLAG" val="#wm#"/>
  <p:tag name="KSO_WM_UNIT_TYPE" val="i"/>
  <p:tag name="KSO_WM_UNIT_ID" val="custom160191_10*i*169"/>
  <p:tag name="KSO_WM_TEMPLATE_CATEGORY" val="custom"/>
  <p:tag name="KSO_WM_TEMPLATE_INDEX" val="160191"/>
</p:tagLst>
</file>

<file path=ppt/tags/tag734.xml><?xml version="1.0" encoding="utf-8"?>
<p:tagLst xmlns:p="http://schemas.openxmlformats.org/presentationml/2006/main">
  <p:tag name="KSO_WM_TAG_VERSION" val="1.0"/>
  <p:tag name="KSO_WM_BEAUTIFY_FLAG" val="#wm#"/>
  <p:tag name="KSO_WM_UNIT_TYPE" val="i"/>
  <p:tag name="KSO_WM_UNIT_ID" val="custom160191_10*i*170"/>
  <p:tag name="KSO_WM_TEMPLATE_CATEGORY" val="custom"/>
  <p:tag name="KSO_WM_TEMPLATE_INDEX" val="160191"/>
</p:tagLst>
</file>

<file path=ppt/tags/tag735.xml><?xml version="1.0" encoding="utf-8"?>
<p:tagLst xmlns:p="http://schemas.openxmlformats.org/presentationml/2006/main">
  <p:tag name="KSO_WM_TAG_VERSION" val="1.0"/>
  <p:tag name="KSO_WM_BEAUTIFY_FLAG" val="#wm#"/>
  <p:tag name="KSO_WM_UNIT_TYPE" val="i"/>
  <p:tag name="KSO_WM_UNIT_ID" val="custom160191_10*i*171"/>
  <p:tag name="KSO_WM_TEMPLATE_CATEGORY" val="custom"/>
  <p:tag name="KSO_WM_TEMPLATE_INDEX" val="160191"/>
</p:tagLst>
</file>

<file path=ppt/tags/tag736.xml><?xml version="1.0" encoding="utf-8"?>
<p:tagLst xmlns:p="http://schemas.openxmlformats.org/presentationml/2006/main">
  <p:tag name="KSO_WM_TAG_VERSION" val="1.0"/>
  <p:tag name="KSO_WM_BEAUTIFY_FLAG" val="#wm#"/>
  <p:tag name="KSO_WM_UNIT_TYPE" val="i"/>
  <p:tag name="KSO_WM_UNIT_ID" val="custom160191_10*i*172"/>
  <p:tag name="KSO_WM_TEMPLATE_CATEGORY" val="custom"/>
  <p:tag name="KSO_WM_TEMPLATE_INDEX" val="160191"/>
</p:tagLst>
</file>

<file path=ppt/tags/tag737.xml><?xml version="1.0" encoding="utf-8"?>
<p:tagLst xmlns:p="http://schemas.openxmlformats.org/presentationml/2006/main">
  <p:tag name="KSO_WM_TAG_VERSION" val="1.0"/>
  <p:tag name="KSO_WM_BEAUTIFY_FLAG" val="#wm#"/>
  <p:tag name="KSO_WM_UNIT_TYPE" val="i"/>
  <p:tag name="KSO_WM_UNIT_ID" val="custom160191_10*i*173"/>
  <p:tag name="KSO_WM_TEMPLATE_CATEGORY" val="custom"/>
  <p:tag name="KSO_WM_TEMPLATE_INDEX" val="160191"/>
</p:tagLst>
</file>

<file path=ppt/tags/tag738.xml><?xml version="1.0" encoding="utf-8"?>
<p:tagLst xmlns:p="http://schemas.openxmlformats.org/presentationml/2006/main">
  <p:tag name="KSO_WM_TAG_VERSION" val="1.0"/>
  <p:tag name="KSO_WM_BEAUTIFY_FLAG" val="#wm#"/>
  <p:tag name="KSO_WM_UNIT_TYPE" val="i"/>
  <p:tag name="KSO_WM_UNIT_ID" val="custom160191_10*i*174"/>
  <p:tag name="KSO_WM_TEMPLATE_CATEGORY" val="custom"/>
  <p:tag name="KSO_WM_TEMPLATE_INDEX" val="160191"/>
</p:tagLst>
</file>

<file path=ppt/tags/tag739.xml><?xml version="1.0" encoding="utf-8"?>
<p:tagLst xmlns:p="http://schemas.openxmlformats.org/presentationml/2006/main">
  <p:tag name="KSO_WM_TAG_VERSION" val="1.0"/>
  <p:tag name="KSO_WM_BEAUTIFY_FLAG" val="#wm#"/>
  <p:tag name="KSO_WM_UNIT_TYPE" val="i"/>
  <p:tag name="KSO_WM_UNIT_ID" val="custom160191_10*i*175"/>
  <p:tag name="KSO_WM_TEMPLATE_CATEGORY" val="custom"/>
  <p:tag name="KSO_WM_TEMPLATE_INDEX" val="160191"/>
</p:tagLst>
</file>

<file path=ppt/tags/tag74.xml><?xml version="1.0" encoding="utf-8"?>
<p:tagLst xmlns:p="http://schemas.openxmlformats.org/presentationml/2006/main">
  <p:tag name="KSO_WM_TAG_VERSION" val="1.0"/>
  <p:tag name="KSO_WM_BEAUTIFY_FLAG" val="#wm#"/>
  <p:tag name="KSO_WM_UNIT_TYPE" val="i"/>
  <p:tag name="KSO_WM_UNIT_ID" val="custom160191_6*i*146"/>
  <p:tag name="KSO_WM_TEMPLATE_CATEGORY" val="custom"/>
  <p:tag name="KSO_WM_TEMPLATE_INDEX" val="160191"/>
</p:tagLst>
</file>

<file path=ppt/tags/tag740.xml><?xml version="1.0" encoding="utf-8"?>
<p:tagLst xmlns:p="http://schemas.openxmlformats.org/presentationml/2006/main">
  <p:tag name="KSO_WM_TAG_VERSION" val="1.0"/>
  <p:tag name="KSO_WM_BEAUTIFY_FLAG" val="#wm#"/>
  <p:tag name="KSO_WM_UNIT_TYPE" val="i"/>
  <p:tag name="KSO_WM_UNIT_ID" val="custom160191_10*i*176"/>
  <p:tag name="KSO_WM_TEMPLATE_CATEGORY" val="custom"/>
  <p:tag name="KSO_WM_TEMPLATE_INDEX" val="160191"/>
</p:tagLst>
</file>

<file path=ppt/tags/tag741.xml><?xml version="1.0" encoding="utf-8"?>
<p:tagLst xmlns:p="http://schemas.openxmlformats.org/presentationml/2006/main">
  <p:tag name="KSO_WM_TAG_VERSION" val="1.0"/>
  <p:tag name="KSO_WM_BEAUTIFY_FLAG" val="#wm#"/>
  <p:tag name="KSO_WM_UNIT_TYPE" val="i"/>
  <p:tag name="KSO_WM_UNIT_ID" val="custom160191_10*i*177"/>
  <p:tag name="KSO_WM_TEMPLATE_CATEGORY" val="custom"/>
  <p:tag name="KSO_WM_TEMPLATE_INDEX" val="160191"/>
</p:tagLst>
</file>

<file path=ppt/tags/tag742.xml><?xml version="1.0" encoding="utf-8"?>
<p:tagLst xmlns:p="http://schemas.openxmlformats.org/presentationml/2006/main">
  <p:tag name="KSO_WM_TAG_VERSION" val="1.0"/>
  <p:tag name="KSO_WM_BEAUTIFY_FLAG" val="#wm#"/>
  <p:tag name="KSO_WM_UNIT_TYPE" val="i"/>
  <p:tag name="KSO_WM_UNIT_ID" val="custom160191_10*i*178"/>
  <p:tag name="KSO_WM_TEMPLATE_CATEGORY" val="custom"/>
  <p:tag name="KSO_WM_TEMPLATE_INDEX" val="160191"/>
</p:tagLst>
</file>

<file path=ppt/tags/tag743.xml><?xml version="1.0" encoding="utf-8"?>
<p:tagLst xmlns:p="http://schemas.openxmlformats.org/presentationml/2006/main">
  <p:tag name="KSO_WM_TAG_VERSION" val="1.0"/>
  <p:tag name="KSO_WM_BEAUTIFY_FLAG" val="#wm#"/>
  <p:tag name="KSO_WM_UNIT_TYPE" val="i"/>
  <p:tag name="KSO_WM_UNIT_ID" val="custom160191_10*i*179"/>
  <p:tag name="KSO_WM_TEMPLATE_CATEGORY" val="custom"/>
  <p:tag name="KSO_WM_TEMPLATE_INDEX" val="160191"/>
</p:tagLst>
</file>

<file path=ppt/tags/tag744.xml><?xml version="1.0" encoding="utf-8"?>
<p:tagLst xmlns:p="http://schemas.openxmlformats.org/presentationml/2006/main">
  <p:tag name="KSO_WM_TAG_VERSION" val="1.0"/>
  <p:tag name="KSO_WM_BEAUTIFY_FLAG" val="#wm#"/>
  <p:tag name="KSO_WM_UNIT_TYPE" val="i"/>
  <p:tag name="KSO_WM_UNIT_ID" val="custom160191_10*i*180"/>
  <p:tag name="KSO_WM_TEMPLATE_CATEGORY" val="custom"/>
  <p:tag name="KSO_WM_TEMPLATE_INDEX" val="160191"/>
</p:tagLst>
</file>

<file path=ppt/tags/tag745.xml><?xml version="1.0" encoding="utf-8"?>
<p:tagLst xmlns:p="http://schemas.openxmlformats.org/presentationml/2006/main">
  <p:tag name="KSO_WM_TAG_VERSION" val="1.0"/>
  <p:tag name="KSO_WM_BEAUTIFY_FLAG" val="#wm#"/>
  <p:tag name="KSO_WM_UNIT_TYPE" val="i"/>
  <p:tag name="KSO_WM_UNIT_ID" val="custom160191_10*i*181"/>
  <p:tag name="KSO_WM_TEMPLATE_CATEGORY" val="custom"/>
  <p:tag name="KSO_WM_TEMPLATE_INDEX" val="160191"/>
</p:tagLst>
</file>

<file path=ppt/tags/tag746.xml><?xml version="1.0" encoding="utf-8"?>
<p:tagLst xmlns:p="http://schemas.openxmlformats.org/presentationml/2006/main">
  <p:tag name="KSO_WM_TAG_VERSION" val="1.0"/>
  <p:tag name="KSO_WM_BEAUTIFY_FLAG" val="#wm#"/>
  <p:tag name="KSO_WM_UNIT_TYPE" val="i"/>
  <p:tag name="KSO_WM_UNIT_ID" val="custom160191_10*i*182"/>
  <p:tag name="KSO_WM_TEMPLATE_CATEGORY" val="custom"/>
  <p:tag name="KSO_WM_TEMPLATE_INDEX" val="160191"/>
</p:tagLst>
</file>

<file path=ppt/tags/tag747.xml><?xml version="1.0" encoding="utf-8"?>
<p:tagLst xmlns:p="http://schemas.openxmlformats.org/presentationml/2006/main">
  <p:tag name="KSO_WM_TAG_VERSION" val="1.0"/>
  <p:tag name="KSO_WM_BEAUTIFY_FLAG" val="#wm#"/>
  <p:tag name="KSO_WM_UNIT_TYPE" val="i"/>
  <p:tag name="KSO_WM_UNIT_ID" val="custom160191_10*i*183"/>
  <p:tag name="KSO_WM_TEMPLATE_CATEGORY" val="custom"/>
  <p:tag name="KSO_WM_TEMPLATE_INDEX" val="160191"/>
</p:tagLst>
</file>

<file path=ppt/tags/tag748.xml><?xml version="1.0" encoding="utf-8"?>
<p:tagLst xmlns:p="http://schemas.openxmlformats.org/presentationml/2006/main">
  <p:tag name="KSO_WM_TAG_VERSION" val="1.0"/>
  <p:tag name="KSO_WM_BEAUTIFY_FLAG" val="#wm#"/>
  <p:tag name="KSO_WM_UNIT_TYPE" val="i"/>
  <p:tag name="KSO_WM_UNIT_ID" val="custom160191_10*i*184"/>
  <p:tag name="KSO_WM_TEMPLATE_CATEGORY" val="custom"/>
  <p:tag name="KSO_WM_TEMPLATE_INDEX" val="160191"/>
</p:tagLst>
</file>

<file path=ppt/tags/tag749.xml><?xml version="1.0" encoding="utf-8"?>
<p:tagLst xmlns:p="http://schemas.openxmlformats.org/presentationml/2006/main">
  <p:tag name="KSO_WM_TAG_VERSION" val="1.0"/>
  <p:tag name="KSO_WM_BEAUTIFY_FLAG" val="#wm#"/>
  <p:tag name="KSO_WM_UNIT_TYPE" val="i"/>
  <p:tag name="KSO_WM_UNIT_ID" val="custom160191_10*i*185"/>
  <p:tag name="KSO_WM_TEMPLATE_CATEGORY" val="custom"/>
  <p:tag name="KSO_WM_TEMPLATE_INDEX" val="160191"/>
</p:tagLst>
</file>

<file path=ppt/tags/tag75.xml><?xml version="1.0" encoding="utf-8"?>
<p:tagLst xmlns:p="http://schemas.openxmlformats.org/presentationml/2006/main">
  <p:tag name="KSO_WM_TAG_VERSION" val="1.0"/>
  <p:tag name="KSO_WM_BEAUTIFY_FLAG" val="#wm#"/>
  <p:tag name="KSO_WM_UNIT_TYPE" val="i"/>
  <p:tag name="KSO_WM_UNIT_ID" val="custom160191_6*i*147"/>
  <p:tag name="KSO_WM_TEMPLATE_CATEGORY" val="custom"/>
  <p:tag name="KSO_WM_TEMPLATE_INDEX" val="160191"/>
</p:tagLst>
</file>

<file path=ppt/tags/tag750.xml><?xml version="1.0" encoding="utf-8"?>
<p:tagLst xmlns:p="http://schemas.openxmlformats.org/presentationml/2006/main">
  <p:tag name="KSO_WM_TAG_VERSION" val="1.0"/>
  <p:tag name="KSO_WM_BEAUTIFY_FLAG" val="#wm#"/>
  <p:tag name="KSO_WM_UNIT_TYPE" val="i"/>
  <p:tag name="KSO_WM_UNIT_ID" val="custom160191_10*i*186"/>
  <p:tag name="KSO_WM_TEMPLATE_CATEGORY" val="custom"/>
  <p:tag name="KSO_WM_TEMPLATE_INDEX" val="160191"/>
</p:tagLst>
</file>

<file path=ppt/tags/tag751.xml><?xml version="1.0" encoding="utf-8"?>
<p:tagLst xmlns:p="http://schemas.openxmlformats.org/presentationml/2006/main">
  <p:tag name="KSO_WM_TAG_VERSION" val="1.0"/>
  <p:tag name="KSO_WM_BEAUTIFY_FLAG" val="#wm#"/>
  <p:tag name="KSO_WM_UNIT_TYPE" val="i"/>
  <p:tag name="KSO_WM_UNIT_ID" val="custom160191_10*i*187"/>
  <p:tag name="KSO_WM_TEMPLATE_CATEGORY" val="custom"/>
  <p:tag name="KSO_WM_TEMPLATE_INDEX" val="160191"/>
</p:tagLst>
</file>

<file path=ppt/tags/tag75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1"/>
  <p:tag name="KSO_WM_UNIT_ID" val="custom160191_10*l_i*1_41"/>
  <p:tag name="KSO_WM_UNIT_CLEAR" val="1"/>
  <p:tag name="KSO_WM_UNIT_LAYERLEVEL" val="1_1"/>
  <p:tag name="KSO_WM_DIAGRAM_GROUP_CODE" val="l1-1"/>
</p:tagLst>
</file>

<file path=ppt/tags/tag75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2"/>
  <p:tag name="KSO_WM_UNIT_ID" val="custom160191_10*l_i*1_42"/>
  <p:tag name="KSO_WM_UNIT_CLEAR" val="1"/>
  <p:tag name="KSO_WM_UNIT_LAYERLEVEL" val="1_1"/>
  <p:tag name="KSO_WM_DIAGRAM_GROUP_CODE" val="l1-1"/>
</p:tagLst>
</file>

<file path=ppt/tags/tag75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3"/>
  <p:tag name="KSO_WM_UNIT_ID" val="custom160191_10*l_i*1_43"/>
  <p:tag name="KSO_WM_UNIT_CLEAR" val="1"/>
  <p:tag name="KSO_WM_UNIT_LAYERLEVEL" val="1_1"/>
  <p:tag name="KSO_WM_DIAGRAM_GROUP_CODE" val="l1-1"/>
</p:tagLst>
</file>

<file path=ppt/tags/tag75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4"/>
  <p:tag name="KSO_WM_UNIT_ID" val="custom160191_10*l_i*1_44"/>
  <p:tag name="KSO_WM_UNIT_CLEAR" val="1"/>
  <p:tag name="KSO_WM_UNIT_LAYERLEVEL" val="1_1"/>
  <p:tag name="KSO_WM_DIAGRAM_GROUP_CODE" val="l1-1"/>
</p:tagLst>
</file>

<file path=ppt/tags/tag75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5"/>
  <p:tag name="KSO_WM_UNIT_ID" val="custom160191_10*l_i*1_45"/>
  <p:tag name="KSO_WM_UNIT_CLEAR" val="1"/>
  <p:tag name="KSO_WM_UNIT_LAYERLEVEL" val="1_1"/>
  <p:tag name="KSO_WM_DIAGRAM_GROUP_CODE" val="l1-1"/>
</p:tagLst>
</file>

<file path=ppt/tags/tag75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6"/>
  <p:tag name="KSO_WM_UNIT_ID" val="custom160191_10*l_i*1_46"/>
  <p:tag name="KSO_WM_UNIT_CLEAR" val="1"/>
  <p:tag name="KSO_WM_UNIT_LAYERLEVEL" val="1_1"/>
  <p:tag name="KSO_WM_DIAGRAM_GROUP_CODE" val="l1-1"/>
</p:tagLst>
</file>

<file path=ppt/tags/tag75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7"/>
  <p:tag name="KSO_WM_UNIT_ID" val="custom160191_10*l_i*1_47"/>
  <p:tag name="KSO_WM_UNIT_CLEAR" val="1"/>
  <p:tag name="KSO_WM_UNIT_LAYERLEVEL" val="1_1"/>
  <p:tag name="KSO_WM_DIAGRAM_GROUP_CODE" val="l1-1"/>
</p:tagLst>
</file>

<file path=ppt/tags/tag75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8"/>
  <p:tag name="KSO_WM_UNIT_ID" val="custom160191_10*l_i*1_48"/>
  <p:tag name="KSO_WM_UNIT_CLEAR" val="1"/>
  <p:tag name="KSO_WM_UNIT_LAYERLEVEL" val="1_1"/>
  <p:tag name="KSO_WM_DIAGRAM_GROUP_CODE" val="l1-1"/>
</p:tagLst>
</file>

<file path=ppt/tags/tag76.xml><?xml version="1.0" encoding="utf-8"?>
<p:tagLst xmlns:p="http://schemas.openxmlformats.org/presentationml/2006/main">
  <p:tag name="KSO_WM_TAG_VERSION" val="1.0"/>
  <p:tag name="KSO_WM_BEAUTIFY_FLAG" val="#wm#"/>
  <p:tag name="KSO_WM_UNIT_TYPE" val="i"/>
  <p:tag name="KSO_WM_UNIT_ID" val="custom160191_6*i*148"/>
  <p:tag name="KSO_WM_TEMPLATE_CATEGORY" val="custom"/>
  <p:tag name="KSO_WM_TEMPLATE_INDEX" val="160191"/>
</p:tagLst>
</file>

<file path=ppt/tags/tag76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9"/>
  <p:tag name="KSO_WM_UNIT_ID" val="custom160191_10*l_i*1_49"/>
  <p:tag name="KSO_WM_UNIT_CLEAR" val="1"/>
  <p:tag name="KSO_WM_UNIT_LAYERLEVEL" val="1_1"/>
  <p:tag name="KSO_WM_DIAGRAM_GROUP_CODE" val="l1-1"/>
</p:tagLst>
</file>

<file path=ppt/tags/tag76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0"/>
  <p:tag name="KSO_WM_UNIT_ID" val="custom160191_10*l_i*1_50"/>
  <p:tag name="KSO_WM_UNIT_CLEAR" val="1"/>
  <p:tag name="KSO_WM_UNIT_LAYERLEVEL" val="1_1"/>
  <p:tag name="KSO_WM_DIAGRAM_GROUP_CODE" val="l1-1"/>
</p:tagLst>
</file>

<file path=ppt/tags/tag76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1"/>
  <p:tag name="KSO_WM_UNIT_ID" val="custom160191_10*l_i*1_51"/>
  <p:tag name="KSO_WM_UNIT_CLEAR" val="1"/>
  <p:tag name="KSO_WM_UNIT_LAYERLEVEL" val="1_1"/>
  <p:tag name="KSO_WM_DIAGRAM_GROUP_CODE" val="l1-1"/>
</p:tagLst>
</file>

<file path=ppt/tags/tag76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2"/>
  <p:tag name="KSO_WM_UNIT_ID" val="custom160191_10*l_i*1_52"/>
  <p:tag name="KSO_WM_UNIT_CLEAR" val="1"/>
  <p:tag name="KSO_WM_UNIT_LAYERLEVEL" val="1_1"/>
  <p:tag name="KSO_WM_DIAGRAM_GROUP_CODE" val="l1-1"/>
</p:tagLst>
</file>

<file path=ppt/tags/tag76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3"/>
  <p:tag name="KSO_WM_UNIT_ID" val="custom160191_10*l_i*1_53"/>
  <p:tag name="KSO_WM_UNIT_CLEAR" val="1"/>
  <p:tag name="KSO_WM_UNIT_LAYERLEVEL" val="1_1"/>
  <p:tag name="KSO_WM_DIAGRAM_GROUP_CODE" val="l1-1"/>
</p:tagLst>
</file>

<file path=ppt/tags/tag76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4"/>
  <p:tag name="KSO_WM_UNIT_ID" val="custom160191_10*l_i*1_54"/>
  <p:tag name="KSO_WM_UNIT_CLEAR" val="1"/>
  <p:tag name="KSO_WM_UNIT_LAYERLEVEL" val="1_1"/>
  <p:tag name="KSO_WM_DIAGRAM_GROUP_CODE" val="l1-1"/>
</p:tagLst>
</file>

<file path=ppt/tags/tag76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5"/>
  <p:tag name="KSO_WM_UNIT_ID" val="custom160191_10*l_i*1_55"/>
  <p:tag name="KSO_WM_UNIT_CLEAR" val="1"/>
  <p:tag name="KSO_WM_UNIT_LAYERLEVEL" val="1_1"/>
  <p:tag name="KSO_WM_DIAGRAM_GROUP_CODE" val="l1-1"/>
</p:tagLst>
</file>

<file path=ppt/tags/tag76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6"/>
  <p:tag name="KSO_WM_UNIT_ID" val="custom160191_10*l_i*1_56"/>
  <p:tag name="KSO_WM_UNIT_CLEAR" val="1"/>
  <p:tag name="KSO_WM_UNIT_LAYERLEVEL" val="1_1"/>
  <p:tag name="KSO_WM_DIAGRAM_GROUP_CODE" val="l1-1"/>
</p:tagLst>
</file>

<file path=ppt/tags/tag76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7"/>
  <p:tag name="KSO_WM_UNIT_ID" val="custom160191_10*l_i*1_57"/>
  <p:tag name="KSO_WM_UNIT_CLEAR" val="1"/>
  <p:tag name="KSO_WM_UNIT_LAYERLEVEL" val="1_1"/>
  <p:tag name="KSO_WM_DIAGRAM_GROUP_CODE" val="l1-1"/>
</p:tagLst>
</file>

<file path=ppt/tags/tag76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8"/>
  <p:tag name="KSO_WM_UNIT_ID" val="custom160191_10*l_i*1_58"/>
  <p:tag name="KSO_WM_UNIT_CLEAR" val="1"/>
  <p:tag name="KSO_WM_UNIT_LAYERLEVEL" val="1_1"/>
  <p:tag name="KSO_WM_DIAGRAM_GROUP_CODE" val="l1-1"/>
</p:tagLst>
</file>

<file path=ppt/tags/tag77.xml><?xml version="1.0" encoding="utf-8"?>
<p:tagLst xmlns:p="http://schemas.openxmlformats.org/presentationml/2006/main">
  <p:tag name="KSO_WM_TAG_VERSION" val="1.0"/>
  <p:tag name="KSO_WM_BEAUTIFY_FLAG" val="#wm#"/>
  <p:tag name="KSO_WM_UNIT_TYPE" val="i"/>
  <p:tag name="KSO_WM_UNIT_ID" val="custom160191_6*i*149"/>
  <p:tag name="KSO_WM_TEMPLATE_CATEGORY" val="custom"/>
  <p:tag name="KSO_WM_TEMPLATE_INDEX" val="160191"/>
</p:tagLst>
</file>

<file path=ppt/tags/tag77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9"/>
  <p:tag name="KSO_WM_UNIT_ID" val="custom160191_10*l_i*1_59"/>
  <p:tag name="KSO_WM_UNIT_CLEAR" val="1"/>
  <p:tag name="KSO_WM_UNIT_LAYERLEVEL" val="1_1"/>
  <p:tag name="KSO_WM_DIAGRAM_GROUP_CODE" val="l1-1"/>
</p:tagLst>
</file>

<file path=ppt/tags/tag77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0"/>
  <p:tag name="KSO_WM_UNIT_ID" val="custom160191_10*l_i*1_60"/>
  <p:tag name="KSO_WM_UNIT_CLEAR" val="1"/>
  <p:tag name="KSO_WM_UNIT_LAYERLEVEL" val="1_1"/>
  <p:tag name="KSO_WM_DIAGRAM_GROUP_CODE" val="l1-1"/>
</p:tagLst>
</file>

<file path=ppt/tags/tag77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1"/>
  <p:tag name="KSO_WM_UNIT_ID" val="custom160191_10*l_i*1_61"/>
  <p:tag name="KSO_WM_UNIT_CLEAR" val="1"/>
  <p:tag name="KSO_WM_UNIT_LAYERLEVEL" val="1_1"/>
  <p:tag name="KSO_WM_DIAGRAM_GROUP_CODE" val="l1-1"/>
</p:tagLst>
</file>

<file path=ppt/tags/tag77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2"/>
  <p:tag name="KSO_WM_UNIT_ID" val="custom160191_10*l_i*1_62"/>
  <p:tag name="KSO_WM_UNIT_CLEAR" val="1"/>
  <p:tag name="KSO_WM_UNIT_LAYERLEVEL" val="1_1"/>
  <p:tag name="KSO_WM_DIAGRAM_GROUP_CODE" val="l1-1"/>
</p:tagLst>
</file>

<file path=ppt/tags/tag77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3"/>
  <p:tag name="KSO_WM_UNIT_ID" val="custom160191_10*l_i*1_63"/>
  <p:tag name="KSO_WM_UNIT_CLEAR" val="1"/>
  <p:tag name="KSO_WM_UNIT_LAYERLEVEL" val="1_1"/>
  <p:tag name="KSO_WM_DIAGRAM_GROUP_CODE" val="l1-1"/>
</p:tagLst>
</file>

<file path=ppt/tags/tag77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4"/>
  <p:tag name="KSO_WM_UNIT_ID" val="custom160191_10*l_i*1_64"/>
  <p:tag name="KSO_WM_UNIT_CLEAR" val="1"/>
  <p:tag name="KSO_WM_UNIT_LAYERLEVEL" val="1_1"/>
  <p:tag name="KSO_WM_DIAGRAM_GROUP_CODE" val="l1-1"/>
</p:tagLst>
</file>

<file path=ppt/tags/tag77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5"/>
  <p:tag name="KSO_WM_UNIT_ID" val="custom160191_10*l_i*1_65"/>
  <p:tag name="KSO_WM_UNIT_CLEAR" val="1"/>
  <p:tag name="KSO_WM_UNIT_LAYERLEVEL" val="1_1"/>
  <p:tag name="KSO_WM_DIAGRAM_GROUP_CODE" val="l1-1"/>
</p:tagLst>
</file>

<file path=ppt/tags/tag77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6"/>
  <p:tag name="KSO_WM_UNIT_ID" val="custom160191_10*l_i*1_66"/>
  <p:tag name="KSO_WM_UNIT_CLEAR" val="1"/>
  <p:tag name="KSO_WM_UNIT_LAYERLEVEL" val="1_1"/>
  <p:tag name="KSO_WM_DIAGRAM_GROUP_CODE" val="l1-1"/>
</p:tagLst>
</file>

<file path=ppt/tags/tag77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7"/>
  <p:tag name="KSO_WM_UNIT_ID" val="custom160191_10*l_i*1_67"/>
  <p:tag name="KSO_WM_UNIT_CLEAR" val="1"/>
  <p:tag name="KSO_WM_UNIT_LAYERLEVEL" val="1_1"/>
  <p:tag name="KSO_WM_DIAGRAM_GROUP_CODE" val="l1-1"/>
</p:tagLst>
</file>

<file path=ppt/tags/tag77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8"/>
  <p:tag name="KSO_WM_UNIT_ID" val="custom160191_10*l_i*1_68"/>
  <p:tag name="KSO_WM_UNIT_CLEAR" val="1"/>
  <p:tag name="KSO_WM_UNIT_LAYERLEVEL" val="1_1"/>
  <p:tag name="KSO_WM_DIAGRAM_GROUP_CODE" val="l1-1"/>
</p:tagLst>
</file>

<file path=ppt/tags/tag78.xml><?xml version="1.0" encoding="utf-8"?>
<p:tagLst xmlns:p="http://schemas.openxmlformats.org/presentationml/2006/main">
  <p:tag name="KSO_WM_TAG_VERSION" val="1.0"/>
  <p:tag name="KSO_WM_BEAUTIFY_FLAG" val="#wm#"/>
  <p:tag name="KSO_WM_UNIT_TYPE" val="i"/>
  <p:tag name="KSO_WM_UNIT_ID" val="custom160191_6*i*150"/>
  <p:tag name="KSO_WM_TEMPLATE_CATEGORY" val="custom"/>
  <p:tag name="KSO_WM_TEMPLATE_INDEX" val="160191"/>
</p:tagLst>
</file>

<file path=ppt/tags/tag78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9"/>
  <p:tag name="KSO_WM_UNIT_ID" val="custom160191_10*l_i*1_69"/>
  <p:tag name="KSO_WM_UNIT_CLEAR" val="1"/>
  <p:tag name="KSO_WM_UNIT_LAYERLEVEL" val="1_1"/>
  <p:tag name="KSO_WM_DIAGRAM_GROUP_CODE" val="l1-1"/>
</p:tagLst>
</file>

<file path=ppt/tags/tag78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0"/>
  <p:tag name="KSO_WM_UNIT_ID" val="custom160191_10*l_i*1_70"/>
  <p:tag name="KSO_WM_UNIT_CLEAR" val="1"/>
  <p:tag name="KSO_WM_UNIT_LAYERLEVEL" val="1_1"/>
  <p:tag name="KSO_WM_DIAGRAM_GROUP_CODE" val="l1-1"/>
</p:tagLst>
</file>

<file path=ppt/tags/tag78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1"/>
  <p:tag name="KSO_WM_UNIT_ID" val="custom160191_10*l_i*1_71"/>
  <p:tag name="KSO_WM_UNIT_CLEAR" val="1"/>
  <p:tag name="KSO_WM_UNIT_LAYERLEVEL" val="1_1"/>
  <p:tag name="KSO_WM_DIAGRAM_GROUP_CODE" val="l1-1"/>
</p:tagLst>
</file>

<file path=ppt/tags/tag78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2"/>
  <p:tag name="KSO_WM_UNIT_ID" val="custom160191_10*l_i*1_72"/>
  <p:tag name="KSO_WM_UNIT_CLEAR" val="1"/>
  <p:tag name="KSO_WM_UNIT_LAYERLEVEL" val="1_1"/>
  <p:tag name="KSO_WM_DIAGRAM_GROUP_CODE" val="l1-1"/>
</p:tagLst>
</file>

<file path=ppt/tags/tag78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3"/>
  <p:tag name="KSO_WM_UNIT_ID" val="custom160191_10*l_i*1_73"/>
  <p:tag name="KSO_WM_UNIT_CLEAR" val="1"/>
  <p:tag name="KSO_WM_UNIT_LAYERLEVEL" val="1_1"/>
  <p:tag name="KSO_WM_DIAGRAM_GROUP_CODE" val="l1-1"/>
</p:tagLst>
</file>

<file path=ppt/tags/tag78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4"/>
  <p:tag name="KSO_WM_UNIT_ID" val="custom160191_10*l_i*1_74"/>
  <p:tag name="KSO_WM_UNIT_CLEAR" val="1"/>
  <p:tag name="KSO_WM_UNIT_LAYERLEVEL" val="1_1"/>
  <p:tag name="KSO_WM_DIAGRAM_GROUP_CODE" val="l1-1"/>
</p:tagLst>
</file>

<file path=ppt/tags/tag78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5"/>
  <p:tag name="KSO_WM_UNIT_ID" val="custom160191_10*l_i*1_75"/>
  <p:tag name="KSO_WM_UNIT_CLEAR" val="1"/>
  <p:tag name="KSO_WM_UNIT_LAYERLEVEL" val="1_1"/>
  <p:tag name="KSO_WM_DIAGRAM_GROUP_CODE" val="l1-1"/>
</p:tagLst>
</file>

<file path=ppt/tags/tag78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6"/>
  <p:tag name="KSO_WM_UNIT_ID" val="custom160191_10*l_i*1_76"/>
  <p:tag name="KSO_WM_UNIT_CLEAR" val="1"/>
  <p:tag name="KSO_WM_UNIT_LAYERLEVEL" val="1_1"/>
  <p:tag name="KSO_WM_DIAGRAM_GROUP_CODE" val="l1-1"/>
</p:tagLst>
</file>

<file path=ppt/tags/tag78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7"/>
  <p:tag name="KSO_WM_UNIT_ID" val="custom160191_10*l_i*1_77"/>
  <p:tag name="KSO_WM_UNIT_CLEAR" val="1"/>
  <p:tag name="KSO_WM_UNIT_LAYERLEVEL" val="1_1"/>
  <p:tag name="KSO_WM_DIAGRAM_GROUP_CODE" val="l1-1"/>
</p:tagLst>
</file>

<file path=ppt/tags/tag78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8"/>
  <p:tag name="KSO_WM_UNIT_ID" val="custom160191_10*l_i*1_78"/>
  <p:tag name="KSO_WM_UNIT_CLEAR" val="1"/>
  <p:tag name="KSO_WM_UNIT_LAYERLEVEL" val="1_1"/>
  <p:tag name="KSO_WM_DIAGRAM_GROUP_CODE" val="l1-1"/>
</p:tagLst>
</file>

<file path=ppt/tags/tag79.xml><?xml version="1.0" encoding="utf-8"?>
<p:tagLst xmlns:p="http://schemas.openxmlformats.org/presentationml/2006/main">
  <p:tag name="KSO_WM_TAG_VERSION" val="1.0"/>
  <p:tag name="KSO_WM_BEAUTIFY_FLAG" val="#wm#"/>
  <p:tag name="KSO_WM_UNIT_TYPE" val="i"/>
  <p:tag name="KSO_WM_UNIT_ID" val="custom160191_6*i*151"/>
  <p:tag name="KSO_WM_TEMPLATE_CATEGORY" val="custom"/>
  <p:tag name="KSO_WM_TEMPLATE_INDEX" val="160191"/>
</p:tagLst>
</file>

<file path=ppt/tags/tag79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9"/>
  <p:tag name="KSO_WM_UNIT_ID" val="custom160191_10*l_i*1_79"/>
  <p:tag name="KSO_WM_UNIT_CLEAR" val="1"/>
  <p:tag name="KSO_WM_UNIT_LAYERLEVEL" val="1_1"/>
  <p:tag name="KSO_WM_DIAGRAM_GROUP_CODE" val="l1-1"/>
</p:tagLst>
</file>

<file path=ppt/tags/tag79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0"/>
  <p:tag name="KSO_WM_UNIT_ID" val="custom160191_10*l_i*1_80"/>
  <p:tag name="KSO_WM_UNIT_CLEAR" val="1"/>
  <p:tag name="KSO_WM_UNIT_LAYERLEVEL" val="1_1"/>
  <p:tag name="KSO_WM_DIAGRAM_GROUP_CODE" val="l1-1"/>
</p:tagLst>
</file>

<file path=ppt/tags/tag79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f"/>
  <p:tag name="KSO_WM_UNIT_INDEX" val="1_2_1"/>
  <p:tag name="KSO_WM_UNIT_ID" val="custom160191_10*l_h_f*1_2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Lst>
</file>

<file path=ppt/tags/tag793.xml><?xml version="1.0" encoding="utf-8"?>
<p:tagLst xmlns:p="http://schemas.openxmlformats.org/presentationml/2006/main">
  <p:tag name="KSO_WM_TAG_VERSION" val="1.0"/>
  <p:tag name="KSO_WM_BEAUTIFY_FLAG" val="#wm#"/>
  <p:tag name="KSO_WM_UNIT_TYPE" val="i"/>
  <p:tag name="KSO_WM_UNIT_ID" val="custom160191_10*i*270"/>
  <p:tag name="KSO_WM_TEMPLATE_CATEGORY" val="custom"/>
  <p:tag name="KSO_WM_TEMPLATE_INDEX" val="160191"/>
</p:tagLst>
</file>

<file path=ppt/tags/tag79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1"/>
  <p:tag name="KSO_WM_UNIT_ID" val="custom160191_10*l_i*1_81"/>
  <p:tag name="KSO_WM_UNIT_CLEAR" val="1"/>
  <p:tag name="KSO_WM_UNIT_LAYERLEVEL" val="1_1"/>
  <p:tag name="KSO_WM_DIAGRAM_GROUP_CODE" val="l1-1"/>
</p:tagLst>
</file>

<file path=ppt/tags/tag79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2"/>
  <p:tag name="KSO_WM_UNIT_ID" val="custom160191_10*l_i*1_82"/>
  <p:tag name="KSO_WM_UNIT_CLEAR" val="1"/>
  <p:tag name="KSO_WM_UNIT_LAYERLEVEL" val="1_1"/>
  <p:tag name="KSO_WM_DIAGRAM_GROUP_CODE" val="l1-1"/>
</p:tagLst>
</file>

<file path=ppt/tags/tag79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3"/>
  <p:tag name="KSO_WM_UNIT_ID" val="custom160191_10*l_i*1_83"/>
  <p:tag name="KSO_WM_UNIT_CLEAR" val="1"/>
  <p:tag name="KSO_WM_UNIT_LAYERLEVEL" val="1_1"/>
  <p:tag name="KSO_WM_DIAGRAM_GROUP_CODE" val="l1-1"/>
</p:tagLst>
</file>

<file path=ppt/tags/tag79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4"/>
  <p:tag name="KSO_WM_UNIT_ID" val="custom160191_10*l_i*1_84"/>
  <p:tag name="KSO_WM_UNIT_CLEAR" val="1"/>
  <p:tag name="KSO_WM_UNIT_LAYERLEVEL" val="1_1"/>
  <p:tag name="KSO_WM_DIAGRAM_GROUP_CODE" val="l1-1"/>
</p:tagLst>
</file>

<file path=ppt/tags/tag79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5"/>
  <p:tag name="KSO_WM_UNIT_ID" val="custom160191_10*l_i*1_85"/>
  <p:tag name="KSO_WM_UNIT_CLEAR" val="1"/>
  <p:tag name="KSO_WM_UNIT_LAYERLEVEL" val="1_1"/>
  <p:tag name="KSO_WM_DIAGRAM_GROUP_CODE" val="l1-1"/>
</p:tagLst>
</file>

<file path=ppt/tags/tag79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6"/>
  <p:tag name="KSO_WM_UNIT_ID" val="custom160191_10*l_i*1_86"/>
  <p:tag name="KSO_WM_UNIT_CLEAR" val="1"/>
  <p:tag name="KSO_WM_UNIT_LAYERLEVEL" val="1_1"/>
  <p:tag name="KSO_WM_DIAGRAM_GROUP_CODE" val="l1-1"/>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f"/>
  <p:tag name="KSO_WM_UNIT_INDEX" val="1"/>
  <p:tag name="KSO_WM_UNIT_ID" val="custom160191_3*f*1"/>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80.xml><?xml version="1.0" encoding="utf-8"?>
<p:tagLst xmlns:p="http://schemas.openxmlformats.org/presentationml/2006/main">
  <p:tag name="KSO_WM_TAG_VERSION" val="1.0"/>
  <p:tag name="KSO_WM_BEAUTIFY_FLAG" val="#wm#"/>
  <p:tag name="KSO_WM_UNIT_TYPE" val="i"/>
  <p:tag name="KSO_WM_UNIT_ID" val="custom160191_6*i*152"/>
  <p:tag name="KSO_WM_TEMPLATE_CATEGORY" val="custom"/>
  <p:tag name="KSO_WM_TEMPLATE_INDEX" val="160191"/>
</p:tagLst>
</file>

<file path=ppt/tags/tag80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7"/>
  <p:tag name="KSO_WM_UNIT_ID" val="custom160191_10*l_i*1_87"/>
  <p:tag name="KSO_WM_UNIT_CLEAR" val="1"/>
  <p:tag name="KSO_WM_UNIT_LAYERLEVEL" val="1_1"/>
  <p:tag name="KSO_WM_DIAGRAM_GROUP_CODE" val="l1-1"/>
</p:tagLst>
</file>

<file path=ppt/tags/tag80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8"/>
  <p:tag name="KSO_WM_UNIT_ID" val="custom160191_10*l_i*1_88"/>
  <p:tag name="KSO_WM_UNIT_CLEAR" val="1"/>
  <p:tag name="KSO_WM_UNIT_LAYERLEVEL" val="1_1"/>
  <p:tag name="KSO_WM_DIAGRAM_GROUP_CODE" val="l1-1"/>
</p:tagLst>
</file>

<file path=ppt/tags/tag80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9"/>
  <p:tag name="KSO_WM_UNIT_ID" val="custom160191_10*l_i*1_89"/>
  <p:tag name="KSO_WM_UNIT_CLEAR" val="1"/>
  <p:tag name="KSO_WM_UNIT_LAYERLEVEL" val="1_1"/>
  <p:tag name="KSO_WM_DIAGRAM_GROUP_CODE" val="l1-1"/>
</p:tagLst>
</file>

<file path=ppt/tags/tag80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0"/>
  <p:tag name="KSO_WM_UNIT_ID" val="custom160191_10*l_i*1_90"/>
  <p:tag name="KSO_WM_UNIT_CLEAR" val="1"/>
  <p:tag name="KSO_WM_UNIT_LAYERLEVEL" val="1_1"/>
  <p:tag name="KSO_WM_DIAGRAM_GROUP_CODE" val="l1-1"/>
</p:tagLst>
</file>

<file path=ppt/tags/tag80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1"/>
  <p:tag name="KSO_WM_UNIT_ID" val="custom160191_10*l_i*1_91"/>
  <p:tag name="KSO_WM_UNIT_CLEAR" val="1"/>
  <p:tag name="KSO_WM_UNIT_LAYERLEVEL" val="1_1"/>
  <p:tag name="KSO_WM_DIAGRAM_GROUP_CODE" val="l1-1"/>
</p:tagLst>
</file>

<file path=ppt/tags/tag80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2"/>
  <p:tag name="KSO_WM_UNIT_ID" val="custom160191_10*l_i*1_92"/>
  <p:tag name="KSO_WM_UNIT_CLEAR" val="1"/>
  <p:tag name="KSO_WM_UNIT_LAYERLEVEL" val="1_1"/>
  <p:tag name="KSO_WM_DIAGRAM_GROUP_CODE" val="l1-1"/>
</p:tagLst>
</file>

<file path=ppt/tags/tag80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3"/>
  <p:tag name="KSO_WM_UNIT_ID" val="custom160191_10*l_i*1_93"/>
  <p:tag name="KSO_WM_UNIT_CLEAR" val="1"/>
  <p:tag name="KSO_WM_UNIT_LAYERLEVEL" val="1_1"/>
  <p:tag name="KSO_WM_DIAGRAM_GROUP_CODE" val="l1-1"/>
</p:tagLst>
</file>

<file path=ppt/tags/tag80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4"/>
  <p:tag name="KSO_WM_UNIT_ID" val="custom160191_10*l_i*1_94"/>
  <p:tag name="KSO_WM_UNIT_CLEAR" val="1"/>
  <p:tag name="KSO_WM_UNIT_LAYERLEVEL" val="1_1"/>
  <p:tag name="KSO_WM_DIAGRAM_GROUP_CODE" val="l1-1"/>
</p:tagLst>
</file>

<file path=ppt/tags/tag80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5"/>
  <p:tag name="KSO_WM_UNIT_ID" val="custom160191_10*l_i*1_95"/>
  <p:tag name="KSO_WM_UNIT_CLEAR" val="1"/>
  <p:tag name="KSO_WM_UNIT_LAYERLEVEL" val="1_1"/>
  <p:tag name="KSO_WM_DIAGRAM_GROUP_CODE" val="l1-1"/>
</p:tagLst>
</file>

<file path=ppt/tags/tag80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6"/>
  <p:tag name="KSO_WM_UNIT_ID" val="custom160191_10*l_i*1_96"/>
  <p:tag name="KSO_WM_UNIT_CLEAR" val="1"/>
  <p:tag name="KSO_WM_UNIT_LAYERLEVEL" val="1_1"/>
  <p:tag name="KSO_WM_DIAGRAM_GROUP_CODE" val="l1-1"/>
</p:tagLst>
</file>

<file path=ppt/tags/tag81.xml><?xml version="1.0" encoding="utf-8"?>
<p:tagLst xmlns:p="http://schemas.openxmlformats.org/presentationml/2006/main">
  <p:tag name="KSO_WM_TAG_VERSION" val="1.0"/>
  <p:tag name="KSO_WM_BEAUTIFY_FLAG" val="#wm#"/>
  <p:tag name="KSO_WM_UNIT_TYPE" val="i"/>
  <p:tag name="KSO_WM_UNIT_ID" val="custom160191_6*i*153"/>
  <p:tag name="KSO_WM_TEMPLATE_CATEGORY" val="custom"/>
  <p:tag name="KSO_WM_TEMPLATE_INDEX" val="160191"/>
</p:tagLst>
</file>

<file path=ppt/tags/tag81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7"/>
  <p:tag name="KSO_WM_UNIT_ID" val="custom160191_10*l_i*1_97"/>
  <p:tag name="KSO_WM_UNIT_CLEAR" val="1"/>
  <p:tag name="KSO_WM_UNIT_LAYERLEVEL" val="1_1"/>
  <p:tag name="KSO_WM_DIAGRAM_GROUP_CODE" val="l1-1"/>
</p:tagLst>
</file>

<file path=ppt/tags/tag81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8"/>
  <p:tag name="KSO_WM_UNIT_ID" val="custom160191_10*l_i*1_98"/>
  <p:tag name="KSO_WM_UNIT_CLEAR" val="1"/>
  <p:tag name="KSO_WM_UNIT_LAYERLEVEL" val="1_1"/>
  <p:tag name="KSO_WM_DIAGRAM_GROUP_CODE" val="l1-1"/>
</p:tagLst>
</file>

<file path=ppt/tags/tag81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9"/>
  <p:tag name="KSO_WM_UNIT_ID" val="custom160191_10*l_i*1_99"/>
  <p:tag name="KSO_WM_UNIT_CLEAR" val="1"/>
  <p:tag name="KSO_WM_UNIT_LAYERLEVEL" val="1_1"/>
  <p:tag name="KSO_WM_DIAGRAM_GROUP_CODE" val="l1-1"/>
</p:tagLst>
</file>

<file path=ppt/tags/tag81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0"/>
  <p:tag name="KSO_WM_UNIT_ID" val="custom160191_10*l_i*1_100"/>
  <p:tag name="KSO_WM_UNIT_CLEAR" val="1"/>
  <p:tag name="KSO_WM_UNIT_LAYERLEVEL" val="1_1"/>
  <p:tag name="KSO_WM_DIAGRAM_GROUP_CODE" val="l1-1"/>
</p:tagLst>
</file>

<file path=ppt/tags/tag81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1"/>
  <p:tag name="KSO_WM_UNIT_ID" val="custom160191_10*l_i*1_101"/>
  <p:tag name="KSO_WM_UNIT_CLEAR" val="1"/>
  <p:tag name="KSO_WM_UNIT_LAYERLEVEL" val="1_1"/>
  <p:tag name="KSO_WM_DIAGRAM_GROUP_CODE" val="l1-1"/>
</p:tagLst>
</file>

<file path=ppt/tags/tag81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2"/>
  <p:tag name="KSO_WM_UNIT_ID" val="custom160191_10*l_i*1_102"/>
  <p:tag name="KSO_WM_UNIT_CLEAR" val="1"/>
  <p:tag name="KSO_WM_UNIT_LAYERLEVEL" val="1_1"/>
  <p:tag name="KSO_WM_DIAGRAM_GROUP_CODE" val="l1-1"/>
</p:tagLst>
</file>

<file path=ppt/tags/tag81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3"/>
  <p:tag name="KSO_WM_UNIT_ID" val="custom160191_10*l_i*1_103"/>
  <p:tag name="KSO_WM_UNIT_CLEAR" val="1"/>
  <p:tag name="KSO_WM_UNIT_LAYERLEVEL" val="1_1"/>
  <p:tag name="KSO_WM_DIAGRAM_GROUP_CODE" val="l1-1"/>
</p:tagLst>
</file>

<file path=ppt/tags/tag81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4"/>
  <p:tag name="KSO_WM_UNIT_ID" val="custom160191_10*l_i*1_104"/>
  <p:tag name="KSO_WM_UNIT_CLEAR" val="1"/>
  <p:tag name="KSO_WM_UNIT_LAYERLEVEL" val="1_1"/>
  <p:tag name="KSO_WM_DIAGRAM_GROUP_CODE" val="l1-1"/>
</p:tagLst>
</file>

<file path=ppt/tags/tag81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5"/>
  <p:tag name="KSO_WM_UNIT_ID" val="custom160191_10*l_i*1_105"/>
  <p:tag name="KSO_WM_UNIT_CLEAR" val="1"/>
  <p:tag name="KSO_WM_UNIT_LAYERLEVEL" val="1_1"/>
  <p:tag name="KSO_WM_DIAGRAM_GROUP_CODE" val="l1-1"/>
</p:tagLst>
</file>

<file path=ppt/tags/tag81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6"/>
  <p:tag name="KSO_WM_UNIT_ID" val="custom160191_10*l_i*1_106"/>
  <p:tag name="KSO_WM_UNIT_CLEAR" val="1"/>
  <p:tag name="KSO_WM_UNIT_LAYERLEVEL" val="1_1"/>
  <p:tag name="KSO_WM_DIAGRAM_GROUP_CODE" val="l1-1"/>
</p:tagLst>
</file>

<file path=ppt/tags/tag82.xml><?xml version="1.0" encoding="utf-8"?>
<p:tagLst xmlns:p="http://schemas.openxmlformats.org/presentationml/2006/main">
  <p:tag name="KSO_WM_TAG_VERSION" val="1.0"/>
  <p:tag name="KSO_WM_BEAUTIFY_FLAG" val="#wm#"/>
  <p:tag name="KSO_WM_UNIT_TYPE" val="i"/>
  <p:tag name="KSO_WM_UNIT_ID" val="custom160191_6*i*154"/>
  <p:tag name="KSO_WM_TEMPLATE_CATEGORY" val="custom"/>
  <p:tag name="KSO_WM_TEMPLATE_INDEX" val="160191"/>
</p:tagLst>
</file>

<file path=ppt/tags/tag82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7"/>
  <p:tag name="KSO_WM_UNIT_ID" val="custom160191_10*l_i*1_107"/>
  <p:tag name="KSO_WM_UNIT_CLEAR" val="1"/>
  <p:tag name="KSO_WM_UNIT_LAYERLEVEL" val="1_1"/>
  <p:tag name="KSO_WM_DIAGRAM_GROUP_CODE" val="l1-1"/>
</p:tagLst>
</file>

<file path=ppt/tags/tag82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8"/>
  <p:tag name="KSO_WM_UNIT_ID" val="custom160191_10*l_i*1_108"/>
  <p:tag name="KSO_WM_UNIT_CLEAR" val="1"/>
  <p:tag name="KSO_WM_UNIT_LAYERLEVEL" val="1_1"/>
  <p:tag name="KSO_WM_DIAGRAM_GROUP_CODE" val="l1-1"/>
</p:tagLst>
</file>

<file path=ppt/tags/tag82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9"/>
  <p:tag name="KSO_WM_UNIT_ID" val="custom160191_10*l_i*1_109"/>
  <p:tag name="KSO_WM_UNIT_CLEAR" val="1"/>
  <p:tag name="KSO_WM_UNIT_LAYERLEVEL" val="1_1"/>
  <p:tag name="KSO_WM_DIAGRAM_GROUP_CODE" val="l1-1"/>
</p:tagLst>
</file>

<file path=ppt/tags/tag82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0"/>
  <p:tag name="KSO_WM_UNIT_ID" val="custom160191_10*l_i*1_110"/>
  <p:tag name="KSO_WM_UNIT_CLEAR" val="1"/>
  <p:tag name="KSO_WM_UNIT_LAYERLEVEL" val="1_1"/>
  <p:tag name="KSO_WM_DIAGRAM_GROUP_CODE" val="l1-1"/>
</p:tagLst>
</file>

<file path=ppt/tags/tag82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1"/>
  <p:tag name="KSO_WM_UNIT_ID" val="custom160191_10*l_i*1_111"/>
  <p:tag name="KSO_WM_UNIT_CLEAR" val="1"/>
  <p:tag name="KSO_WM_UNIT_LAYERLEVEL" val="1_1"/>
  <p:tag name="KSO_WM_DIAGRAM_GROUP_CODE" val="l1-1"/>
</p:tagLst>
</file>

<file path=ppt/tags/tag82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2"/>
  <p:tag name="KSO_WM_UNIT_ID" val="custom160191_10*l_i*1_112"/>
  <p:tag name="KSO_WM_UNIT_CLEAR" val="1"/>
  <p:tag name="KSO_WM_UNIT_LAYERLEVEL" val="1_1"/>
  <p:tag name="KSO_WM_DIAGRAM_GROUP_CODE" val="l1-1"/>
</p:tagLst>
</file>

<file path=ppt/tags/tag82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3"/>
  <p:tag name="KSO_WM_UNIT_ID" val="custom160191_10*l_i*1_113"/>
  <p:tag name="KSO_WM_UNIT_CLEAR" val="1"/>
  <p:tag name="KSO_WM_UNIT_LAYERLEVEL" val="1_1"/>
  <p:tag name="KSO_WM_DIAGRAM_GROUP_CODE" val="l1-1"/>
</p:tagLst>
</file>

<file path=ppt/tags/tag82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4"/>
  <p:tag name="KSO_WM_UNIT_ID" val="custom160191_10*l_i*1_114"/>
  <p:tag name="KSO_WM_UNIT_CLEAR" val="1"/>
  <p:tag name="KSO_WM_UNIT_LAYERLEVEL" val="1_1"/>
  <p:tag name="KSO_WM_DIAGRAM_GROUP_CODE" val="l1-1"/>
</p:tagLst>
</file>

<file path=ppt/tags/tag82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5"/>
  <p:tag name="KSO_WM_UNIT_ID" val="custom160191_10*l_i*1_115"/>
  <p:tag name="KSO_WM_UNIT_CLEAR" val="1"/>
  <p:tag name="KSO_WM_UNIT_LAYERLEVEL" val="1_1"/>
  <p:tag name="KSO_WM_DIAGRAM_GROUP_CODE" val="l1-1"/>
</p:tagLst>
</file>

<file path=ppt/tags/tag82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6"/>
  <p:tag name="KSO_WM_UNIT_ID" val="custom160191_10*l_i*1_116"/>
  <p:tag name="KSO_WM_UNIT_CLEAR" val="1"/>
  <p:tag name="KSO_WM_UNIT_LAYERLEVEL" val="1_1"/>
  <p:tag name="KSO_WM_DIAGRAM_GROUP_CODE" val="l1-1"/>
</p:tagLst>
</file>

<file path=ppt/tags/tag83.xml><?xml version="1.0" encoding="utf-8"?>
<p:tagLst xmlns:p="http://schemas.openxmlformats.org/presentationml/2006/main">
  <p:tag name="KSO_WM_TAG_VERSION" val="1.0"/>
  <p:tag name="KSO_WM_BEAUTIFY_FLAG" val="#wm#"/>
  <p:tag name="KSO_WM_UNIT_TYPE" val="i"/>
  <p:tag name="KSO_WM_UNIT_ID" val="custom160191_6*i*155"/>
  <p:tag name="KSO_WM_TEMPLATE_CATEGORY" val="custom"/>
  <p:tag name="KSO_WM_TEMPLATE_INDEX" val="160191"/>
</p:tagLst>
</file>

<file path=ppt/tags/tag83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7"/>
  <p:tag name="KSO_WM_UNIT_ID" val="custom160191_10*l_i*1_117"/>
  <p:tag name="KSO_WM_UNIT_CLEAR" val="1"/>
  <p:tag name="KSO_WM_UNIT_LAYERLEVEL" val="1_1"/>
  <p:tag name="KSO_WM_DIAGRAM_GROUP_CODE" val="l1-1"/>
</p:tagLst>
</file>

<file path=ppt/tags/tag83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8"/>
  <p:tag name="KSO_WM_UNIT_ID" val="custom160191_10*l_i*1_118"/>
  <p:tag name="KSO_WM_UNIT_CLEAR" val="1"/>
  <p:tag name="KSO_WM_UNIT_LAYERLEVEL" val="1_1"/>
  <p:tag name="KSO_WM_DIAGRAM_GROUP_CODE" val="l1-1"/>
</p:tagLst>
</file>

<file path=ppt/tags/tag83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9"/>
  <p:tag name="KSO_WM_UNIT_ID" val="custom160191_10*l_i*1_119"/>
  <p:tag name="KSO_WM_UNIT_CLEAR" val="1"/>
  <p:tag name="KSO_WM_UNIT_LAYERLEVEL" val="1_1"/>
  <p:tag name="KSO_WM_DIAGRAM_GROUP_CODE" val="l1-1"/>
</p:tagLst>
</file>

<file path=ppt/tags/tag83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20"/>
  <p:tag name="KSO_WM_UNIT_ID" val="custom160191_10*l_i*1_120"/>
  <p:tag name="KSO_WM_UNIT_CLEAR" val="1"/>
  <p:tag name="KSO_WM_UNIT_LAYERLEVEL" val="1_1"/>
  <p:tag name="KSO_WM_DIAGRAM_GROUP_CODE" val="l1-1"/>
</p:tagLst>
</file>

<file path=ppt/tags/tag83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f"/>
  <p:tag name="KSO_WM_UNIT_INDEX" val="1_3_1"/>
  <p:tag name="KSO_WM_UNIT_ID" val="custom160191_10*l_h_f*1_3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Lst>
</file>

<file path=ppt/tags/tag835.xml><?xml version="1.0" encoding="utf-8"?>
<p:tagLst xmlns:p="http://schemas.openxmlformats.org/presentationml/2006/main">
  <p:tag name="KSO_WM_TAG_VERSION" val="1.0"/>
  <p:tag name="KSO_WM_BEAUTIFY_FLAG" val="#wm#"/>
  <p:tag name="KSO_WM_UNIT_TYPE" val="i"/>
  <p:tag name="KSO_WM_UNIT_ID" val="custom160191_10*i*353"/>
  <p:tag name="KSO_WM_TEMPLATE_CATEGORY" val="custom"/>
  <p:tag name="KSO_WM_TEMPLATE_INDEX" val="160191"/>
</p:tagLst>
</file>

<file path=ppt/tags/tag83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21"/>
  <p:tag name="KSO_WM_UNIT_ID" val="custom160191_10*l_i*1_121"/>
  <p:tag name="KSO_WM_UNIT_CLEAR" val="1"/>
  <p:tag name="KSO_WM_UNIT_LAYERLEVEL" val="1_1"/>
  <p:tag name="KSO_WM_DIAGRAM_GROUP_CODE" val="l1-1"/>
</p:tagLst>
</file>

<file path=ppt/tags/tag83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22"/>
  <p:tag name="KSO_WM_UNIT_ID" val="custom160191_10*l_i*1_122"/>
  <p:tag name="KSO_WM_UNIT_CLEAR" val="1"/>
  <p:tag name="KSO_WM_UNIT_LAYERLEVEL" val="1_1"/>
  <p:tag name="KSO_WM_DIAGRAM_GROUP_CODE" val="l1-1"/>
</p:tagLst>
</file>

<file path=ppt/tags/tag83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23"/>
  <p:tag name="KSO_WM_UNIT_ID" val="custom160191_10*l_i*1_123"/>
  <p:tag name="KSO_WM_UNIT_CLEAR" val="1"/>
  <p:tag name="KSO_WM_UNIT_LAYERLEVEL" val="1_1"/>
  <p:tag name="KSO_WM_DIAGRAM_GROUP_CODE" val="l1-1"/>
</p:tagLst>
</file>

<file path=ppt/tags/tag83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24"/>
  <p:tag name="KSO_WM_UNIT_ID" val="custom160191_10*l_i*1_124"/>
  <p:tag name="KSO_WM_UNIT_CLEAR" val="1"/>
  <p:tag name="KSO_WM_UNIT_LAYERLEVEL" val="1_1"/>
  <p:tag name="KSO_WM_DIAGRAM_GROUP_CODE" val="l1-1"/>
</p:tagLst>
</file>

<file path=ppt/tags/tag84.xml><?xml version="1.0" encoding="utf-8"?>
<p:tagLst xmlns:p="http://schemas.openxmlformats.org/presentationml/2006/main">
  <p:tag name="KSO_WM_TAG_VERSION" val="1.0"/>
  <p:tag name="KSO_WM_BEAUTIFY_FLAG" val="#wm#"/>
  <p:tag name="KSO_WM_UNIT_TYPE" val="i"/>
  <p:tag name="KSO_WM_UNIT_ID" val="custom160191_6*i*156"/>
  <p:tag name="KSO_WM_TEMPLATE_CATEGORY" val="custom"/>
  <p:tag name="KSO_WM_TEMPLATE_INDEX" val="160191"/>
</p:tagLst>
</file>

<file path=ppt/tags/tag84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25"/>
  <p:tag name="KSO_WM_UNIT_ID" val="custom160191_10*l_i*1_125"/>
  <p:tag name="KSO_WM_UNIT_CLEAR" val="1"/>
  <p:tag name="KSO_WM_UNIT_LAYERLEVEL" val="1_1"/>
  <p:tag name="KSO_WM_DIAGRAM_GROUP_CODE" val="l1-1"/>
</p:tagLst>
</file>

<file path=ppt/tags/tag84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26"/>
  <p:tag name="KSO_WM_UNIT_ID" val="custom160191_10*l_i*1_126"/>
  <p:tag name="KSO_WM_UNIT_CLEAR" val="1"/>
  <p:tag name="KSO_WM_UNIT_LAYERLEVEL" val="1_1"/>
  <p:tag name="KSO_WM_DIAGRAM_GROUP_CODE" val="l1-1"/>
</p:tagLst>
</file>

<file path=ppt/tags/tag84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27"/>
  <p:tag name="KSO_WM_UNIT_ID" val="custom160191_10*l_i*1_127"/>
  <p:tag name="KSO_WM_UNIT_CLEAR" val="1"/>
  <p:tag name="KSO_WM_UNIT_LAYERLEVEL" val="1_1"/>
  <p:tag name="KSO_WM_DIAGRAM_GROUP_CODE" val="l1-1"/>
</p:tagLst>
</file>

<file path=ppt/tags/tag84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28"/>
  <p:tag name="KSO_WM_UNIT_ID" val="custom160191_10*l_i*1_128"/>
  <p:tag name="KSO_WM_UNIT_CLEAR" val="1"/>
  <p:tag name="KSO_WM_UNIT_LAYERLEVEL" val="1_1"/>
  <p:tag name="KSO_WM_DIAGRAM_GROUP_CODE" val="l1-1"/>
</p:tagLst>
</file>

<file path=ppt/tags/tag84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29"/>
  <p:tag name="KSO_WM_UNIT_ID" val="custom160191_10*l_i*1_129"/>
  <p:tag name="KSO_WM_UNIT_CLEAR" val="1"/>
  <p:tag name="KSO_WM_UNIT_LAYERLEVEL" val="1_1"/>
  <p:tag name="KSO_WM_DIAGRAM_GROUP_CODE" val="l1-1"/>
</p:tagLst>
</file>

<file path=ppt/tags/tag84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30"/>
  <p:tag name="KSO_WM_UNIT_ID" val="custom160191_10*l_i*1_130"/>
  <p:tag name="KSO_WM_UNIT_CLEAR" val="1"/>
  <p:tag name="KSO_WM_UNIT_LAYERLEVEL" val="1_1"/>
  <p:tag name="KSO_WM_DIAGRAM_GROUP_CODE" val="l1-1"/>
</p:tagLst>
</file>

<file path=ppt/tags/tag84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31"/>
  <p:tag name="KSO_WM_UNIT_ID" val="custom160191_10*l_i*1_131"/>
  <p:tag name="KSO_WM_UNIT_CLEAR" val="1"/>
  <p:tag name="KSO_WM_UNIT_LAYERLEVEL" val="1_1"/>
  <p:tag name="KSO_WM_DIAGRAM_GROUP_CODE" val="l1-1"/>
</p:tagLst>
</file>

<file path=ppt/tags/tag84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32"/>
  <p:tag name="KSO_WM_UNIT_ID" val="custom160191_10*l_i*1_132"/>
  <p:tag name="KSO_WM_UNIT_CLEAR" val="1"/>
  <p:tag name="KSO_WM_UNIT_LAYERLEVEL" val="1_1"/>
  <p:tag name="KSO_WM_DIAGRAM_GROUP_CODE" val="l1-1"/>
</p:tagLst>
</file>

<file path=ppt/tags/tag84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33"/>
  <p:tag name="KSO_WM_UNIT_ID" val="custom160191_10*l_i*1_133"/>
  <p:tag name="KSO_WM_UNIT_CLEAR" val="1"/>
  <p:tag name="KSO_WM_UNIT_LAYERLEVEL" val="1_1"/>
  <p:tag name="KSO_WM_DIAGRAM_GROUP_CODE" val="l1-1"/>
</p:tagLst>
</file>

<file path=ppt/tags/tag84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34"/>
  <p:tag name="KSO_WM_UNIT_ID" val="custom160191_10*l_i*1_134"/>
  <p:tag name="KSO_WM_UNIT_CLEAR" val="1"/>
  <p:tag name="KSO_WM_UNIT_LAYERLEVEL" val="1_1"/>
  <p:tag name="KSO_WM_DIAGRAM_GROUP_CODE" val="l1-1"/>
</p:tagLst>
</file>

<file path=ppt/tags/tag85.xml><?xml version="1.0" encoding="utf-8"?>
<p:tagLst xmlns:p="http://schemas.openxmlformats.org/presentationml/2006/main">
  <p:tag name="KSO_WM_TAG_VERSION" val="1.0"/>
  <p:tag name="KSO_WM_BEAUTIFY_FLAG" val="#wm#"/>
  <p:tag name="KSO_WM_UNIT_TYPE" val="i"/>
  <p:tag name="KSO_WM_UNIT_ID" val="custom160191_6*i*157"/>
  <p:tag name="KSO_WM_TEMPLATE_CATEGORY" val="custom"/>
  <p:tag name="KSO_WM_TEMPLATE_INDEX" val="160191"/>
</p:tagLst>
</file>

<file path=ppt/tags/tag85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35"/>
  <p:tag name="KSO_WM_UNIT_ID" val="custom160191_10*l_i*1_135"/>
  <p:tag name="KSO_WM_UNIT_CLEAR" val="1"/>
  <p:tag name="KSO_WM_UNIT_LAYERLEVEL" val="1_1"/>
  <p:tag name="KSO_WM_DIAGRAM_GROUP_CODE" val="l1-1"/>
</p:tagLst>
</file>

<file path=ppt/tags/tag85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36"/>
  <p:tag name="KSO_WM_UNIT_ID" val="custom160191_10*l_i*1_136"/>
  <p:tag name="KSO_WM_UNIT_CLEAR" val="1"/>
  <p:tag name="KSO_WM_UNIT_LAYERLEVEL" val="1_1"/>
  <p:tag name="KSO_WM_DIAGRAM_GROUP_CODE" val="l1-1"/>
</p:tagLst>
</file>

<file path=ppt/tags/tag85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37"/>
  <p:tag name="KSO_WM_UNIT_ID" val="custom160191_10*l_i*1_137"/>
  <p:tag name="KSO_WM_UNIT_CLEAR" val="1"/>
  <p:tag name="KSO_WM_UNIT_LAYERLEVEL" val="1_1"/>
  <p:tag name="KSO_WM_DIAGRAM_GROUP_CODE" val="l1-1"/>
</p:tagLst>
</file>

<file path=ppt/tags/tag85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38"/>
  <p:tag name="KSO_WM_UNIT_ID" val="custom160191_10*l_i*1_138"/>
  <p:tag name="KSO_WM_UNIT_CLEAR" val="1"/>
  <p:tag name="KSO_WM_UNIT_LAYERLEVEL" val="1_1"/>
  <p:tag name="KSO_WM_DIAGRAM_GROUP_CODE" val="l1-1"/>
</p:tagLst>
</file>

<file path=ppt/tags/tag85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39"/>
  <p:tag name="KSO_WM_UNIT_ID" val="custom160191_10*l_i*1_139"/>
  <p:tag name="KSO_WM_UNIT_CLEAR" val="1"/>
  <p:tag name="KSO_WM_UNIT_LAYERLEVEL" val="1_1"/>
  <p:tag name="KSO_WM_DIAGRAM_GROUP_CODE" val="l1-1"/>
</p:tagLst>
</file>

<file path=ppt/tags/tag85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40"/>
  <p:tag name="KSO_WM_UNIT_ID" val="custom160191_10*l_i*1_140"/>
  <p:tag name="KSO_WM_UNIT_CLEAR" val="1"/>
  <p:tag name="KSO_WM_UNIT_LAYERLEVEL" val="1_1"/>
  <p:tag name="KSO_WM_DIAGRAM_GROUP_CODE" val="l1-1"/>
</p:tagLst>
</file>

<file path=ppt/tags/tag85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41"/>
  <p:tag name="KSO_WM_UNIT_ID" val="custom160191_10*l_i*1_141"/>
  <p:tag name="KSO_WM_UNIT_CLEAR" val="1"/>
  <p:tag name="KSO_WM_UNIT_LAYERLEVEL" val="1_1"/>
  <p:tag name="KSO_WM_DIAGRAM_GROUP_CODE" val="l1-1"/>
</p:tagLst>
</file>

<file path=ppt/tags/tag85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42"/>
  <p:tag name="KSO_WM_UNIT_ID" val="custom160191_10*l_i*1_142"/>
  <p:tag name="KSO_WM_UNIT_CLEAR" val="1"/>
  <p:tag name="KSO_WM_UNIT_LAYERLEVEL" val="1_1"/>
  <p:tag name="KSO_WM_DIAGRAM_GROUP_CODE" val="l1-1"/>
</p:tagLst>
</file>

<file path=ppt/tags/tag85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43"/>
  <p:tag name="KSO_WM_UNIT_ID" val="custom160191_10*l_i*1_143"/>
  <p:tag name="KSO_WM_UNIT_CLEAR" val="1"/>
  <p:tag name="KSO_WM_UNIT_LAYERLEVEL" val="1_1"/>
  <p:tag name="KSO_WM_DIAGRAM_GROUP_CODE" val="l1-1"/>
</p:tagLst>
</file>

<file path=ppt/tags/tag85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44"/>
  <p:tag name="KSO_WM_UNIT_ID" val="custom160191_10*l_i*1_144"/>
  <p:tag name="KSO_WM_UNIT_CLEAR" val="1"/>
  <p:tag name="KSO_WM_UNIT_LAYERLEVEL" val="1_1"/>
  <p:tag name="KSO_WM_DIAGRAM_GROUP_CODE" val="l1-1"/>
</p:tagLst>
</file>

<file path=ppt/tags/tag86.xml><?xml version="1.0" encoding="utf-8"?>
<p:tagLst xmlns:p="http://schemas.openxmlformats.org/presentationml/2006/main">
  <p:tag name="KSO_WM_TAG_VERSION" val="1.0"/>
  <p:tag name="KSO_WM_BEAUTIFY_FLAG" val="#wm#"/>
  <p:tag name="KSO_WM_UNIT_TYPE" val="i"/>
  <p:tag name="KSO_WM_UNIT_ID" val="custom160191_6*i*158"/>
  <p:tag name="KSO_WM_TEMPLATE_CATEGORY" val="custom"/>
  <p:tag name="KSO_WM_TEMPLATE_INDEX" val="160191"/>
</p:tagLst>
</file>

<file path=ppt/tags/tag86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45"/>
  <p:tag name="KSO_WM_UNIT_ID" val="custom160191_10*l_i*1_145"/>
  <p:tag name="KSO_WM_UNIT_CLEAR" val="1"/>
  <p:tag name="KSO_WM_UNIT_LAYERLEVEL" val="1_1"/>
  <p:tag name="KSO_WM_DIAGRAM_GROUP_CODE" val="l1-1"/>
</p:tagLst>
</file>

<file path=ppt/tags/tag86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46"/>
  <p:tag name="KSO_WM_UNIT_ID" val="custom160191_10*l_i*1_146"/>
  <p:tag name="KSO_WM_UNIT_CLEAR" val="1"/>
  <p:tag name="KSO_WM_UNIT_LAYERLEVEL" val="1_1"/>
  <p:tag name="KSO_WM_DIAGRAM_GROUP_CODE" val="l1-1"/>
</p:tagLst>
</file>

<file path=ppt/tags/tag86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47"/>
  <p:tag name="KSO_WM_UNIT_ID" val="custom160191_10*l_i*1_147"/>
  <p:tag name="KSO_WM_UNIT_CLEAR" val="1"/>
  <p:tag name="KSO_WM_UNIT_LAYERLEVEL" val="1_1"/>
  <p:tag name="KSO_WM_DIAGRAM_GROUP_CODE" val="l1-1"/>
</p:tagLst>
</file>

<file path=ppt/tags/tag86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48"/>
  <p:tag name="KSO_WM_UNIT_ID" val="custom160191_10*l_i*1_148"/>
  <p:tag name="KSO_WM_UNIT_CLEAR" val="1"/>
  <p:tag name="KSO_WM_UNIT_LAYERLEVEL" val="1_1"/>
  <p:tag name="KSO_WM_DIAGRAM_GROUP_CODE" val="l1-1"/>
</p:tagLst>
</file>

<file path=ppt/tags/tag86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49"/>
  <p:tag name="KSO_WM_UNIT_ID" val="custom160191_10*l_i*1_149"/>
  <p:tag name="KSO_WM_UNIT_CLEAR" val="1"/>
  <p:tag name="KSO_WM_UNIT_LAYERLEVEL" val="1_1"/>
  <p:tag name="KSO_WM_DIAGRAM_GROUP_CODE" val="l1-1"/>
</p:tagLst>
</file>

<file path=ppt/tags/tag86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50"/>
  <p:tag name="KSO_WM_UNIT_ID" val="custom160191_10*l_i*1_150"/>
  <p:tag name="KSO_WM_UNIT_CLEAR" val="1"/>
  <p:tag name="KSO_WM_UNIT_LAYERLEVEL" val="1_1"/>
  <p:tag name="KSO_WM_DIAGRAM_GROUP_CODE" val="l1-1"/>
</p:tagLst>
</file>

<file path=ppt/tags/tag86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51"/>
  <p:tag name="KSO_WM_UNIT_ID" val="custom160191_10*l_i*1_151"/>
  <p:tag name="KSO_WM_UNIT_CLEAR" val="1"/>
  <p:tag name="KSO_WM_UNIT_LAYERLEVEL" val="1_1"/>
  <p:tag name="KSO_WM_DIAGRAM_GROUP_CODE" val="l1-1"/>
</p:tagLst>
</file>

<file path=ppt/tags/tag86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52"/>
  <p:tag name="KSO_WM_UNIT_ID" val="custom160191_10*l_i*1_152"/>
  <p:tag name="KSO_WM_UNIT_CLEAR" val="1"/>
  <p:tag name="KSO_WM_UNIT_LAYERLEVEL" val="1_1"/>
  <p:tag name="KSO_WM_DIAGRAM_GROUP_CODE" val="l1-1"/>
</p:tagLst>
</file>

<file path=ppt/tags/tag86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53"/>
  <p:tag name="KSO_WM_UNIT_ID" val="custom160191_10*l_i*1_153"/>
  <p:tag name="KSO_WM_UNIT_CLEAR" val="1"/>
  <p:tag name="KSO_WM_UNIT_LAYERLEVEL" val="1_1"/>
  <p:tag name="KSO_WM_DIAGRAM_GROUP_CODE" val="l1-1"/>
</p:tagLst>
</file>

<file path=ppt/tags/tag86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54"/>
  <p:tag name="KSO_WM_UNIT_ID" val="custom160191_10*l_i*1_154"/>
  <p:tag name="KSO_WM_UNIT_CLEAR" val="1"/>
  <p:tag name="KSO_WM_UNIT_LAYERLEVEL" val="1_1"/>
  <p:tag name="KSO_WM_DIAGRAM_GROUP_CODE" val="l1-1"/>
</p:tagLst>
</file>

<file path=ppt/tags/tag87.xml><?xml version="1.0" encoding="utf-8"?>
<p:tagLst xmlns:p="http://schemas.openxmlformats.org/presentationml/2006/main">
  <p:tag name="KSO_WM_TAG_VERSION" val="1.0"/>
  <p:tag name="KSO_WM_BEAUTIFY_FLAG" val="#wm#"/>
  <p:tag name="KSO_WM_UNIT_TYPE" val="i"/>
  <p:tag name="KSO_WM_UNIT_ID" val="custom160191_6*i*159"/>
  <p:tag name="KSO_WM_TEMPLATE_CATEGORY" val="custom"/>
  <p:tag name="KSO_WM_TEMPLATE_INDEX" val="160191"/>
</p:tagLst>
</file>

<file path=ppt/tags/tag87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55"/>
  <p:tag name="KSO_WM_UNIT_ID" val="custom160191_10*l_i*1_155"/>
  <p:tag name="KSO_WM_UNIT_CLEAR" val="1"/>
  <p:tag name="KSO_WM_UNIT_LAYERLEVEL" val="1_1"/>
  <p:tag name="KSO_WM_DIAGRAM_GROUP_CODE" val="l1-1"/>
</p:tagLst>
</file>

<file path=ppt/tags/tag87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56"/>
  <p:tag name="KSO_WM_UNIT_ID" val="custom160191_10*l_i*1_156"/>
  <p:tag name="KSO_WM_UNIT_CLEAR" val="1"/>
  <p:tag name="KSO_WM_UNIT_LAYERLEVEL" val="1_1"/>
  <p:tag name="KSO_WM_DIAGRAM_GROUP_CODE" val="l1-1"/>
</p:tagLst>
</file>

<file path=ppt/tags/tag87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57"/>
  <p:tag name="KSO_WM_UNIT_ID" val="custom160191_10*l_i*1_157"/>
  <p:tag name="KSO_WM_UNIT_CLEAR" val="1"/>
  <p:tag name="KSO_WM_UNIT_LAYERLEVEL" val="1_1"/>
  <p:tag name="KSO_WM_DIAGRAM_GROUP_CODE" val="l1-1"/>
</p:tagLst>
</file>

<file path=ppt/tags/tag87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58"/>
  <p:tag name="KSO_WM_UNIT_ID" val="custom160191_10*l_i*1_158"/>
  <p:tag name="KSO_WM_UNIT_CLEAR" val="1"/>
  <p:tag name="KSO_WM_UNIT_LAYERLEVEL" val="1_1"/>
  <p:tag name="KSO_WM_DIAGRAM_GROUP_CODE" val="l1-1"/>
</p:tagLst>
</file>

<file path=ppt/tags/tag87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59"/>
  <p:tag name="KSO_WM_UNIT_ID" val="custom160191_10*l_i*1_159"/>
  <p:tag name="KSO_WM_UNIT_CLEAR" val="1"/>
  <p:tag name="KSO_WM_UNIT_LAYERLEVEL" val="1_1"/>
  <p:tag name="KSO_WM_DIAGRAM_GROUP_CODE" val="l1-1"/>
</p:tagLst>
</file>

<file path=ppt/tags/tag87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60"/>
  <p:tag name="KSO_WM_UNIT_ID" val="custom160191_10*l_i*1_160"/>
  <p:tag name="KSO_WM_UNIT_CLEAR" val="1"/>
  <p:tag name="KSO_WM_UNIT_LAYERLEVEL" val="1_1"/>
  <p:tag name="KSO_WM_DIAGRAM_GROUP_CODE" val="l1-1"/>
</p:tagLst>
</file>

<file path=ppt/tags/tag87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f"/>
  <p:tag name="KSO_WM_UNIT_INDEX" val="1_4_1"/>
  <p:tag name="KSO_WM_UNIT_ID" val="custom160191_10*l_h_f*1_4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Lst>
</file>

<file path=ppt/tags/tag877.xml><?xml version="1.0" encoding="utf-8"?>
<p:tagLst xmlns:p="http://schemas.openxmlformats.org/presentationml/2006/main">
  <p:tag name="KSO_WM_TAG_VERSION" val="1.0"/>
  <p:tag name="KSO_WM_BEAUTIFY_FLAG" val="#wm#"/>
  <p:tag name="KSO_WM_UNIT_TYPE" val="i"/>
  <p:tag name="KSO_WM_UNIT_ID" val="custom160191_10*i*436"/>
  <p:tag name="KSO_WM_TEMPLATE_CATEGORY" val="custom"/>
  <p:tag name="KSO_WM_TEMPLATE_INDEX" val="160191"/>
</p:tagLst>
</file>

<file path=ppt/tags/tag87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61"/>
  <p:tag name="KSO_WM_UNIT_ID" val="custom160191_10*l_i*1_161"/>
  <p:tag name="KSO_WM_UNIT_CLEAR" val="1"/>
  <p:tag name="KSO_WM_UNIT_LAYERLEVEL" val="1_1"/>
  <p:tag name="KSO_WM_DIAGRAM_GROUP_CODE" val="l1-1"/>
</p:tagLst>
</file>

<file path=ppt/tags/tag87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62"/>
  <p:tag name="KSO_WM_UNIT_ID" val="custom160191_10*l_i*1_162"/>
  <p:tag name="KSO_WM_UNIT_CLEAR" val="1"/>
  <p:tag name="KSO_WM_UNIT_LAYERLEVEL" val="1_1"/>
  <p:tag name="KSO_WM_DIAGRAM_GROUP_CODE" val="l1-1"/>
</p:tagLst>
</file>

<file path=ppt/tags/tag88.xml><?xml version="1.0" encoding="utf-8"?>
<p:tagLst xmlns:p="http://schemas.openxmlformats.org/presentationml/2006/main">
  <p:tag name="KSO_WM_TAG_VERSION" val="1.0"/>
  <p:tag name="KSO_WM_BEAUTIFY_FLAG" val="#wm#"/>
  <p:tag name="KSO_WM_UNIT_TYPE" val="i"/>
  <p:tag name="KSO_WM_UNIT_ID" val="custom160191_6*i*160"/>
  <p:tag name="KSO_WM_TEMPLATE_CATEGORY" val="custom"/>
  <p:tag name="KSO_WM_TEMPLATE_INDEX" val="160191"/>
</p:tagLst>
</file>

<file path=ppt/tags/tag88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63"/>
  <p:tag name="KSO_WM_UNIT_ID" val="custom160191_10*l_i*1_163"/>
  <p:tag name="KSO_WM_UNIT_CLEAR" val="1"/>
  <p:tag name="KSO_WM_UNIT_LAYERLEVEL" val="1_1"/>
  <p:tag name="KSO_WM_DIAGRAM_GROUP_CODE" val="l1-1"/>
</p:tagLst>
</file>

<file path=ppt/tags/tag88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64"/>
  <p:tag name="KSO_WM_UNIT_ID" val="custom160191_10*l_i*1_164"/>
  <p:tag name="KSO_WM_UNIT_CLEAR" val="1"/>
  <p:tag name="KSO_WM_UNIT_LAYERLEVEL" val="1_1"/>
  <p:tag name="KSO_WM_DIAGRAM_GROUP_CODE" val="l1-1"/>
</p:tagLst>
</file>

<file path=ppt/tags/tag88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65"/>
  <p:tag name="KSO_WM_UNIT_ID" val="custom160191_10*l_i*1_165"/>
  <p:tag name="KSO_WM_UNIT_CLEAR" val="1"/>
  <p:tag name="KSO_WM_UNIT_LAYERLEVEL" val="1_1"/>
  <p:tag name="KSO_WM_DIAGRAM_GROUP_CODE" val="l1-1"/>
</p:tagLst>
</file>

<file path=ppt/tags/tag88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66"/>
  <p:tag name="KSO_WM_UNIT_ID" val="custom160191_10*l_i*1_166"/>
  <p:tag name="KSO_WM_UNIT_CLEAR" val="1"/>
  <p:tag name="KSO_WM_UNIT_LAYERLEVEL" val="1_1"/>
  <p:tag name="KSO_WM_DIAGRAM_GROUP_CODE" val="l1-1"/>
</p:tagLst>
</file>

<file path=ppt/tags/tag88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67"/>
  <p:tag name="KSO_WM_UNIT_ID" val="custom160191_10*l_i*1_167"/>
  <p:tag name="KSO_WM_UNIT_CLEAR" val="1"/>
  <p:tag name="KSO_WM_UNIT_LAYERLEVEL" val="1_1"/>
  <p:tag name="KSO_WM_DIAGRAM_GROUP_CODE" val="l1-1"/>
</p:tagLst>
</file>

<file path=ppt/tags/tag88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68"/>
  <p:tag name="KSO_WM_UNIT_ID" val="custom160191_10*l_i*1_168"/>
  <p:tag name="KSO_WM_UNIT_CLEAR" val="1"/>
  <p:tag name="KSO_WM_UNIT_LAYERLEVEL" val="1_1"/>
  <p:tag name="KSO_WM_DIAGRAM_GROUP_CODE" val="l1-1"/>
</p:tagLst>
</file>

<file path=ppt/tags/tag88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69"/>
  <p:tag name="KSO_WM_UNIT_ID" val="custom160191_10*l_i*1_169"/>
  <p:tag name="KSO_WM_UNIT_CLEAR" val="1"/>
  <p:tag name="KSO_WM_UNIT_LAYERLEVEL" val="1_1"/>
  <p:tag name="KSO_WM_DIAGRAM_GROUP_CODE" val="l1-1"/>
</p:tagLst>
</file>

<file path=ppt/tags/tag88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70"/>
  <p:tag name="KSO_WM_UNIT_ID" val="custom160191_10*l_i*1_170"/>
  <p:tag name="KSO_WM_UNIT_CLEAR" val="1"/>
  <p:tag name="KSO_WM_UNIT_LAYERLEVEL" val="1_1"/>
  <p:tag name="KSO_WM_DIAGRAM_GROUP_CODE" val="l1-1"/>
</p:tagLst>
</file>

<file path=ppt/tags/tag88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71"/>
  <p:tag name="KSO_WM_UNIT_ID" val="custom160191_10*l_i*1_171"/>
  <p:tag name="KSO_WM_UNIT_CLEAR" val="1"/>
  <p:tag name="KSO_WM_UNIT_LAYERLEVEL" val="1_1"/>
  <p:tag name="KSO_WM_DIAGRAM_GROUP_CODE" val="l1-1"/>
</p:tagLst>
</file>

<file path=ppt/tags/tag88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72"/>
  <p:tag name="KSO_WM_UNIT_ID" val="custom160191_10*l_i*1_172"/>
  <p:tag name="KSO_WM_UNIT_CLEAR" val="1"/>
  <p:tag name="KSO_WM_UNIT_LAYERLEVEL" val="1_1"/>
  <p:tag name="KSO_WM_DIAGRAM_GROUP_CODE" val="l1-1"/>
</p:tagLst>
</file>

<file path=ppt/tags/tag89.xml><?xml version="1.0" encoding="utf-8"?>
<p:tagLst xmlns:p="http://schemas.openxmlformats.org/presentationml/2006/main">
  <p:tag name="KSO_WM_TAG_VERSION" val="1.0"/>
  <p:tag name="KSO_WM_BEAUTIFY_FLAG" val="#wm#"/>
  <p:tag name="KSO_WM_UNIT_TYPE" val="i"/>
  <p:tag name="KSO_WM_UNIT_ID" val="custom160191_6*i*161"/>
  <p:tag name="KSO_WM_TEMPLATE_CATEGORY" val="custom"/>
  <p:tag name="KSO_WM_TEMPLATE_INDEX" val="160191"/>
</p:tagLst>
</file>

<file path=ppt/tags/tag89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73"/>
  <p:tag name="KSO_WM_UNIT_ID" val="custom160191_10*l_i*1_173"/>
  <p:tag name="KSO_WM_UNIT_CLEAR" val="1"/>
  <p:tag name="KSO_WM_UNIT_LAYERLEVEL" val="1_1"/>
  <p:tag name="KSO_WM_DIAGRAM_GROUP_CODE" val="l1-1"/>
</p:tagLst>
</file>

<file path=ppt/tags/tag89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74"/>
  <p:tag name="KSO_WM_UNIT_ID" val="custom160191_10*l_i*1_174"/>
  <p:tag name="KSO_WM_UNIT_CLEAR" val="1"/>
  <p:tag name="KSO_WM_UNIT_LAYERLEVEL" val="1_1"/>
  <p:tag name="KSO_WM_DIAGRAM_GROUP_CODE" val="l1-1"/>
</p:tagLst>
</file>

<file path=ppt/tags/tag89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75"/>
  <p:tag name="KSO_WM_UNIT_ID" val="custom160191_10*l_i*1_175"/>
  <p:tag name="KSO_WM_UNIT_CLEAR" val="1"/>
  <p:tag name="KSO_WM_UNIT_LAYERLEVEL" val="1_1"/>
  <p:tag name="KSO_WM_DIAGRAM_GROUP_CODE" val="l1-1"/>
</p:tagLst>
</file>

<file path=ppt/tags/tag89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76"/>
  <p:tag name="KSO_WM_UNIT_ID" val="custom160191_10*l_i*1_176"/>
  <p:tag name="KSO_WM_UNIT_CLEAR" val="1"/>
  <p:tag name="KSO_WM_UNIT_LAYERLEVEL" val="1_1"/>
  <p:tag name="KSO_WM_DIAGRAM_GROUP_CODE" val="l1-1"/>
</p:tagLst>
</file>

<file path=ppt/tags/tag89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77"/>
  <p:tag name="KSO_WM_UNIT_ID" val="custom160191_10*l_i*1_177"/>
  <p:tag name="KSO_WM_UNIT_CLEAR" val="1"/>
  <p:tag name="KSO_WM_UNIT_LAYERLEVEL" val="1_1"/>
  <p:tag name="KSO_WM_DIAGRAM_GROUP_CODE" val="l1-1"/>
</p:tagLst>
</file>

<file path=ppt/tags/tag89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78"/>
  <p:tag name="KSO_WM_UNIT_ID" val="custom160191_10*l_i*1_178"/>
  <p:tag name="KSO_WM_UNIT_CLEAR" val="1"/>
  <p:tag name="KSO_WM_UNIT_LAYERLEVEL" val="1_1"/>
  <p:tag name="KSO_WM_DIAGRAM_GROUP_CODE" val="l1-1"/>
</p:tagLst>
</file>

<file path=ppt/tags/tag89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79"/>
  <p:tag name="KSO_WM_UNIT_ID" val="custom160191_10*l_i*1_179"/>
  <p:tag name="KSO_WM_UNIT_CLEAR" val="1"/>
  <p:tag name="KSO_WM_UNIT_LAYERLEVEL" val="1_1"/>
  <p:tag name="KSO_WM_DIAGRAM_GROUP_CODE" val="l1-1"/>
</p:tagLst>
</file>

<file path=ppt/tags/tag89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80"/>
  <p:tag name="KSO_WM_UNIT_ID" val="custom160191_10*l_i*1_180"/>
  <p:tag name="KSO_WM_UNIT_CLEAR" val="1"/>
  <p:tag name="KSO_WM_UNIT_LAYERLEVEL" val="1_1"/>
  <p:tag name="KSO_WM_DIAGRAM_GROUP_CODE" val="l1-1"/>
</p:tagLst>
</file>

<file path=ppt/tags/tag89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81"/>
  <p:tag name="KSO_WM_UNIT_ID" val="custom160191_10*l_i*1_181"/>
  <p:tag name="KSO_WM_UNIT_CLEAR" val="1"/>
  <p:tag name="KSO_WM_UNIT_LAYERLEVEL" val="1_1"/>
  <p:tag name="KSO_WM_DIAGRAM_GROUP_CODE" val="l1-1"/>
</p:tagLst>
</file>

<file path=ppt/tags/tag89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82"/>
  <p:tag name="KSO_WM_UNIT_ID" val="custom160191_10*l_i*1_182"/>
  <p:tag name="KSO_WM_UNIT_CLEAR" val="1"/>
  <p:tag name="KSO_WM_UNIT_LAYERLEVEL" val="1_1"/>
  <p:tag name="KSO_WM_DIAGRAM_GROUP_CODE" val="l1-1"/>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f"/>
  <p:tag name="KSO_WM_UNIT_INDEX" val="2"/>
  <p:tag name="KSO_WM_UNIT_ID" val="custom160191_3*f*2"/>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90.xml><?xml version="1.0" encoding="utf-8"?>
<p:tagLst xmlns:p="http://schemas.openxmlformats.org/presentationml/2006/main">
  <p:tag name="KSO_WM_TAG_VERSION" val="1.0"/>
  <p:tag name="KSO_WM_BEAUTIFY_FLAG" val="#wm#"/>
  <p:tag name="KSO_WM_UNIT_TYPE" val="i"/>
  <p:tag name="KSO_WM_UNIT_ID" val="custom160191_6*i*162"/>
  <p:tag name="KSO_WM_TEMPLATE_CATEGORY" val="custom"/>
  <p:tag name="KSO_WM_TEMPLATE_INDEX" val="160191"/>
</p:tagLst>
</file>

<file path=ppt/tags/tag90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83"/>
  <p:tag name="KSO_WM_UNIT_ID" val="custom160191_10*l_i*1_183"/>
  <p:tag name="KSO_WM_UNIT_CLEAR" val="1"/>
  <p:tag name="KSO_WM_UNIT_LAYERLEVEL" val="1_1"/>
  <p:tag name="KSO_WM_DIAGRAM_GROUP_CODE" val="l1-1"/>
</p:tagLst>
</file>

<file path=ppt/tags/tag90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84"/>
  <p:tag name="KSO_WM_UNIT_ID" val="custom160191_10*l_i*1_184"/>
  <p:tag name="KSO_WM_UNIT_CLEAR" val="1"/>
  <p:tag name="KSO_WM_UNIT_LAYERLEVEL" val="1_1"/>
  <p:tag name="KSO_WM_DIAGRAM_GROUP_CODE" val="l1-1"/>
</p:tagLst>
</file>

<file path=ppt/tags/tag90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85"/>
  <p:tag name="KSO_WM_UNIT_ID" val="custom160191_10*l_i*1_185"/>
  <p:tag name="KSO_WM_UNIT_CLEAR" val="1"/>
  <p:tag name="KSO_WM_UNIT_LAYERLEVEL" val="1_1"/>
  <p:tag name="KSO_WM_DIAGRAM_GROUP_CODE" val="l1-1"/>
</p:tagLst>
</file>

<file path=ppt/tags/tag90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86"/>
  <p:tag name="KSO_WM_UNIT_ID" val="custom160191_10*l_i*1_186"/>
  <p:tag name="KSO_WM_UNIT_CLEAR" val="1"/>
  <p:tag name="KSO_WM_UNIT_LAYERLEVEL" val="1_1"/>
  <p:tag name="KSO_WM_DIAGRAM_GROUP_CODE" val="l1-1"/>
</p:tagLst>
</file>

<file path=ppt/tags/tag90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87"/>
  <p:tag name="KSO_WM_UNIT_ID" val="custom160191_10*l_i*1_187"/>
  <p:tag name="KSO_WM_UNIT_CLEAR" val="1"/>
  <p:tag name="KSO_WM_UNIT_LAYERLEVEL" val="1_1"/>
  <p:tag name="KSO_WM_DIAGRAM_GROUP_CODE" val="l1-1"/>
</p:tagLst>
</file>

<file path=ppt/tags/tag90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88"/>
  <p:tag name="KSO_WM_UNIT_ID" val="custom160191_10*l_i*1_188"/>
  <p:tag name="KSO_WM_UNIT_CLEAR" val="1"/>
  <p:tag name="KSO_WM_UNIT_LAYERLEVEL" val="1_1"/>
  <p:tag name="KSO_WM_DIAGRAM_GROUP_CODE" val="l1-1"/>
</p:tagLst>
</file>

<file path=ppt/tags/tag90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89"/>
  <p:tag name="KSO_WM_UNIT_ID" val="custom160191_10*l_i*1_189"/>
  <p:tag name="KSO_WM_UNIT_CLEAR" val="1"/>
  <p:tag name="KSO_WM_UNIT_LAYERLEVEL" val="1_1"/>
  <p:tag name="KSO_WM_DIAGRAM_GROUP_CODE" val="l1-1"/>
</p:tagLst>
</file>

<file path=ppt/tags/tag90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90"/>
  <p:tag name="KSO_WM_UNIT_ID" val="custom160191_10*l_i*1_190"/>
  <p:tag name="KSO_WM_UNIT_CLEAR" val="1"/>
  <p:tag name="KSO_WM_UNIT_LAYERLEVEL" val="1_1"/>
  <p:tag name="KSO_WM_DIAGRAM_GROUP_CODE" val="l1-1"/>
</p:tagLst>
</file>

<file path=ppt/tags/tag90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91"/>
  <p:tag name="KSO_WM_UNIT_ID" val="custom160191_10*l_i*1_191"/>
  <p:tag name="KSO_WM_UNIT_CLEAR" val="1"/>
  <p:tag name="KSO_WM_UNIT_LAYERLEVEL" val="1_1"/>
  <p:tag name="KSO_WM_DIAGRAM_GROUP_CODE" val="l1-1"/>
</p:tagLst>
</file>

<file path=ppt/tags/tag90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92"/>
  <p:tag name="KSO_WM_UNIT_ID" val="custom160191_10*l_i*1_192"/>
  <p:tag name="KSO_WM_UNIT_CLEAR" val="1"/>
  <p:tag name="KSO_WM_UNIT_LAYERLEVEL" val="1_1"/>
  <p:tag name="KSO_WM_DIAGRAM_GROUP_CODE" val="l1-1"/>
</p:tagLst>
</file>

<file path=ppt/tags/tag91.xml><?xml version="1.0" encoding="utf-8"?>
<p:tagLst xmlns:p="http://schemas.openxmlformats.org/presentationml/2006/main">
  <p:tag name="KSO_WM_TAG_VERSION" val="1.0"/>
  <p:tag name="KSO_WM_BEAUTIFY_FLAG" val="#wm#"/>
  <p:tag name="KSO_WM_UNIT_TYPE" val="i"/>
  <p:tag name="KSO_WM_UNIT_ID" val="custom160191_6*i*163"/>
  <p:tag name="KSO_WM_TEMPLATE_CATEGORY" val="custom"/>
  <p:tag name="KSO_WM_TEMPLATE_INDEX" val="160191"/>
</p:tagLst>
</file>

<file path=ppt/tags/tag91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93"/>
  <p:tag name="KSO_WM_UNIT_ID" val="custom160191_10*l_i*1_193"/>
  <p:tag name="KSO_WM_UNIT_CLEAR" val="1"/>
  <p:tag name="KSO_WM_UNIT_LAYERLEVEL" val="1_1"/>
  <p:tag name="KSO_WM_DIAGRAM_GROUP_CODE" val="l1-1"/>
</p:tagLst>
</file>

<file path=ppt/tags/tag91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94"/>
  <p:tag name="KSO_WM_UNIT_ID" val="custom160191_10*l_i*1_194"/>
  <p:tag name="KSO_WM_UNIT_CLEAR" val="1"/>
  <p:tag name="KSO_WM_UNIT_LAYERLEVEL" val="1_1"/>
  <p:tag name="KSO_WM_DIAGRAM_GROUP_CODE" val="l1-1"/>
</p:tagLst>
</file>

<file path=ppt/tags/tag91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95"/>
  <p:tag name="KSO_WM_UNIT_ID" val="custom160191_10*l_i*1_195"/>
  <p:tag name="KSO_WM_UNIT_CLEAR" val="1"/>
  <p:tag name="KSO_WM_UNIT_LAYERLEVEL" val="1_1"/>
  <p:tag name="KSO_WM_DIAGRAM_GROUP_CODE" val="l1-1"/>
</p:tagLst>
</file>

<file path=ppt/tags/tag91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96"/>
  <p:tag name="KSO_WM_UNIT_ID" val="custom160191_10*l_i*1_196"/>
  <p:tag name="KSO_WM_UNIT_CLEAR" val="1"/>
  <p:tag name="KSO_WM_UNIT_LAYERLEVEL" val="1_1"/>
  <p:tag name="KSO_WM_DIAGRAM_GROUP_CODE" val="l1-1"/>
</p:tagLst>
</file>

<file path=ppt/tags/tag91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97"/>
  <p:tag name="KSO_WM_UNIT_ID" val="custom160191_10*l_i*1_197"/>
  <p:tag name="KSO_WM_UNIT_CLEAR" val="1"/>
  <p:tag name="KSO_WM_UNIT_LAYERLEVEL" val="1_1"/>
  <p:tag name="KSO_WM_DIAGRAM_GROUP_CODE" val="l1-1"/>
</p:tagLst>
</file>

<file path=ppt/tags/tag91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98"/>
  <p:tag name="KSO_WM_UNIT_ID" val="custom160191_10*l_i*1_198"/>
  <p:tag name="KSO_WM_UNIT_CLEAR" val="1"/>
  <p:tag name="KSO_WM_UNIT_LAYERLEVEL" val="1_1"/>
  <p:tag name="KSO_WM_DIAGRAM_GROUP_CODE" val="l1-1"/>
</p:tagLst>
</file>

<file path=ppt/tags/tag91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99"/>
  <p:tag name="KSO_WM_UNIT_ID" val="custom160191_10*l_i*1_199"/>
  <p:tag name="KSO_WM_UNIT_CLEAR" val="1"/>
  <p:tag name="KSO_WM_UNIT_LAYERLEVEL" val="1_1"/>
  <p:tag name="KSO_WM_DIAGRAM_GROUP_CODE" val="l1-1"/>
</p:tagLst>
</file>

<file path=ppt/tags/tag91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00"/>
  <p:tag name="KSO_WM_UNIT_ID" val="custom160191_10*l_i*1_200"/>
  <p:tag name="KSO_WM_UNIT_CLEAR" val="1"/>
  <p:tag name="KSO_WM_UNIT_LAYERLEVEL" val="1_1"/>
  <p:tag name="KSO_WM_DIAGRAM_GROUP_CODE" val="l1-1"/>
</p:tagLst>
</file>

<file path=ppt/tags/tag91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f"/>
  <p:tag name="KSO_WM_UNIT_INDEX" val="1_5_1"/>
  <p:tag name="KSO_WM_UNIT_ID" val="custom160191_10*l_h_f*1_5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Lst>
</file>

<file path=ppt/tags/tag919.xml><?xml version="1.0" encoding="utf-8"?>
<p:tagLst xmlns:p="http://schemas.openxmlformats.org/presentationml/2006/main">
  <p:tag name="KSO_WM_TEMPLATE_CATEGORY" val="custom"/>
  <p:tag name="KSO_WM_TEMPLATE_INDEX" val="160191"/>
  <p:tag name="KSO_WM_TAG_VERSION" val="1.0"/>
  <p:tag name="KSO_WM_SLIDE_ID" val="custom160191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92.xml><?xml version="1.0" encoding="utf-8"?>
<p:tagLst xmlns:p="http://schemas.openxmlformats.org/presentationml/2006/main">
  <p:tag name="KSO_WM_TAG_VERSION" val="1.0"/>
  <p:tag name="KSO_WM_BEAUTIFY_FLAG" val="#wm#"/>
  <p:tag name="KSO_WM_UNIT_TYPE" val="i"/>
  <p:tag name="KSO_WM_UNIT_ID" val="custom160191_6*i*164"/>
  <p:tag name="KSO_WM_TEMPLATE_CATEGORY" val="custom"/>
  <p:tag name="KSO_WM_TEMPLATE_INDEX" val="160191"/>
</p:tagLst>
</file>

<file path=ppt/tags/tag92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a"/>
  <p:tag name="KSO_WM_UNIT_INDEX" val="1"/>
  <p:tag name="KSO_WM_UNIT_ID" val="custom160191_12*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92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b"/>
  <p:tag name="KSO_WM_UNIT_INDEX" val="1"/>
  <p:tag name="KSO_WM_UNIT_ID" val="custom160191_12*b*1"/>
  <p:tag name="KSO_WM_UNIT_CLEAR" val="1"/>
  <p:tag name="KSO_WM_UNIT_LAYERLEVEL" val="1"/>
  <p:tag name="KSO_WM_UNIT_VALUE" val="56"/>
  <p:tag name="KSO_WM_UNIT_ISCONTENTSTITLE" val="0"/>
  <p:tag name="KSO_WM_UNIT_HIGHLIGHT" val="0"/>
  <p:tag name="KSO_WM_UNIT_COMPATIBLE" val="0"/>
  <p:tag name="KSO_WM_UNIT_PRESET_TEXT_INDEX" val="3"/>
  <p:tag name="KSO_WM_UNIT_PRESET_TEXT_LEN" val="66"/>
</p:tagLst>
</file>

<file path=ppt/tags/tag92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e"/>
  <p:tag name="KSO_WM_UNIT_INDEX" val="1"/>
  <p:tag name="KSO_WM_UNIT_ID" val="custom160191_12*e*1"/>
  <p:tag name="KSO_WM_UNIT_CLEAR" val="1"/>
  <p:tag name="KSO_WM_UNIT_LAYERLEVEL" val="1"/>
  <p:tag name="KSO_WM_UNIT_VALUE" val="0"/>
  <p:tag name="KSO_WM_UNIT_HIGHLIGHT" val="0"/>
  <p:tag name="KSO_WM_UNIT_COMPATIBLE" val="1"/>
  <p:tag name="KSO_WM_UNIT_PRESET_TEXT" val="1"/>
</p:tagLst>
</file>

<file path=ppt/tags/tag923.xml><?xml version="1.0" encoding="utf-8"?>
<p:tagLst xmlns:p="http://schemas.openxmlformats.org/presentationml/2006/main">
  <p:tag name="KSO_WM_TEMPLATE_CATEGORY" val="custom"/>
  <p:tag name="KSO_WM_TEMPLATE_INDEX" val="160191"/>
  <p:tag name="KSO_WM_TAG_VERSION" val="1.0"/>
  <p:tag name="KSO_WM_SLIDE_ID" val="custom160191_12"/>
  <p:tag name="KSO_WM_SLIDE_INDEX" val="12"/>
  <p:tag name="KSO_WM_SLIDE_ITEM_CNT" val="2"/>
  <p:tag name="KSO_WM_SLIDE_LAYOUT" val="a_b_e"/>
  <p:tag name="KSO_WM_SLIDE_LAYOUT_CNT" val="1_1_1"/>
  <p:tag name="KSO_WM_SLIDE_TYPE" val="sectionTitle"/>
  <p:tag name="KSO_WM_BEAUTIFY_FLAG" val="#wm#"/>
</p:tagLst>
</file>

<file path=ppt/tags/tag924.xml><?xml version="1.0" encoding="utf-8"?>
<p:tagLst xmlns:p="http://schemas.openxmlformats.org/presentationml/2006/main">
  <p:tag name="KSO_WM_TAG_VERSION" val="1.0"/>
  <p:tag name="KSO_WM_BEAUTIFY_FLAG" val="#wm#"/>
  <p:tag name="KSO_WM_UNIT_TYPE" val="i"/>
  <p:tag name="KSO_WM_UNIT_ID" val="custom160191_13*i*0"/>
  <p:tag name="KSO_WM_TEMPLATE_CATEGORY" val="custom"/>
  <p:tag name="KSO_WM_TEMPLATE_INDEX" val="160191"/>
</p:tagLst>
</file>

<file path=ppt/tags/tag92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
  <p:tag name="KSO_WM_UNIT_ID" val="custom160191_13*l_i*1_1"/>
  <p:tag name="KSO_WM_UNIT_CLEAR" val="1"/>
  <p:tag name="KSO_WM_UNIT_LAYERLEVEL" val="1_1"/>
  <p:tag name="KSO_WM_DIAGRAM_GROUP_CODE" val="l1-2"/>
</p:tagLst>
</file>

<file path=ppt/tags/tag92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
  <p:tag name="KSO_WM_UNIT_ID" val="custom160191_13*l_i*1_2"/>
  <p:tag name="KSO_WM_UNIT_CLEAR" val="1"/>
  <p:tag name="KSO_WM_UNIT_LAYERLEVEL" val="1_1"/>
  <p:tag name="KSO_WM_DIAGRAM_GROUP_CODE" val="l1-2"/>
</p:tagLst>
</file>

<file path=ppt/tags/tag92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
  <p:tag name="KSO_WM_UNIT_ID" val="custom160191_13*l_i*1_3"/>
  <p:tag name="KSO_WM_UNIT_CLEAR" val="1"/>
  <p:tag name="KSO_WM_UNIT_LAYERLEVEL" val="1_1"/>
  <p:tag name="KSO_WM_DIAGRAM_GROUP_CODE" val="l1-2"/>
</p:tagLst>
</file>

<file path=ppt/tags/tag92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f"/>
  <p:tag name="KSO_WM_UNIT_INDEX" val="1_1_1"/>
  <p:tag name="KSO_WM_UNIT_ID" val="custom160191_13*l_h_f*1_1_1"/>
  <p:tag name="KSO_WM_UNIT_CLEAR" val="1"/>
  <p:tag name="KSO_WM_UNIT_LAYERLEVEL" val="1_1_1"/>
  <p:tag name="KSO_WM_UNIT_VALUE" val="92"/>
  <p:tag name="KSO_WM_UNIT_HIGHLIGHT" val="0"/>
  <p:tag name="KSO_WM_UNIT_COMPATIBLE" val="0"/>
  <p:tag name="KSO_WM_UNIT_PRESET_TEXT_INDEX" val="5"/>
  <p:tag name="KSO_WM_UNIT_PRESET_TEXT_LEN" val="125"/>
  <p:tag name="KSO_WM_DIAGRAM_GROUP_CODE" val="l1-2"/>
</p:tagLst>
</file>

<file path=ppt/tags/tag92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a"/>
  <p:tag name="KSO_WM_UNIT_INDEX" val="1_1_1"/>
  <p:tag name="KSO_WM_UNIT_ID" val="custom160191_13*l_h_a*1_1_1"/>
  <p:tag name="KSO_WM_UNIT_CLEAR" val="1"/>
  <p:tag name="KSO_WM_UNIT_LAYERLEVEL" val="1_1_1"/>
  <p:tag name="KSO_WM_UNIT_VALUE" val="10"/>
  <p:tag name="KSO_WM_UNIT_HIGHLIGHT" val="0"/>
  <p:tag name="KSO_WM_UNIT_COMPATIBLE" val="0"/>
  <p:tag name="KSO_WM_UNIT_PRESET_TEXT_INDEX" val="3"/>
  <p:tag name="KSO_WM_UNIT_PRESET_TEXT_LEN" val="12"/>
  <p:tag name="KSO_WM_DIAGRAM_GROUP_CODE" val="l1-2"/>
</p:tagLst>
</file>

<file path=ppt/tags/tag93.xml><?xml version="1.0" encoding="utf-8"?>
<p:tagLst xmlns:p="http://schemas.openxmlformats.org/presentationml/2006/main">
  <p:tag name="KSO_WM_TAG_VERSION" val="1.0"/>
  <p:tag name="KSO_WM_BEAUTIFY_FLAG" val="#wm#"/>
  <p:tag name="KSO_WM_UNIT_TYPE" val="i"/>
  <p:tag name="KSO_WM_UNIT_ID" val="custom160191_6*i*165"/>
  <p:tag name="KSO_WM_TEMPLATE_CATEGORY" val="custom"/>
  <p:tag name="KSO_WM_TEMPLATE_INDEX" val="160191"/>
</p:tagLst>
</file>

<file path=ppt/tags/tag93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a"/>
  <p:tag name="KSO_WM_UNIT_INDEX" val="1"/>
  <p:tag name="KSO_WM_UNIT_ID" val="custom160191_13*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931.xml><?xml version="1.0" encoding="utf-8"?>
<p:tagLst xmlns:p="http://schemas.openxmlformats.org/presentationml/2006/main">
  <p:tag name="KSO_WM_TEMPLATE_CATEGORY" val="custom"/>
  <p:tag name="KSO_WM_TEMPLATE_INDEX" val="160191"/>
  <p:tag name="KSO_WM_TAG_VERSION" val="1.0"/>
  <p:tag name="KSO_WM_SLIDE_ID" val="custom160191_13"/>
  <p:tag name="KSO_WM_SLIDE_INDEX" val="13"/>
  <p:tag name="KSO_WM_SLIDE_ITEM_CNT" val="1"/>
  <p:tag name="KSO_WM_SLIDE_LAYOUT" val="a_l"/>
  <p:tag name="KSO_WM_SLIDE_LAYOUT_CNT" val="1_1"/>
  <p:tag name="KSO_WM_SLIDE_TYPE" val="text"/>
  <p:tag name="KSO_WM_BEAUTIFY_FLAG" val="#wm#"/>
  <p:tag name="KSO_WM_SLIDE_POSITION" val="257*119"/>
  <p:tag name="KSO_WM_SLIDE_SIZE" val="446*347"/>
  <p:tag name="KSO_WM_DIAGRAM_GROUP_CODE" val="l1-2"/>
</p:tagLst>
</file>

<file path=ppt/tags/tag932.xml><?xml version="1.0" encoding="utf-8"?>
<p:tagLst xmlns:p="http://schemas.openxmlformats.org/presentationml/2006/main">
  <p:tag name="KSO_WM_TAG_VERSION" val="1.0"/>
  <p:tag name="KSO_WM_BEAUTIFY_FLAG" val="#wm#"/>
  <p:tag name="KSO_WM_UNIT_TYPE" val="i"/>
  <p:tag name="KSO_WM_UNIT_ID" val="custom160191_14*i*0"/>
  <p:tag name="KSO_WM_TEMPLATE_CATEGORY" val="custom"/>
  <p:tag name="KSO_WM_TEMPLATE_INDEX" val="160191"/>
</p:tagLst>
</file>

<file path=ppt/tags/tag93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
  <p:tag name="KSO_WM_UNIT_ID" val="custom160191_14*l_i*1_1"/>
  <p:tag name="KSO_WM_UNIT_CLEAR" val="1"/>
  <p:tag name="KSO_WM_UNIT_LAYERLEVEL" val="1_1"/>
  <p:tag name="KSO_WM_DIAGRAM_GROUP_CODE" val="l1-2"/>
</p:tagLst>
</file>

<file path=ppt/tags/tag93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
  <p:tag name="KSO_WM_UNIT_ID" val="custom160191_14*l_i*1_2"/>
  <p:tag name="KSO_WM_UNIT_CLEAR" val="1"/>
  <p:tag name="KSO_WM_UNIT_LAYERLEVEL" val="1_1"/>
  <p:tag name="KSO_WM_DIAGRAM_GROUP_CODE" val="l1-2"/>
</p:tagLst>
</file>

<file path=ppt/tags/tag93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
  <p:tag name="KSO_WM_UNIT_ID" val="custom160191_14*l_i*1_3"/>
  <p:tag name="KSO_WM_UNIT_CLEAR" val="1"/>
  <p:tag name="KSO_WM_UNIT_LAYERLEVEL" val="1_1"/>
  <p:tag name="KSO_WM_DIAGRAM_GROUP_CODE" val="l1-2"/>
</p:tagLst>
</file>

<file path=ppt/tags/tag93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f"/>
  <p:tag name="KSO_WM_UNIT_INDEX" val="1_1_1"/>
  <p:tag name="KSO_WM_UNIT_ID" val="custom160191_14*l_h_f*1_1_1"/>
  <p:tag name="KSO_WM_UNIT_CLEAR" val="1"/>
  <p:tag name="KSO_WM_UNIT_LAYERLEVEL" val="1_1_1"/>
  <p:tag name="KSO_WM_UNIT_VALUE" val="33"/>
  <p:tag name="KSO_WM_UNIT_HIGHLIGHT" val="0"/>
  <p:tag name="KSO_WM_UNIT_COMPATIBLE" val="0"/>
  <p:tag name="KSO_WM_UNIT_PRESET_TEXT_INDEX" val="4"/>
  <p:tag name="KSO_WM_UNIT_PRESET_TEXT_LEN" val="35"/>
  <p:tag name="KSO_WM_DIAGRAM_GROUP_CODE" val="l1-2"/>
</p:tagLst>
</file>

<file path=ppt/tags/tag93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a"/>
  <p:tag name="KSO_WM_UNIT_INDEX" val="1_1_1"/>
  <p:tag name="KSO_WM_UNIT_ID" val="custom160191_14*l_h_a*1_1_1"/>
  <p:tag name="KSO_WM_UNIT_CLEAR" val="1"/>
  <p:tag name="KSO_WM_UNIT_LAYERLEVEL" val="1_1_1"/>
  <p:tag name="KSO_WM_UNIT_VALUE" val="10"/>
  <p:tag name="KSO_WM_UNIT_HIGHLIGHT" val="0"/>
  <p:tag name="KSO_WM_UNIT_COMPATIBLE" val="0"/>
  <p:tag name="KSO_WM_UNIT_PRESET_TEXT_INDEX" val="3"/>
  <p:tag name="KSO_WM_UNIT_PRESET_TEXT_LEN" val="12"/>
  <p:tag name="KSO_WM_DIAGRAM_GROUP_CODE" val="l1-2"/>
</p:tagLst>
</file>

<file path=ppt/tags/tag938.xml><?xml version="1.0" encoding="utf-8"?>
<p:tagLst xmlns:p="http://schemas.openxmlformats.org/presentationml/2006/main">
  <p:tag name="KSO_WM_TAG_VERSION" val="1.0"/>
  <p:tag name="KSO_WM_BEAUTIFY_FLAG" val="#wm#"/>
  <p:tag name="KSO_WM_UNIT_TYPE" val="i"/>
  <p:tag name="KSO_WM_UNIT_ID" val="custom160191_14*i*9"/>
  <p:tag name="KSO_WM_TEMPLATE_CATEGORY" val="custom"/>
  <p:tag name="KSO_WM_TEMPLATE_INDEX" val="160191"/>
</p:tagLst>
</file>

<file path=ppt/tags/tag93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
  <p:tag name="KSO_WM_UNIT_ID" val="custom160191_14*l_i*1_4"/>
  <p:tag name="KSO_WM_UNIT_CLEAR" val="1"/>
  <p:tag name="KSO_WM_UNIT_LAYERLEVEL" val="1_1"/>
  <p:tag name="KSO_WM_DIAGRAM_GROUP_CODE" val="l1-2"/>
</p:tagLst>
</file>

<file path=ppt/tags/tag94.xml><?xml version="1.0" encoding="utf-8"?>
<p:tagLst xmlns:p="http://schemas.openxmlformats.org/presentationml/2006/main">
  <p:tag name="KSO_WM_TAG_VERSION" val="1.0"/>
  <p:tag name="KSO_WM_BEAUTIFY_FLAG" val="#wm#"/>
  <p:tag name="KSO_WM_UNIT_TYPE" val="i"/>
  <p:tag name="KSO_WM_UNIT_ID" val="custom160191_6*i*166"/>
  <p:tag name="KSO_WM_TEMPLATE_CATEGORY" val="custom"/>
  <p:tag name="KSO_WM_TEMPLATE_INDEX" val="160191"/>
</p:tagLst>
</file>

<file path=ppt/tags/tag94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
  <p:tag name="KSO_WM_UNIT_ID" val="custom160191_14*l_i*1_5"/>
  <p:tag name="KSO_WM_UNIT_CLEAR" val="1"/>
  <p:tag name="KSO_WM_UNIT_LAYERLEVEL" val="1_1"/>
  <p:tag name="KSO_WM_DIAGRAM_GROUP_CODE" val="l1-2"/>
</p:tagLst>
</file>

<file path=ppt/tags/tag94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
  <p:tag name="KSO_WM_UNIT_ID" val="custom160191_14*l_i*1_6"/>
  <p:tag name="KSO_WM_UNIT_CLEAR" val="1"/>
  <p:tag name="KSO_WM_UNIT_LAYERLEVEL" val="1_1"/>
  <p:tag name="KSO_WM_DIAGRAM_GROUP_CODE" val="l1-2"/>
</p:tagLst>
</file>

<file path=ppt/tags/tag94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f"/>
  <p:tag name="KSO_WM_UNIT_INDEX" val="1_2_1"/>
  <p:tag name="KSO_WM_UNIT_ID" val="custom160191_14*l_h_f*1_2_1"/>
  <p:tag name="KSO_WM_UNIT_CLEAR" val="1"/>
  <p:tag name="KSO_WM_UNIT_LAYERLEVEL" val="1_1_1"/>
  <p:tag name="KSO_WM_UNIT_VALUE" val="33"/>
  <p:tag name="KSO_WM_UNIT_HIGHLIGHT" val="0"/>
  <p:tag name="KSO_WM_UNIT_COMPATIBLE" val="0"/>
  <p:tag name="KSO_WM_UNIT_PRESET_TEXT_INDEX" val="4"/>
  <p:tag name="KSO_WM_UNIT_PRESET_TEXT_LEN" val="35"/>
  <p:tag name="KSO_WM_DIAGRAM_GROUP_CODE" val="l1-2"/>
</p:tagLst>
</file>

<file path=ppt/tags/tag94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a"/>
  <p:tag name="KSO_WM_UNIT_INDEX" val="1_2_1"/>
  <p:tag name="KSO_WM_UNIT_ID" val="custom160191_14*l_h_a*1_2_1"/>
  <p:tag name="KSO_WM_UNIT_CLEAR" val="1"/>
  <p:tag name="KSO_WM_UNIT_LAYERLEVEL" val="1_1_1"/>
  <p:tag name="KSO_WM_UNIT_VALUE" val="10"/>
  <p:tag name="KSO_WM_UNIT_HIGHLIGHT" val="0"/>
  <p:tag name="KSO_WM_UNIT_COMPATIBLE" val="0"/>
  <p:tag name="KSO_WM_UNIT_PRESET_TEXT_INDEX" val="3"/>
  <p:tag name="KSO_WM_UNIT_PRESET_TEXT_LEN" val="12"/>
  <p:tag name="KSO_WM_DIAGRAM_GROUP_CODE" val="l1-2"/>
</p:tagLst>
</file>

<file path=ppt/tags/tag94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a"/>
  <p:tag name="KSO_WM_UNIT_INDEX" val="1"/>
  <p:tag name="KSO_WM_UNIT_ID" val="custom160191_14*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945.xml><?xml version="1.0" encoding="utf-8"?>
<p:tagLst xmlns:p="http://schemas.openxmlformats.org/presentationml/2006/main">
  <p:tag name="KSO_WM_TEMPLATE_CATEGORY" val="custom"/>
  <p:tag name="KSO_WM_TEMPLATE_INDEX" val="160191"/>
  <p:tag name="KSO_WM_TAG_VERSION" val="1.0"/>
  <p:tag name="KSO_WM_SLIDE_ID" val="custom160191_14"/>
  <p:tag name="KSO_WM_SLIDE_INDEX" val="14"/>
  <p:tag name="KSO_WM_SLIDE_ITEM_CNT" val="2"/>
  <p:tag name="KSO_WM_SLIDE_LAYOUT" val="a_l"/>
  <p:tag name="KSO_WM_SLIDE_LAYOUT_CNT" val="1_1"/>
  <p:tag name="KSO_WM_SLIDE_TYPE" val="text"/>
  <p:tag name="KSO_WM_BEAUTIFY_FLAG" val="#wm#"/>
  <p:tag name="KSO_WM_SLIDE_POSITION" val="161*119"/>
  <p:tag name="KSO_WM_SLIDE_SIZE" val="638*314"/>
  <p:tag name="KSO_WM_DIAGRAM_GROUP_CODE" val="l1-2"/>
</p:tagLst>
</file>

<file path=ppt/tags/tag946.xml><?xml version="1.0" encoding="utf-8"?>
<p:tagLst xmlns:p="http://schemas.openxmlformats.org/presentationml/2006/main">
  <p:tag name="KSO_WM_TAG_VERSION" val="1.0"/>
  <p:tag name="KSO_WM_BEAUTIFY_FLAG" val="#wm#"/>
  <p:tag name="KSO_WM_UNIT_TYPE" val="i"/>
  <p:tag name="KSO_WM_UNIT_ID" val="custom160191_15*i*0"/>
  <p:tag name="KSO_WM_TEMPLATE_CATEGORY" val="custom"/>
  <p:tag name="KSO_WM_TEMPLATE_INDEX" val="160191"/>
</p:tagLst>
</file>

<file path=ppt/tags/tag94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
  <p:tag name="KSO_WM_UNIT_ID" val="custom160191_15*l_i*1_1"/>
  <p:tag name="KSO_WM_UNIT_CLEAR" val="1"/>
  <p:tag name="KSO_WM_UNIT_LAYERLEVEL" val="1_1"/>
  <p:tag name="KSO_WM_DIAGRAM_GROUP_CODE" val="l1-2"/>
</p:tagLst>
</file>

<file path=ppt/tags/tag94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
  <p:tag name="KSO_WM_UNIT_ID" val="custom160191_15*l_i*1_2"/>
  <p:tag name="KSO_WM_UNIT_CLEAR" val="1"/>
  <p:tag name="KSO_WM_UNIT_LAYERLEVEL" val="1_1"/>
  <p:tag name="KSO_WM_DIAGRAM_GROUP_CODE" val="l1-2"/>
</p:tagLst>
</file>

<file path=ppt/tags/tag94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
  <p:tag name="KSO_WM_UNIT_ID" val="custom160191_15*l_i*1_3"/>
  <p:tag name="KSO_WM_UNIT_CLEAR" val="1"/>
  <p:tag name="KSO_WM_UNIT_LAYERLEVEL" val="1_1"/>
  <p:tag name="KSO_WM_DIAGRAM_GROUP_CODE" val="l1-2"/>
</p:tagLst>
</file>

<file path=ppt/tags/tag95.xml><?xml version="1.0" encoding="utf-8"?>
<p:tagLst xmlns:p="http://schemas.openxmlformats.org/presentationml/2006/main">
  <p:tag name="KSO_WM_TAG_VERSION" val="1.0"/>
  <p:tag name="KSO_WM_BEAUTIFY_FLAG" val="#wm#"/>
  <p:tag name="KSO_WM_UNIT_TYPE" val="i"/>
  <p:tag name="KSO_WM_UNIT_ID" val="custom160191_6*i*167"/>
  <p:tag name="KSO_WM_TEMPLATE_CATEGORY" val="custom"/>
  <p:tag name="KSO_WM_TEMPLATE_INDEX" val="160191"/>
</p:tagLst>
</file>

<file path=ppt/tags/tag95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f"/>
  <p:tag name="KSO_WM_UNIT_INDEX" val="1_1_1"/>
  <p:tag name="KSO_WM_UNIT_ID" val="custom160191_15*l_h_f*1_1_1"/>
  <p:tag name="KSO_WM_UNIT_CLEAR" val="1"/>
  <p:tag name="KSO_WM_UNIT_LAYERLEVEL" val="1_1_1"/>
  <p:tag name="KSO_WM_UNIT_VALUE" val="33"/>
  <p:tag name="KSO_WM_UNIT_HIGHLIGHT" val="0"/>
  <p:tag name="KSO_WM_UNIT_COMPATIBLE" val="0"/>
  <p:tag name="KSO_WM_UNIT_PRESET_TEXT_INDEX" val="4"/>
  <p:tag name="KSO_WM_UNIT_PRESET_TEXT_LEN" val="35"/>
  <p:tag name="KSO_WM_DIAGRAM_GROUP_CODE" val="l1-2"/>
</p:tagLst>
</file>

<file path=ppt/tags/tag95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a"/>
  <p:tag name="KSO_WM_UNIT_INDEX" val="1_1_1"/>
  <p:tag name="KSO_WM_UNIT_ID" val="custom160191_15*l_h_a*1_1_1"/>
  <p:tag name="KSO_WM_UNIT_CLEAR" val="1"/>
  <p:tag name="KSO_WM_UNIT_LAYERLEVEL" val="1_1_1"/>
  <p:tag name="KSO_WM_UNIT_VALUE" val="10"/>
  <p:tag name="KSO_WM_UNIT_HIGHLIGHT" val="0"/>
  <p:tag name="KSO_WM_UNIT_COMPATIBLE" val="0"/>
  <p:tag name="KSO_WM_UNIT_PRESET_TEXT_INDEX" val="3"/>
  <p:tag name="KSO_WM_UNIT_PRESET_TEXT_LEN" val="12"/>
  <p:tag name="KSO_WM_DIAGRAM_GROUP_CODE" val="l1-2"/>
</p:tagLst>
</file>

<file path=ppt/tags/tag952.xml><?xml version="1.0" encoding="utf-8"?>
<p:tagLst xmlns:p="http://schemas.openxmlformats.org/presentationml/2006/main">
  <p:tag name="KSO_WM_TAG_VERSION" val="1.0"/>
  <p:tag name="KSO_WM_BEAUTIFY_FLAG" val="#wm#"/>
  <p:tag name="KSO_WM_UNIT_TYPE" val="i"/>
  <p:tag name="KSO_WM_UNIT_ID" val="custom160191_15*i*9"/>
  <p:tag name="KSO_WM_TEMPLATE_CATEGORY" val="custom"/>
  <p:tag name="KSO_WM_TEMPLATE_INDEX" val="160191"/>
</p:tagLst>
</file>

<file path=ppt/tags/tag95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
  <p:tag name="KSO_WM_UNIT_ID" val="custom160191_15*l_i*1_4"/>
  <p:tag name="KSO_WM_UNIT_CLEAR" val="1"/>
  <p:tag name="KSO_WM_UNIT_LAYERLEVEL" val="1_1"/>
  <p:tag name="KSO_WM_DIAGRAM_GROUP_CODE" val="l1-2"/>
</p:tagLst>
</file>

<file path=ppt/tags/tag95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
  <p:tag name="KSO_WM_UNIT_ID" val="custom160191_15*l_i*1_5"/>
  <p:tag name="KSO_WM_UNIT_CLEAR" val="1"/>
  <p:tag name="KSO_WM_UNIT_LAYERLEVEL" val="1_1"/>
  <p:tag name="KSO_WM_DIAGRAM_GROUP_CODE" val="l1-2"/>
</p:tagLst>
</file>

<file path=ppt/tags/tag95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
  <p:tag name="KSO_WM_UNIT_ID" val="custom160191_15*l_i*1_6"/>
  <p:tag name="KSO_WM_UNIT_CLEAR" val="1"/>
  <p:tag name="KSO_WM_UNIT_LAYERLEVEL" val="1_1"/>
  <p:tag name="KSO_WM_DIAGRAM_GROUP_CODE" val="l1-2"/>
</p:tagLst>
</file>

<file path=ppt/tags/tag95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f"/>
  <p:tag name="KSO_WM_UNIT_INDEX" val="1_2_1"/>
  <p:tag name="KSO_WM_UNIT_ID" val="custom160191_15*l_h_f*1_2_1"/>
  <p:tag name="KSO_WM_UNIT_CLEAR" val="1"/>
  <p:tag name="KSO_WM_UNIT_LAYERLEVEL" val="1_1_1"/>
  <p:tag name="KSO_WM_UNIT_VALUE" val="33"/>
  <p:tag name="KSO_WM_UNIT_HIGHLIGHT" val="0"/>
  <p:tag name="KSO_WM_UNIT_COMPATIBLE" val="0"/>
  <p:tag name="KSO_WM_UNIT_PRESET_TEXT_INDEX" val="4"/>
  <p:tag name="KSO_WM_UNIT_PRESET_TEXT_LEN" val="35"/>
  <p:tag name="KSO_WM_DIAGRAM_GROUP_CODE" val="l1-2"/>
</p:tagLst>
</file>

<file path=ppt/tags/tag95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a"/>
  <p:tag name="KSO_WM_UNIT_INDEX" val="1_2_1"/>
  <p:tag name="KSO_WM_UNIT_ID" val="custom160191_15*l_h_a*1_2_1"/>
  <p:tag name="KSO_WM_UNIT_CLEAR" val="1"/>
  <p:tag name="KSO_WM_UNIT_LAYERLEVEL" val="1_1_1"/>
  <p:tag name="KSO_WM_UNIT_VALUE" val="10"/>
  <p:tag name="KSO_WM_UNIT_HIGHLIGHT" val="0"/>
  <p:tag name="KSO_WM_UNIT_COMPATIBLE" val="0"/>
  <p:tag name="KSO_WM_UNIT_PRESET_TEXT_INDEX" val="3"/>
  <p:tag name="KSO_WM_UNIT_PRESET_TEXT_LEN" val="12"/>
  <p:tag name="KSO_WM_DIAGRAM_GROUP_CODE" val="l1-2"/>
</p:tagLst>
</file>

<file path=ppt/tags/tag958.xml><?xml version="1.0" encoding="utf-8"?>
<p:tagLst xmlns:p="http://schemas.openxmlformats.org/presentationml/2006/main">
  <p:tag name="KSO_WM_TAG_VERSION" val="1.0"/>
  <p:tag name="KSO_WM_BEAUTIFY_FLAG" val="#wm#"/>
  <p:tag name="KSO_WM_UNIT_TYPE" val="i"/>
  <p:tag name="KSO_WM_UNIT_ID" val="custom160191_15*i*18"/>
  <p:tag name="KSO_WM_TEMPLATE_CATEGORY" val="custom"/>
  <p:tag name="KSO_WM_TEMPLATE_INDEX" val="160191"/>
</p:tagLst>
</file>

<file path=ppt/tags/tag95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
  <p:tag name="KSO_WM_UNIT_ID" val="custom160191_15*l_i*1_7"/>
  <p:tag name="KSO_WM_UNIT_CLEAR" val="1"/>
  <p:tag name="KSO_WM_UNIT_LAYERLEVEL" val="1_1"/>
  <p:tag name="KSO_WM_DIAGRAM_GROUP_CODE" val="l1-2"/>
</p:tagLst>
</file>

<file path=ppt/tags/tag96.xml><?xml version="1.0" encoding="utf-8"?>
<p:tagLst xmlns:p="http://schemas.openxmlformats.org/presentationml/2006/main">
  <p:tag name="KSO_WM_TAG_VERSION" val="1.0"/>
  <p:tag name="KSO_WM_BEAUTIFY_FLAG" val="#wm#"/>
  <p:tag name="KSO_WM_UNIT_TYPE" val="i"/>
  <p:tag name="KSO_WM_UNIT_ID" val="custom160191_6*i*168"/>
  <p:tag name="KSO_WM_TEMPLATE_CATEGORY" val="custom"/>
  <p:tag name="KSO_WM_TEMPLATE_INDEX" val="160191"/>
</p:tagLst>
</file>

<file path=ppt/tags/tag96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
  <p:tag name="KSO_WM_UNIT_ID" val="custom160191_15*l_i*1_8"/>
  <p:tag name="KSO_WM_UNIT_CLEAR" val="1"/>
  <p:tag name="KSO_WM_UNIT_LAYERLEVEL" val="1_1"/>
  <p:tag name="KSO_WM_DIAGRAM_GROUP_CODE" val="l1-2"/>
</p:tagLst>
</file>

<file path=ppt/tags/tag96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
  <p:tag name="KSO_WM_UNIT_ID" val="custom160191_15*l_i*1_9"/>
  <p:tag name="KSO_WM_UNIT_CLEAR" val="1"/>
  <p:tag name="KSO_WM_UNIT_LAYERLEVEL" val="1_1"/>
  <p:tag name="KSO_WM_DIAGRAM_GROUP_CODE" val="l1-2"/>
</p:tagLst>
</file>

<file path=ppt/tags/tag96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f"/>
  <p:tag name="KSO_WM_UNIT_INDEX" val="1_3_1"/>
  <p:tag name="KSO_WM_UNIT_ID" val="custom160191_15*l_h_f*1_3_1"/>
  <p:tag name="KSO_WM_UNIT_CLEAR" val="1"/>
  <p:tag name="KSO_WM_UNIT_LAYERLEVEL" val="1_1_1"/>
  <p:tag name="KSO_WM_UNIT_VALUE" val="33"/>
  <p:tag name="KSO_WM_UNIT_HIGHLIGHT" val="0"/>
  <p:tag name="KSO_WM_UNIT_COMPATIBLE" val="0"/>
  <p:tag name="KSO_WM_UNIT_PRESET_TEXT_INDEX" val="4"/>
  <p:tag name="KSO_WM_UNIT_PRESET_TEXT_LEN" val="35"/>
  <p:tag name="KSO_WM_DIAGRAM_GROUP_CODE" val="l1-2"/>
</p:tagLst>
</file>

<file path=ppt/tags/tag96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a"/>
  <p:tag name="KSO_WM_UNIT_INDEX" val="1_3_1"/>
  <p:tag name="KSO_WM_UNIT_ID" val="custom160191_15*l_h_a*1_3_1"/>
  <p:tag name="KSO_WM_UNIT_CLEAR" val="1"/>
  <p:tag name="KSO_WM_UNIT_LAYERLEVEL" val="1_1_1"/>
  <p:tag name="KSO_WM_UNIT_VALUE" val="10"/>
  <p:tag name="KSO_WM_UNIT_HIGHLIGHT" val="0"/>
  <p:tag name="KSO_WM_UNIT_COMPATIBLE" val="0"/>
  <p:tag name="KSO_WM_UNIT_PRESET_TEXT_INDEX" val="3"/>
  <p:tag name="KSO_WM_UNIT_PRESET_TEXT_LEN" val="12"/>
  <p:tag name="KSO_WM_DIAGRAM_GROUP_CODE" val="l1-2"/>
</p:tagLst>
</file>

<file path=ppt/tags/tag96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a"/>
  <p:tag name="KSO_WM_UNIT_INDEX" val="1"/>
  <p:tag name="KSO_WM_UNIT_ID" val="custom160191_15*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965.xml><?xml version="1.0" encoding="utf-8"?>
<p:tagLst xmlns:p="http://schemas.openxmlformats.org/presentationml/2006/main">
  <p:tag name="KSO_WM_TEMPLATE_CATEGORY" val="custom"/>
  <p:tag name="KSO_WM_TEMPLATE_INDEX" val="160191"/>
  <p:tag name="KSO_WM_TAG_VERSION" val="1.0"/>
  <p:tag name="KSO_WM_SLIDE_ID" val="custom160191_15"/>
  <p:tag name="KSO_WM_SLIDE_INDEX" val="15"/>
  <p:tag name="KSO_WM_SLIDE_ITEM_CNT" val="3"/>
  <p:tag name="KSO_WM_SLIDE_LAYOUT" val="a_l"/>
  <p:tag name="KSO_WM_SLIDE_LAYOUT_CNT" val="1_1"/>
  <p:tag name="KSO_WM_SLIDE_TYPE" val="text"/>
  <p:tag name="KSO_WM_BEAUTIFY_FLAG" val="#wm#"/>
  <p:tag name="KSO_WM_SLIDE_POSITION" val="34*119"/>
  <p:tag name="KSO_WM_SLIDE_SIZE" val="892*314"/>
  <p:tag name="KSO_WM_DIAGRAM_GROUP_CODE" val="l1-2"/>
</p:tagLst>
</file>

<file path=ppt/tags/tag966.xml><?xml version="1.0" encoding="utf-8"?>
<p:tagLst xmlns:p="http://schemas.openxmlformats.org/presentationml/2006/main">
  <p:tag name="KSO_WM_TAG_VERSION" val="1.0"/>
  <p:tag name="KSO_WM_BEAUTIFY_FLAG" val="#wm#"/>
  <p:tag name="KSO_WM_UNIT_TYPE" val="i"/>
  <p:tag name="KSO_WM_UNIT_ID" val="custom160191_18*i*0"/>
  <p:tag name="KSO_WM_TEMPLATE_CATEGORY" val="custom"/>
  <p:tag name="KSO_WM_TEMPLATE_INDEX" val="160191"/>
</p:tagLst>
</file>

<file path=ppt/tags/tag96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
  <p:tag name="KSO_WM_UNIT_ID" val="custom160191_18*l_i*1_1"/>
  <p:tag name="KSO_WM_UNIT_CLEAR" val="1"/>
  <p:tag name="KSO_WM_UNIT_LAYERLEVEL" val="1_1"/>
  <p:tag name="KSO_WM_DIAGRAM_GROUP_CODE" val="l1-2"/>
</p:tagLst>
</file>

<file path=ppt/tags/tag96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2"/>
  <p:tag name="KSO_WM_UNIT_ID" val="custom160191_18*l_i*1_2"/>
  <p:tag name="KSO_WM_UNIT_CLEAR" val="1"/>
  <p:tag name="KSO_WM_UNIT_LAYERLEVEL" val="1_1"/>
  <p:tag name="KSO_WM_DIAGRAM_GROUP_CODE" val="l1-2"/>
</p:tagLst>
</file>

<file path=ppt/tags/tag96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3"/>
  <p:tag name="KSO_WM_UNIT_ID" val="custom160191_18*l_i*1_3"/>
  <p:tag name="KSO_WM_UNIT_CLEAR" val="1"/>
  <p:tag name="KSO_WM_UNIT_LAYERLEVEL" val="1_1"/>
  <p:tag name="KSO_WM_DIAGRAM_GROUP_CODE" val="l1-2"/>
</p:tagLst>
</file>

<file path=ppt/tags/tag97.xml><?xml version="1.0" encoding="utf-8"?>
<p:tagLst xmlns:p="http://schemas.openxmlformats.org/presentationml/2006/main">
  <p:tag name="KSO_WM_TAG_VERSION" val="1.0"/>
  <p:tag name="KSO_WM_BEAUTIFY_FLAG" val="#wm#"/>
  <p:tag name="KSO_WM_UNIT_TYPE" val="i"/>
  <p:tag name="KSO_WM_UNIT_ID" val="custom160191_6*i*169"/>
  <p:tag name="KSO_WM_TEMPLATE_CATEGORY" val="custom"/>
  <p:tag name="KSO_WM_TEMPLATE_INDEX" val="160191"/>
</p:tagLst>
</file>

<file path=ppt/tags/tag97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f"/>
  <p:tag name="KSO_WM_UNIT_INDEX" val="1_1_1"/>
  <p:tag name="KSO_WM_UNIT_ID" val="custom160191_18*l_h_f*1_1_1"/>
  <p:tag name="KSO_WM_UNIT_CLEAR" val="1"/>
  <p:tag name="KSO_WM_UNIT_LAYERLEVEL" val="1_1_1"/>
  <p:tag name="KSO_WM_UNIT_VALUE" val="14"/>
  <p:tag name="KSO_WM_UNIT_HIGHLIGHT" val="0"/>
  <p:tag name="KSO_WM_UNIT_COMPATIBLE" val="0"/>
  <p:tag name="KSO_WM_UNIT_PRESET_TEXT_INDEX" val="4"/>
  <p:tag name="KSO_WM_UNIT_PRESET_TEXT_LEN" val="22"/>
  <p:tag name="KSO_WM_DIAGRAM_GROUP_CODE" val="l1-2"/>
</p:tagLst>
</file>

<file path=ppt/tags/tag97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a"/>
  <p:tag name="KSO_WM_UNIT_INDEX" val="1_1_1"/>
  <p:tag name="KSO_WM_UNIT_ID" val="custom160191_18*l_h_a*1_1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Lst>
</file>

<file path=ppt/tags/tag972.xml><?xml version="1.0" encoding="utf-8"?>
<p:tagLst xmlns:p="http://schemas.openxmlformats.org/presentationml/2006/main">
  <p:tag name="KSO_WM_TAG_VERSION" val="1.0"/>
  <p:tag name="KSO_WM_BEAUTIFY_FLAG" val="#wm#"/>
  <p:tag name="KSO_WM_UNIT_TYPE" val="i"/>
  <p:tag name="KSO_WM_UNIT_ID" val="custom160191_18*i*11"/>
  <p:tag name="KSO_WM_TEMPLATE_CATEGORY" val="custom"/>
  <p:tag name="KSO_WM_TEMPLATE_INDEX" val="160191"/>
</p:tagLst>
</file>

<file path=ppt/tags/tag97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4"/>
  <p:tag name="KSO_WM_UNIT_ID" val="custom160191_18*l_i*1_4"/>
  <p:tag name="KSO_WM_UNIT_CLEAR" val="1"/>
  <p:tag name="KSO_WM_UNIT_LAYERLEVEL" val="1_1"/>
  <p:tag name="KSO_WM_DIAGRAM_GROUP_CODE" val="l1-2"/>
</p:tagLst>
</file>

<file path=ppt/tags/tag97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5"/>
  <p:tag name="KSO_WM_UNIT_ID" val="custom160191_18*l_i*1_5"/>
  <p:tag name="KSO_WM_UNIT_CLEAR" val="1"/>
  <p:tag name="KSO_WM_UNIT_LAYERLEVEL" val="1_1"/>
  <p:tag name="KSO_WM_DIAGRAM_GROUP_CODE" val="l1-2"/>
</p:tagLst>
</file>

<file path=ppt/tags/tag97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6"/>
  <p:tag name="KSO_WM_UNIT_ID" val="custom160191_18*l_i*1_6"/>
  <p:tag name="KSO_WM_UNIT_CLEAR" val="1"/>
  <p:tag name="KSO_WM_UNIT_LAYERLEVEL" val="1_1"/>
  <p:tag name="KSO_WM_DIAGRAM_GROUP_CODE" val="l1-2"/>
</p:tagLst>
</file>

<file path=ppt/tags/tag97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f"/>
  <p:tag name="KSO_WM_UNIT_INDEX" val="1_2_1"/>
  <p:tag name="KSO_WM_UNIT_ID" val="custom160191_18*l_h_f*1_2_1"/>
  <p:tag name="KSO_WM_UNIT_CLEAR" val="1"/>
  <p:tag name="KSO_WM_UNIT_LAYERLEVEL" val="1_1_1"/>
  <p:tag name="KSO_WM_UNIT_VALUE" val="14"/>
  <p:tag name="KSO_WM_UNIT_HIGHLIGHT" val="0"/>
  <p:tag name="KSO_WM_UNIT_COMPATIBLE" val="0"/>
  <p:tag name="KSO_WM_UNIT_PRESET_TEXT_INDEX" val="4"/>
  <p:tag name="KSO_WM_UNIT_PRESET_TEXT_LEN" val="22"/>
  <p:tag name="KSO_WM_DIAGRAM_GROUP_CODE" val="l1-2"/>
</p:tagLst>
</file>

<file path=ppt/tags/tag97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a"/>
  <p:tag name="KSO_WM_UNIT_INDEX" val="1_2_1"/>
  <p:tag name="KSO_WM_UNIT_ID" val="custom160191_18*l_h_a*1_2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Lst>
</file>

<file path=ppt/tags/tag978.xml><?xml version="1.0" encoding="utf-8"?>
<p:tagLst xmlns:p="http://schemas.openxmlformats.org/presentationml/2006/main">
  <p:tag name="KSO_WM_TAG_VERSION" val="1.0"/>
  <p:tag name="KSO_WM_BEAUTIFY_FLAG" val="#wm#"/>
  <p:tag name="KSO_WM_UNIT_TYPE" val="i"/>
  <p:tag name="KSO_WM_UNIT_ID" val="custom160191_18*i*22"/>
  <p:tag name="KSO_WM_TEMPLATE_CATEGORY" val="custom"/>
  <p:tag name="KSO_WM_TEMPLATE_INDEX" val="160191"/>
</p:tagLst>
</file>

<file path=ppt/tags/tag97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7"/>
  <p:tag name="KSO_WM_UNIT_ID" val="custom160191_18*l_i*1_7"/>
  <p:tag name="KSO_WM_UNIT_CLEAR" val="1"/>
  <p:tag name="KSO_WM_UNIT_LAYERLEVEL" val="1_1"/>
  <p:tag name="KSO_WM_DIAGRAM_GROUP_CODE" val="l1-2"/>
</p:tagLst>
</file>

<file path=ppt/tags/tag98.xml><?xml version="1.0" encoding="utf-8"?>
<p:tagLst xmlns:p="http://schemas.openxmlformats.org/presentationml/2006/main">
  <p:tag name="KSO_WM_TAG_VERSION" val="1.0"/>
  <p:tag name="KSO_WM_BEAUTIFY_FLAG" val="#wm#"/>
  <p:tag name="KSO_WM_UNIT_TYPE" val="i"/>
  <p:tag name="KSO_WM_UNIT_ID" val="custom160191_6*i*170"/>
  <p:tag name="KSO_WM_TEMPLATE_CATEGORY" val="custom"/>
  <p:tag name="KSO_WM_TEMPLATE_INDEX" val="160191"/>
</p:tagLst>
</file>

<file path=ppt/tags/tag980.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8"/>
  <p:tag name="KSO_WM_UNIT_ID" val="custom160191_18*l_i*1_8"/>
  <p:tag name="KSO_WM_UNIT_CLEAR" val="1"/>
  <p:tag name="KSO_WM_UNIT_LAYERLEVEL" val="1_1"/>
  <p:tag name="KSO_WM_DIAGRAM_GROUP_CODE" val="l1-2"/>
</p:tagLst>
</file>

<file path=ppt/tags/tag98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9"/>
  <p:tag name="KSO_WM_UNIT_ID" val="custom160191_18*l_i*1_9"/>
  <p:tag name="KSO_WM_UNIT_CLEAR" val="1"/>
  <p:tag name="KSO_WM_UNIT_LAYERLEVEL" val="1_1"/>
  <p:tag name="KSO_WM_DIAGRAM_GROUP_CODE" val="l1-2"/>
</p:tagLst>
</file>

<file path=ppt/tags/tag98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f"/>
  <p:tag name="KSO_WM_UNIT_INDEX" val="1_3_1"/>
  <p:tag name="KSO_WM_UNIT_ID" val="custom160191_18*l_h_f*1_3_1"/>
  <p:tag name="KSO_WM_UNIT_CLEAR" val="1"/>
  <p:tag name="KSO_WM_UNIT_LAYERLEVEL" val="1_1_1"/>
  <p:tag name="KSO_WM_UNIT_VALUE" val="14"/>
  <p:tag name="KSO_WM_UNIT_HIGHLIGHT" val="0"/>
  <p:tag name="KSO_WM_UNIT_COMPATIBLE" val="0"/>
  <p:tag name="KSO_WM_UNIT_PRESET_TEXT_INDEX" val="4"/>
  <p:tag name="KSO_WM_UNIT_PRESET_TEXT_LEN" val="22"/>
  <p:tag name="KSO_WM_DIAGRAM_GROUP_CODE" val="l1-2"/>
</p:tagLst>
</file>

<file path=ppt/tags/tag98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a"/>
  <p:tag name="KSO_WM_UNIT_INDEX" val="1_3_1"/>
  <p:tag name="KSO_WM_UNIT_ID" val="custom160191_18*l_h_a*1_3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Lst>
</file>

<file path=ppt/tags/tag984.xml><?xml version="1.0" encoding="utf-8"?>
<p:tagLst xmlns:p="http://schemas.openxmlformats.org/presentationml/2006/main">
  <p:tag name="KSO_WM_TAG_VERSION" val="1.0"/>
  <p:tag name="KSO_WM_BEAUTIFY_FLAG" val="#wm#"/>
  <p:tag name="KSO_WM_UNIT_TYPE" val="i"/>
  <p:tag name="KSO_WM_UNIT_ID" val="custom160191_18*i*33"/>
  <p:tag name="KSO_WM_TEMPLATE_CATEGORY" val="custom"/>
  <p:tag name="KSO_WM_TEMPLATE_INDEX" val="160191"/>
</p:tagLst>
</file>

<file path=ppt/tags/tag98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0"/>
  <p:tag name="KSO_WM_UNIT_ID" val="custom160191_18*l_i*1_10"/>
  <p:tag name="KSO_WM_UNIT_CLEAR" val="1"/>
  <p:tag name="KSO_WM_UNIT_LAYERLEVEL" val="1_1"/>
  <p:tag name="KSO_WM_DIAGRAM_GROUP_CODE" val="l1-2"/>
</p:tagLst>
</file>

<file path=ppt/tags/tag986.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1"/>
  <p:tag name="KSO_WM_UNIT_ID" val="custom160191_18*l_i*1_11"/>
  <p:tag name="KSO_WM_UNIT_CLEAR" val="1"/>
  <p:tag name="KSO_WM_UNIT_LAYERLEVEL" val="1_1"/>
  <p:tag name="KSO_WM_DIAGRAM_GROUP_CODE" val="l1-2"/>
</p:tagLst>
</file>

<file path=ppt/tags/tag98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2"/>
  <p:tag name="KSO_WM_UNIT_ID" val="custom160191_18*l_i*1_12"/>
  <p:tag name="KSO_WM_UNIT_CLEAR" val="1"/>
  <p:tag name="KSO_WM_UNIT_LAYERLEVEL" val="1_1"/>
  <p:tag name="KSO_WM_DIAGRAM_GROUP_CODE" val="l1-2"/>
</p:tagLst>
</file>

<file path=ppt/tags/tag98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f"/>
  <p:tag name="KSO_WM_UNIT_INDEX" val="1_4_1"/>
  <p:tag name="KSO_WM_UNIT_ID" val="custom160191_18*l_h_f*1_4_1"/>
  <p:tag name="KSO_WM_UNIT_CLEAR" val="1"/>
  <p:tag name="KSO_WM_UNIT_LAYERLEVEL" val="1_1_1"/>
  <p:tag name="KSO_WM_UNIT_VALUE" val="14"/>
  <p:tag name="KSO_WM_UNIT_HIGHLIGHT" val="0"/>
  <p:tag name="KSO_WM_UNIT_COMPATIBLE" val="0"/>
  <p:tag name="KSO_WM_UNIT_PRESET_TEXT_INDEX" val="4"/>
  <p:tag name="KSO_WM_UNIT_PRESET_TEXT_LEN" val="22"/>
  <p:tag name="KSO_WM_DIAGRAM_GROUP_CODE" val="l1-2"/>
</p:tagLst>
</file>

<file path=ppt/tags/tag98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a"/>
  <p:tag name="KSO_WM_UNIT_INDEX" val="1_4_1"/>
  <p:tag name="KSO_WM_UNIT_ID" val="custom160191_18*l_h_a*1_4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Lst>
</file>

<file path=ppt/tags/tag99.xml><?xml version="1.0" encoding="utf-8"?>
<p:tagLst xmlns:p="http://schemas.openxmlformats.org/presentationml/2006/main">
  <p:tag name="KSO_WM_TAG_VERSION" val="1.0"/>
  <p:tag name="KSO_WM_BEAUTIFY_FLAG" val="#wm#"/>
  <p:tag name="KSO_WM_UNIT_TYPE" val="i"/>
  <p:tag name="KSO_WM_UNIT_ID" val="custom160191_6*i*171"/>
  <p:tag name="KSO_WM_TEMPLATE_CATEGORY" val="custom"/>
  <p:tag name="KSO_WM_TEMPLATE_INDEX" val="160191"/>
</p:tagLst>
</file>

<file path=ppt/tags/tag990.xml><?xml version="1.0" encoding="utf-8"?>
<p:tagLst xmlns:p="http://schemas.openxmlformats.org/presentationml/2006/main">
  <p:tag name="KSO_WM_TAG_VERSION" val="1.0"/>
  <p:tag name="KSO_WM_BEAUTIFY_FLAG" val="#wm#"/>
  <p:tag name="KSO_WM_UNIT_TYPE" val="i"/>
  <p:tag name="KSO_WM_UNIT_ID" val="custom160191_18*i*44"/>
  <p:tag name="KSO_WM_TEMPLATE_CATEGORY" val="custom"/>
  <p:tag name="KSO_WM_TEMPLATE_INDEX" val="160191"/>
</p:tagLst>
</file>

<file path=ppt/tags/tag991.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3"/>
  <p:tag name="KSO_WM_UNIT_ID" val="custom160191_18*l_i*1_13"/>
  <p:tag name="KSO_WM_UNIT_CLEAR" val="1"/>
  <p:tag name="KSO_WM_UNIT_LAYERLEVEL" val="1_1"/>
  <p:tag name="KSO_WM_DIAGRAM_GROUP_CODE" val="l1-2"/>
</p:tagLst>
</file>

<file path=ppt/tags/tag992.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4"/>
  <p:tag name="KSO_WM_UNIT_ID" val="custom160191_18*l_i*1_14"/>
  <p:tag name="KSO_WM_UNIT_CLEAR" val="1"/>
  <p:tag name="KSO_WM_UNIT_LAYERLEVEL" val="1_1"/>
  <p:tag name="KSO_WM_DIAGRAM_GROUP_CODE" val="l1-2"/>
</p:tagLst>
</file>

<file path=ppt/tags/tag993.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5"/>
  <p:tag name="KSO_WM_UNIT_ID" val="custom160191_18*l_i*1_15"/>
  <p:tag name="KSO_WM_UNIT_CLEAR" val="1"/>
  <p:tag name="KSO_WM_UNIT_LAYERLEVEL" val="1_1"/>
  <p:tag name="KSO_WM_DIAGRAM_GROUP_CODE" val="l1-2"/>
</p:tagLst>
</file>

<file path=ppt/tags/tag994.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f"/>
  <p:tag name="KSO_WM_UNIT_INDEX" val="1_5_1"/>
  <p:tag name="KSO_WM_UNIT_ID" val="custom160191_18*l_h_f*1_5_1"/>
  <p:tag name="KSO_WM_UNIT_CLEAR" val="1"/>
  <p:tag name="KSO_WM_UNIT_LAYERLEVEL" val="1_1_1"/>
  <p:tag name="KSO_WM_UNIT_VALUE" val="14"/>
  <p:tag name="KSO_WM_UNIT_HIGHLIGHT" val="0"/>
  <p:tag name="KSO_WM_UNIT_COMPATIBLE" val="0"/>
  <p:tag name="KSO_WM_UNIT_PRESET_TEXT_INDEX" val="4"/>
  <p:tag name="KSO_WM_UNIT_PRESET_TEXT_LEN" val="22"/>
  <p:tag name="KSO_WM_DIAGRAM_GROUP_CODE" val="l1-2"/>
</p:tagLst>
</file>

<file path=ppt/tags/tag995.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h_a"/>
  <p:tag name="KSO_WM_UNIT_INDEX" val="1_5_1"/>
  <p:tag name="KSO_WM_UNIT_ID" val="custom160191_18*l_h_a*1_5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Lst>
</file>

<file path=ppt/tags/tag996.xml><?xml version="1.0" encoding="utf-8"?>
<p:tagLst xmlns:p="http://schemas.openxmlformats.org/presentationml/2006/main">
  <p:tag name="KSO_WM_TAG_VERSION" val="1.0"/>
  <p:tag name="KSO_WM_BEAUTIFY_FLAG" val="#wm#"/>
  <p:tag name="KSO_WM_UNIT_TYPE" val="i"/>
  <p:tag name="KSO_WM_UNIT_ID" val="custom160191_18*i*55"/>
  <p:tag name="KSO_WM_TEMPLATE_CATEGORY" val="custom"/>
  <p:tag name="KSO_WM_TEMPLATE_INDEX" val="160191"/>
</p:tagLst>
</file>

<file path=ppt/tags/tag997.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6"/>
  <p:tag name="KSO_WM_UNIT_ID" val="custom160191_18*l_i*1_16"/>
  <p:tag name="KSO_WM_UNIT_CLEAR" val="1"/>
  <p:tag name="KSO_WM_UNIT_LAYERLEVEL" val="1_1"/>
  <p:tag name="KSO_WM_DIAGRAM_GROUP_CODE" val="l1-2"/>
</p:tagLst>
</file>

<file path=ppt/tags/tag998.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7"/>
  <p:tag name="KSO_WM_UNIT_ID" val="custom160191_18*l_i*1_17"/>
  <p:tag name="KSO_WM_UNIT_CLEAR" val="1"/>
  <p:tag name="KSO_WM_UNIT_LAYERLEVEL" val="1_1"/>
  <p:tag name="KSO_WM_DIAGRAM_GROUP_CODE" val="l1-2"/>
</p:tagLst>
</file>

<file path=ppt/tags/tag999.xml><?xml version="1.0" encoding="utf-8"?>
<p:tagLst xmlns:p="http://schemas.openxmlformats.org/presentationml/2006/main">
  <p:tag name="KSO_WM_TAG_VERSION" val="1.0"/>
  <p:tag name="KSO_WM_BEAUTIFY_FLAG" val="#wm#"/>
  <p:tag name="KSO_WM_TEMPLATE_CATEGORY" val="custom"/>
  <p:tag name="KSO_WM_TEMPLATE_INDEX" val="160191"/>
  <p:tag name="KSO_WM_UNIT_TYPE" val="l_i"/>
  <p:tag name="KSO_WM_UNIT_INDEX" val="1_18"/>
  <p:tag name="KSO_WM_UNIT_ID" val="custom160191_18*l_i*1_18"/>
  <p:tag name="KSO_WM_UNIT_CLEAR" val="1"/>
  <p:tag name="KSO_WM_UNIT_LAYERLEVEL" val="1_1"/>
  <p:tag name="KSO_WM_DIAGRAM_GROUP_CODE" val="l1-2"/>
</p:tagLst>
</file>

<file path=ppt/theme/theme1.xml><?xml version="1.0" encoding="utf-8"?>
<a:theme xmlns:a="http://schemas.openxmlformats.org/drawingml/2006/main" name="1_Office 主题">
  <a:themeElements>
    <a:clrScheme name="自定义 14">
      <a:dk1>
        <a:srgbClr val="FFFFFF"/>
      </a:dk1>
      <a:lt1>
        <a:srgbClr val="262626"/>
      </a:lt1>
      <a:dk2>
        <a:srgbClr val="FFFFFF"/>
      </a:dk2>
      <a:lt2>
        <a:srgbClr val="262626"/>
      </a:lt2>
      <a:accent1>
        <a:srgbClr val="62C6C1"/>
      </a:accent1>
      <a:accent2>
        <a:srgbClr val="37B4C9"/>
      </a:accent2>
      <a:accent3>
        <a:srgbClr val="FFC197"/>
      </a:accent3>
      <a:accent4>
        <a:srgbClr val="AA4056"/>
      </a:accent4>
      <a:accent5>
        <a:srgbClr val="78AF59"/>
      </a:accent5>
      <a:accent6>
        <a:srgbClr val="A07A54"/>
      </a:accent6>
      <a:hlink>
        <a:srgbClr val="0563C1"/>
      </a:hlink>
      <a:folHlink>
        <a:srgbClr val="FFC000"/>
      </a:folHlink>
    </a:clrScheme>
    <a:fontScheme name="自定义 3">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2935</Words>
  <Application>WPS 演示</Application>
  <PresentationFormat>宽屏</PresentationFormat>
  <Paragraphs>202</Paragraphs>
  <Slides>24</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6</vt:i4>
      </vt:variant>
      <vt:variant>
        <vt:lpstr>幻灯片标题</vt:lpstr>
      </vt:variant>
      <vt:variant>
        <vt:i4>24</vt:i4>
      </vt:variant>
    </vt:vector>
  </HeadingPairs>
  <TitlesOfParts>
    <vt:vector size="37" baseType="lpstr">
      <vt:lpstr>Arial</vt:lpstr>
      <vt:lpstr>宋体</vt:lpstr>
      <vt:lpstr>Wingdings</vt:lpstr>
      <vt:lpstr>微软雅黑</vt:lpstr>
      <vt:lpstr>黑体</vt:lpstr>
      <vt:lpstr>Calibri</vt:lpstr>
      <vt:lpstr>1_Office 主题</vt:lpstr>
      <vt:lpstr>Paint.Picture</vt:lpstr>
      <vt:lpstr>Paint.Picture</vt:lpstr>
      <vt:lpstr>Paint.Picture</vt:lpstr>
      <vt:lpstr>Paint.Picture</vt:lpstr>
      <vt:lpstr>Paint.Picture</vt:lpstr>
      <vt:lpstr>Paint.Picture</vt:lpstr>
      <vt:lpstr>LOREM IPSUM DOLOR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LOREM IPSUM DOLOR</vt:lpstr>
      <vt:lpstr>PowerPoint 演示文稿</vt:lpstr>
      <vt:lpstr>PowerPoint 演示文稿</vt:lpstr>
      <vt:lpstr>PowerPoint 演示文稿</vt:lpstr>
      <vt:lpstr>PowerPoint 演示文稿</vt:lpstr>
      <vt:lpstr>LOREM IPSUM DOLOR</vt:lpstr>
      <vt:lpstr>LOREM IPSUM DOLOR</vt:lpstr>
      <vt:lpstr>PowerPoint 演示文稿</vt:lpstr>
      <vt:lpstr>PowerPoint 演示文稿</vt:lpstr>
      <vt:lpstr>谢 谢 大 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acer-pc</dc:creator>
  <cp:lastModifiedBy>acer-pc</cp:lastModifiedBy>
  <cp:revision>1</cp:revision>
  <dcterms:created xsi:type="dcterms:W3CDTF">2017-01-02T11:10:35Z</dcterms:created>
  <dcterms:modified xsi:type="dcterms:W3CDTF">2017-01-02T11:19:37Z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2052-10.1.0.6028</vt:lpwstr>
  </property>
</Properties>
</file>