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1"/>
  </p:notesMasterIdLst>
  <p:handoutMasterIdLst>
    <p:handoutMasterId r:id="rId12"/>
  </p:handoutMasterIdLst>
  <p:sldIdLst>
    <p:sldId id="320" r:id="rId3"/>
    <p:sldId id="323" r:id="rId4"/>
    <p:sldId id="324" r:id="rId5"/>
    <p:sldId id="325" r:id="rId6"/>
    <p:sldId id="326" r:id="rId7"/>
    <p:sldId id="327" r:id="rId8"/>
    <p:sldId id="316" r:id="rId9"/>
    <p:sldId id="322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6050" autoAdjust="0"/>
  </p:normalViewPr>
  <p:slideViewPr>
    <p:cSldViewPr snapToObjects="1" showGuides="1">
      <p:cViewPr varScale="1">
        <p:scale>
          <a:sx n="91" d="100"/>
          <a:sy n="91" d="100"/>
        </p:scale>
        <p:origin x="16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3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riogiacomazzo.github.io/STOR320_WEBSIT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s://ncdaddy.github.io/STOR_32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Welcome to the Show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643467"/>
            <a:ext cx="4851400" cy="40386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Name: Mario Giacomazzo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Origin: Cleveland, OH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Undergrad: Baldwin-Wallace University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Grad: Arizona State University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Research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I Don’t Know</a:t>
            </a: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Roll Call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1720" y="4368928"/>
            <a:ext cx="5129365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404040"/>
                </a:solidFill>
                <a:ea typeface="+mn-ea"/>
                <a:cs typeface="+mn-cs"/>
              </a:rPr>
              <a:t>Definition: The easiest part of research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513BB-855F-44C9-8E33-165A975B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1752600"/>
            <a:ext cx="4904798" cy="2362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2333-C69E-44AB-9725-C30EEFCE461D}"/>
              </a:ext>
            </a:extLst>
          </p:cNvPr>
          <p:cNvSpPr txBox="1">
            <a:spLocks/>
          </p:cNvSpPr>
          <p:nvPr/>
        </p:nvSpPr>
        <p:spPr bwMode="auto">
          <a:xfrm>
            <a:off x="3879685" y="643467"/>
            <a:ext cx="4851400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Data Science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677786"/>
            <a:ext cx="1918057" cy="2819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1ECB3D-F210-4362-9B3C-15DF813E9908}"/>
              </a:ext>
            </a:extLst>
          </p:cNvPr>
          <p:cNvSpPr/>
          <p:nvPr/>
        </p:nvSpPr>
        <p:spPr>
          <a:xfrm>
            <a:off x="3875278" y="1219200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https://supermariogiacomazzo.github.io/STOR320_WEBSITE/</a:t>
            </a:r>
            <a:endParaRPr lang="en-US" sz="1400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Course Website and Syllabus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Today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65835"/>
            <a:ext cx="8229600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Syllabus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pPr lvl="1"/>
            <a:r>
              <a:rPr lang="en-US" dirty="0"/>
              <a:t>Table of contents for R4DS</a:t>
            </a:r>
          </a:p>
          <a:p>
            <a:endParaRPr lang="en-US" dirty="0"/>
          </a:p>
          <a:p>
            <a:r>
              <a:rPr lang="en-US" dirty="0"/>
              <a:t>Getting R online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 err="1"/>
              <a:t>ggplots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28" y="1600200"/>
            <a:ext cx="3505200" cy="51523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Course Website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5257800"/>
            <a:ext cx="8229600" cy="1390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All information for the course will be at the website above. Visit often, the address is also on the home page for our course on Sakai.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2284" y="12831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5217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4"/>
              </a:rPr>
              <a:t>https://</a:t>
            </a:r>
            <a:r>
              <a:rPr lang="en-US" sz="3600" dirty="0" err="1">
                <a:hlinkClick r:id="rId4"/>
              </a:rPr>
              <a:t>ncdaddy.github.io</a:t>
            </a:r>
            <a:r>
              <a:rPr lang="en-US" sz="3600" dirty="0">
                <a:hlinkClick r:id="rId4"/>
              </a:rPr>
              <a:t>/STOR_320/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6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Today</vt:lpstr>
      <vt:lpstr>Course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</cp:revision>
  <dcterms:created xsi:type="dcterms:W3CDTF">2018-08-19T01:44:24Z</dcterms:created>
  <dcterms:modified xsi:type="dcterms:W3CDTF">2018-08-19T02:20:26Z</dcterms:modified>
</cp:coreProperties>
</file>