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2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Set Up Meeting in Office Hours Prior to October 5 at 5PM (5 Minute Block)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On Time With 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Have Data Ready to Show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As a Group Propose 4 Additional Questions You Want to Explore for Statistical Significance Based on What You Found in Pursuit of Answering Initial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Display 2 Tables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Should be Edited, Proofread, and Submitted in HTML via Sakai by Due Date.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 Dataset That is Interesting With Many Variables (&gt;10)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 Will Rank Every Member of Your Group on a 1-4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(or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 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Partially Subjective: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Points of the Final Written Paper Based on Your Average Rank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Briefly Discuss Any Interesting Results that Came Out of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the EDA and Final Written Paper Will 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Both Parts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931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189</cp:revision>
  <dcterms:created xsi:type="dcterms:W3CDTF">2018-08-19T01:44:24Z</dcterms:created>
  <dcterms:modified xsi:type="dcterms:W3CDTF">2018-09-18T03:34:06Z</dcterms:modified>
</cp:coreProperties>
</file>