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320" r:id="rId3"/>
    <p:sldId id="324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1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Covers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Piping %&gt;%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 of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	Google -&gt; Friend -&gt;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1_Office Theme</vt:lpstr>
      <vt:lpstr>Data Transformation III</vt:lpstr>
      <vt:lpstr>Data Transformation III Info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111</cp:revision>
  <dcterms:created xsi:type="dcterms:W3CDTF">2018-08-19T01:44:24Z</dcterms:created>
  <dcterms:modified xsi:type="dcterms:W3CDTF">2018-08-31T21:36:04Z</dcterms:modified>
</cp:coreProperties>
</file>