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96" r:id="rId4"/>
    <p:sldId id="399" r:id="rId5"/>
    <p:sldId id="397" r:id="rId6"/>
    <p:sldId id="398" r:id="rId7"/>
    <p:sldId id="400" r:id="rId8"/>
    <p:sldId id="401" r:id="rId9"/>
    <p:sldId id="402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774" y="29718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Important Reading to Consider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15-17 in R4DS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14-18 in RP4DS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 7 in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AoRP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4 in FCSPR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Programming Steps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 and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Code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the Code (Simple Case)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the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Problematic Cases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Edit Code to Handle Issues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Efficiency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lling numbers matrix">
            <a:extLst>
              <a:ext uri="{FF2B5EF4-FFF2-40B4-BE49-F238E27FC236}">
                <a16:creationId xmlns:a16="http://schemas.microsoft.com/office/drawing/2014/main" id="{4EE11564-118D-4B78-B3C8-92F111C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48" y="3657600"/>
            <a:ext cx="51138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for Lecture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Open Tutorial 9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Packages Required: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Knit Document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Prepare Your Minds for the Matrix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“If-Else”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45CD-DEB2-4793-AAEC-7F833B2FCC7E}"/>
              </a:ext>
            </a:extLst>
          </p:cNvPr>
          <p:cNvSpPr txBox="1"/>
          <p:nvPr/>
        </p:nvSpPr>
        <p:spPr>
          <a:xfrm>
            <a:off x="6629400" y="1442626"/>
            <a:ext cx="19812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40CF4-E12B-4521-BA15-1E858D140B9F}"/>
              </a:ext>
            </a:extLst>
          </p:cNvPr>
          <p:cNvSpPr txBox="1"/>
          <p:nvPr/>
        </p:nvSpPr>
        <p:spPr>
          <a:xfrm>
            <a:off x="6629400" y="3326800"/>
            <a:ext cx="1981200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1</a:t>
            </a:r>
          </a:p>
          <a:p>
            <a:r>
              <a:rPr lang="en-US" sz="18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2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C7701-CFA8-4834-A68F-AF1203A9EF2C}"/>
              </a:ext>
            </a:extLst>
          </p:cNvPr>
          <p:cNvSpPr txBox="1"/>
          <p:nvPr/>
        </p:nvSpPr>
        <p:spPr>
          <a:xfrm>
            <a:off x="4343400" y="5867400"/>
            <a:ext cx="42672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ifelse</a:t>
            </a:r>
            <a:r>
              <a:rPr lang="en-US" sz="1800" dirty="0">
                <a:solidFill>
                  <a:schemeClr val="bg1"/>
                </a:solidFill>
              </a:rPr>
              <a:t>(CONDITION,ACTION1,ACTION2)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if  Larger than 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True, Take Log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-3?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If-Else to Handle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Situation Not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</a:t>
            </a:r>
            <a:r>
              <a:rPr lang="en-US" i="1" dirty="0">
                <a:solidFill>
                  <a:srgbClr val="404040"/>
                </a:solidFill>
              </a:rPr>
              <a:t>BLANK</a:t>
            </a:r>
            <a:r>
              <a:rPr lang="en-US" dirty="0">
                <a:solidFill>
                  <a:srgbClr val="404040"/>
                </a:solidFill>
              </a:rPr>
              <a:t> to Lead to Potential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5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BLANK with Different Options and Check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Granny?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 Between y1 and y2?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Always Look for a Vectorized Solution for Efficiency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</a:t>
            </a: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to your Mother?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3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“for” Loop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“while”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“for”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099C7-90C5-43B1-9699-CC73BA6925BA}"/>
              </a:ext>
            </a:extLst>
          </p:cNvPr>
          <p:cNvSpPr txBox="1"/>
          <p:nvPr/>
        </p:nvSpPr>
        <p:spPr>
          <a:xfrm>
            <a:off x="4498449" y="1828800"/>
            <a:ext cx="3652301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 in VECTOR)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	FOR EACH INDEX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FB44C-6C76-480C-9BEB-224205DEA4C4}"/>
              </a:ext>
            </a:extLst>
          </p:cNvPr>
          <p:cNvSpPr txBox="1"/>
          <p:nvPr/>
        </p:nvSpPr>
        <p:spPr>
          <a:xfrm>
            <a:off x="3581398" y="3644206"/>
            <a:ext cx="54864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while (CONDITION)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UNTIL CONDITION = TRUE	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33FAF-D35F-4200-BF32-5D35A89D72EC}"/>
              </a:ext>
            </a:extLst>
          </p:cNvPr>
          <p:cNvSpPr txBox="1"/>
          <p:nvPr/>
        </p:nvSpPr>
        <p:spPr>
          <a:xfrm>
            <a:off x="4498448" y="5305437"/>
            <a:ext cx="3652301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(INDEX1 in VECTOR1)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for (INDEX2 in VECTOR2)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ACTION	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23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64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10254</TotalTime>
  <Words>270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Office Theme</vt:lpstr>
      <vt:lpstr>1_Office Theme</vt:lpstr>
      <vt:lpstr>Programming I</vt:lpstr>
      <vt:lpstr>Introduction</vt:lpstr>
      <vt:lpstr>Setup for Lecture</vt:lpstr>
      <vt:lpstr>Part 1: If-Else</vt:lpstr>
      <vt:lpstr>Part 1: If-Else</vt:lpstr>
      <vt:lpstr>Part 1: If-Else</vt:lpstr>
      <vt:lpstr>Part 2: Loops</vt:lpstr>
      <vt:lpstr>Part 2: Loops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409</cp:revision>
  <dcterms:created xsi:type="dcterms:W3CDTF">2018-08-19T01:44:24Z</dcterms:created>
  <dcterms:modified xsi:type="dcterms:W3CDTF">2018-10-09T02:38:22Z</dcterms:modified>
</cp:coreProperties>
</file>