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6"/>
  </p:notesMasterIdLst>
  <p:handoutMasterIdLst>
    <p:handoutMasterId r:id="rId7"/>
  </p:handoutMasterIdLst>
  <p:sldIdLst>
    <p:sldId id="320" r:id="rId3"/>
    <p:sldId id="346" r:id="rId4"/>
    <p:sldId id="329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43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://vincentarelbundock.github.io/Rdatasets/dataset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Import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Built-in Datasets in R Packages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NYC Flights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5 Different Data 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More Comprehensive List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Vincent </a:t>
            </a:r>
            <a:r>
              <a:rPr lang="en-US" dirty="0" err="1">
                <a:solidFill>
                  <a:srgbClr val="404040"/>
                </a:solidFill>
              </a:rPr>
              <a:t>Arel-Bundock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Link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Packages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Information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CSV Links for Download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DOC Links for Details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47B2-E305-47B4-8BC5-B97A3F1246C2}"/>
              </a:ext>
            </a:extLst>
          </p:cNvPr>
          <p:cNvSpPr txBox="1"/>
          <p:nvPr/>
        </p:nvSpPr>
        <p:spPr>
          <a:xfrm>
            <a:off x="5410200" y="16002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&gt;library(nycflights13)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49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Office Theme</vt:lpstr>
      <vt:lpstr>1_Office Theme</vt:lpstr>
      <vt:lpstr>Data Import</vt:lpstr>
      <vt:lpstr>Finding Data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192</cp:revision>
  <dcterms:created xsi:type="dcterms:W3CDTF">2018-08-19T01:44:24Z</dcterms:created>
  <dcterms:modified xsi:type="dcterms:W3CDTF">2018-09-18T16:38:33Z</dcterms:modified>
</cp:coreProperties>
</file>