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7"/>
  </p:notesMasterIdLst>
  <p:handoutMasterIdLst>
    <p:handoutMasterId r:id="rId8"/>
  </p:handoutMasterIdLst>
  <p:sldIdLst>
    <p:sldId id="320" r:id="rId3"/>
    <p:sldId id="399" r:id="rId4"/>
    <p:sldId id="400" r:id="rId5"/>
    <p:sldId id="329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73" d="100"/>
          <a:sy n="73" d="100"/>
        </p:scale>
        <p:origin x="36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Regression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Understand the Relationship Between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Purpose: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Example: 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Relationship Between Eating 	Shrooms and Vertical Jump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Focus: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Single Outcome Variable (</a:t>
                </a:r>
                <a:r>
                  <a:rPr lang="en-US" i="1" dirty="0">
                    <a:solidFill>
                      <a:srgbClr val="404040"/>
                    </a:solidFill>
                  </a:rPr>
                  <a:t>Y)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Predictor Variables  (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i="1" dirty="0">
                    <a:solidFill>
                      <a:srgbClr val="404040"/>
                    </a:solidFill>
                  </a:rPr>
                  <a:t>,X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i="1" dirty="0">
                    <a:solidFill>
                      <a:srgbClr val="404040"/>
                    </a:solidFill>
                  </a:rPr>
                  <a:t>, …, 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P</a:t>
                </a:r>
                <a:r>
                  <a:rPr lang="en-US" i="1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Regression Model: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571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Some Dope Quotes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George Box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502C-FA6E-4CDD-A2D0-67790E2533AF}"/>
              </a:ext>
            </a:extLst>
          </p:cNvPr>
          <p:cNvSpPr txBox="1"/>
          <p:nvPr/>
        </p:nvSpPr>
        <p:spPr>
          <a:xfrm>
            <a:off x="4152900" y="1105637"/>
            <a:ext cx="46482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“All models are wrong, but some are useful”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12855</TotalTime>
  <Words>40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Cambria Math</vt:lpstr>
      <vt:lpstr>Office Theme</vt:lpstr>
      <vt:lpstr>1_Office Theme</vt:lpstr>
      <vt:lpstr>Regression I</vt:lpstr>
      <vt:lpstr>Introduction to Modeling</vt:lpstr>
      <vt:lpstr>Some Dope Quotes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482</cp:revision>
  <dcterms:created xsi:type="dcterms:W3CDTF">2018-08-19T01:44:24Z</dcterms:created>
  <dcterms:modified xsi:type="dcterms:W3CDTF">2018-10-22T16:41:13Z</dcterms:modified>
</cp:coreProperties>
</file>