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9" r:id="rId4"/>
    <p:sldId id="413" r:id="rId5"/>
    <p:sldId id="400" r:id="rId6"/>
    <p:sldId id="418" r:id="rId7"/>
    <p:sldId id="423" r:id="rId8"/>
    <p:sldId id="422" r:id="rId9"/>
    <p:sldId id="419" r:id="rId10"/>
    <p:sldId id="420" r:id="rId11"/>
    <p:sldId id="421" r:id="rId12"/>
    <p:sldId id="425" r:id="rId13"/>
    <p:sldId id="424" r:id="rId14"/>
    <p:sldId id="426" r:id="rId15"/>
    <p:sldId id="428" r:id="rId16"/>
    <p:sldId id="429" r:id="rId17"/>
    <p:sldId id="430" r:id="rId18"/>
    <p:sldId id="431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Shows Residuals Under the 4 Models Plotted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C126B-26CF-48DA-BF81-F169B3FB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43" y="2743200"/>
            <a:ext cx="5334000" cy="3995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57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Models For the Three Locations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B0ACF-3E0F-4DCD-9073-8C00CF61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95472"/>
            <a:ext cx="548640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9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86D6-7807-4C7C-848A-94CD0D81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076422"/>
            <a:ext cx="5463902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56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1DB3-7222-4FE0-BC88-CFE22C67E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2133600"/>
            <a:ext cx="549611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078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Bias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Mean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MB, MAE, and RMSE are in Degrees Celsius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blipFill>
                <a:blip r:embed="rId4"/>
                <a:stretch>
                  <a:fillRect l="-1486" t="-768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31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Summarizing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MB, MAE, and RMSE on Test Data to Choose Best Model Going Forward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Sketch of Table We Want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Code, Have a Plan for the Output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296BFA-8D27-42FF-A57E-FE8A1C55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59367"/>
              </p:ext>
            </p:extLst>
          </p:nvPr>
        </p:nvGraphicFramePr>
        <p:xfrm>
          <a:off x="3708400" y="3124200"/>
          <a:ext cx="5191884" cy="2368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7971">
                  <a:extLst>
                    <a:ext uri="{9D8B030D-6E8A-4147-A177-3AD203B41FA5}">
                      <a16:colId xmlns:a16="http://schemas.microsoft.com/office/drawing/2014/main" val="3347843076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640657503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61996382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29168463"/>
                    </a:ext>
                  </a:extLst>
                </a:gridCol>
              </a:tblGrid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Model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MB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MAE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RMSE</a:t>
                      </a:r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832117637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Linear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0323370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Poly(2)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424126479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Poly(3)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371145435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Poly(4)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22892825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Logistic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39696708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3931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Line-By-Line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Think About Ways to Quickly Apply All 3 Functions to All Residuals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rename(), gather(),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(), and summarize()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Change eval=F to eval=T and Knit the File (What is Seen?)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7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My Results Based on My Seed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Results Are This Close, Always Consider the Most Simple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BF807-DEA8-4DEE-86F2-9431AE87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3" y="1066800"/>
            <a:ext cx="5350661" cy="25583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AEB75F-E3DE-4A62-BABC-014070B06E27}"/>
              </a:ext>
            </a:extLst>
          </p:cNvPr>
          <p:cNvSpPr/>
          <p:nvPr/>
        </p:nvSpPr>
        <p:spPr>
          <a:xfrm>
            <a:off x="5445662" y="1752600"/>
            <a:ext cx="1183737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D71AC-A32C-423D-909E-32DA28E079C7}"/>
              </a:ext>
            </a:extLst>
          </p:cNvPr>
          <p:cNvSpPr/>
          <p:nvPr/>
        </p:nvSpPr>
        <p:spPr>
          <a:xfrm>
            <a:off x="6934200" y="2857500"/>
            <a:ext cx="838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DDC81-DB23-4921-9086-0D210937DC06}"/>
              </a:ext>
            </a:extLst>
          </p:cNvPr>
          <p:cNvSpPr/>
          <p:nvPr/>
        </p:nvSpPr>
        <p:spPr>
          <a:xfrm>
            <a:off x="8077200" y="2514600"/>
            <a:ext cx="838200" cy="3429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56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12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Within R, Run all Code Chunks for Parts 1,2, and 3 (This was Covered in Tutorial 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392185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xtable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4: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/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Logistic Model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“Smart” Model Based On Physical Relationship Between A and W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Four Parameters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Controls the Shape of the Relationship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Shape Do You Think This Function Makes?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Idea: Precalculus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914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that Seed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Parameter Investigation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7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12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4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 Represent?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FE89-303B-4945-BF2F-FDBA004B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3600"/>
            <a:ext cx="3056425" cy="20239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4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Modeling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MSE Function Specific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 With Smart Starting Values Based on Understanding of The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Finds Estimates Based on Minimization of MSE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8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Logistic Model Function and Estimated Parameters from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to Obtain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Code Chunk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save.image</a:t>
            </a:r>
            <a:r>
              <a:rPr lang="en-US" dirty="0">
                <a:solidFill>
                  <a:srgbClr val="404040"/>
                </a:solidFill>
              </a:rPr>
              <a:t>() = Used to Save Workspace into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load() = Used to Load Workspace from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= File Extension of R Workspace File (All Objects in Global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Plots of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Can We Say About the Different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Model Would You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D3CD-785A-4E05-87D5-01B50183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25" y="2438400"/>
            <a:ext cx="4473615" cy="33055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704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Predictions vs Actual Maximum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 Give Similar Predictions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E12EC-14ED-44AB-B91A-4E4B85DE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51" y="3200400"/>
            <a:ext cx="4750097" cy="36041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5036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18343</TotalTime>
  <Words>522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III</vt:lpstr>
      <vt:lpstr>Introduction</vt:lpstr>
      <vt:lpstr>Part 4:  Logistic Model</vt:lpstr>
      <vt:lpstr>Part 4:  Logistic Model</vt:lpstr>
      <vt:lpstr>Part 4:  Logistic Model</vt:lpstr>
      <vt:lpstr>Part 4:  Logistic Model</vt:lpstr>
      <vt:lpstr>Intermission</vt:lpstr>
      <vt:lpstr>Part 5:  Evaluation by  Visualization</vt:lpstr>
      <vt:lpstr>Part 5:  Evaluation by  Visualization</vt:lpstr>
      <vt:lpstr>Part 5:  Evaluation by  Visualization</vt:lpstr>
      <vt:lpstr>Part 5:  Evaluation by  Visualization</vt:lpstr>
      <vt:lpstr>Part 5:  Evaluation  by  Visualization</vt:lpstr>
      <vt:lpstr>Part 5:  Evaluation by  Visualization</vt:lpstr>
      <vt:lpstr>Part 6:  Evaluation by  Numerical Summary</vt:lpstr>
      <vt:lpstr>Part 6:  Evaluation by  Numerical Summary</vt:lpstr>
      <vt:lpstr>Part 6:  Evaluation by  Numerical Summary</vt:lpstr>
      <vt:lpstr>Part 6:  Evaluation by  Numerical Summary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594</cp:revision>
  <dcterms:created xsi:type="dcterms:W3CDTF">2018-08-19T01:44:24Z</dcterms:created>
  <dcterms:modified xsi:type="dcterms:W3CDTF">2018-10-31T16:40:19Z</dcterms:modified>
</cp:coreProperties>
</file>