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320" r:id="rId3"/>
    <p:sldId id="342" r:id="rId4"/>
    <p:sldId id="343" r:id="rId5"/>
    <p:sldId id="341" r:id="rId6"/>
    <p:sldId id="340" r:id="rId7"/>
    <p:sldId id="32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28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of Data From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Those Follow-Up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Paper     Presentation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    Paper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248400" y="2971800"/>
            <a:ext cx="1524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F4CC9D-6F13-45E1-BE98-D347F00EB889}"/>
              </a:ext>
            </a:extLst>
          </p:cNvPr>
          <p:cNvSpPr/>
          <p:nvPr/>
        </p:nvSpPr>
        <p:spPr>
          <a:xfrm>
            <a:off x="7162800" y="3352800"/>
            <a:ext cx="1524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Intentionally Going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>
                <a:solidFill>
                  <a:srgbClr val="404040"/>
                </a:solidFill>
              </a:rPr>
              <a:t>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Parts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121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4 Final Paper</vt:lpstr>
      <vt:lpstr>Part 3 Final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198</cp:revision>
  <dcterms:created xsi:type="dcterms:W3CDTF">2018-08-19T01:44:24Z</dcterms:created>
  <dcterms:modified xsi:type="dcterms:W3CDTF">2018-11-01T15:20:19Z</dcterms:modified>
</cp:coreProperties>
</file>