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399" r:id="rId4"/>
    <p:sldId id="413" r:id="rId5"/>
    <p:sldId id="400" r:id="rId6"/>
    <p:sldId id="418" r:id="rId7"/>
    <p:sldId id="423" r:id="rId8"/>
    <p:sldId id="422" r:id="rId9"/>
    <p:sldId id="419" r:id="rId10"/>
    <p:sldId id="420" r:id="rId11"/>
    <p:sldId id="421" r:id="rId12"/>
    <p:sldId id="425" r:id="rId13"/>
    <p:sldId id="424" r:id="rId14"/>
    <p:sldId id="426" r:id="rId15"/>
    <p:sldId id="427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100" d="100"/>
          <a:sy n="100" d="100"/>
        </p:scale>
        <p:origin x="122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Shows Residuals Under the 4 Models Plotted Over Time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C126B-26CF-48DA-BF81-F169B3FB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043" y="2743200"/>
            <a:ext cx="5334000" cy="39951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574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Models For the Three Locations Separately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B0ACF-3E0F-4DCD-9073-8C00CF61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095472"/>
            <a:ext cx="5486400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6797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Error For the Three Locations Separately (by 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686D6-7807-4C7C-848A-94CD0D813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2076422"/>
            <a:ext cx="5463902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566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Error For the Three Locations Separately (by Time)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D1DB3-7222-4FE0-BC88-CFE22C67E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2133600"/>
            <a:ext cx="5496110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0781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Discussion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Problems With The Approach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Same Model For All Locations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All Locations Used in Train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All Locations Used in Test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Residuals Indicate that Model Can Be Improved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 Models Have the Same Issue if Used for Predicting the Maximum Water Temperature Given the Maximum Air Temperature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02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Tutorial 12 Zip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Within R, Run all Code Chunks for Parts 1,2, and 3 (This was Covered in Tutorial 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29200" y="25908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29200" y="3244334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4: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FF754-7015-4F20-8186-8B784B2C623B}"/>
                  </a:ext>
                </a:extLst>
              </p:cNvPr>
              <p:cNvSpPr txBox="1"/>
              <p:nvPr/>
            </p:nvSpPr>
            <p:spPr>
              <a:xfrm>
                <a:off x="3810000" y="609600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Logistic Model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“Smart” Model Based On Physical Relationship Between A and W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Four Parameters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Controls the Shape of the Relationship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Shape Do You Think This Function Makes?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Idea: Precalculus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FF754-7015-4F20-8186-8B784B2C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9600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r="-914" b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4648200" y="1066800"/>
                <a:ext cx="2960878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066800"/>
                <a:ext cx="2960878" cy="624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072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Plant that Seed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Parameter Investigation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7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12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4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1 Represent?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7FE89-303B-4945-BF2F-FDBA004BE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3600"/>
            <a:ext cx="3056425" cy="20239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429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Modeling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MSE Function Specific to this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Function With Smart Starting Values Based on Understanding of The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Finds Estimates Based on Minimization of MSE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81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Logistic Model Function and Estimated Parameters from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to Obtain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Residuals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86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Code Chunk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save.image</a:t>
            </a:r>
            <a:r>
              <a:rPr lang="en-US" dirty="0">
                <a:solidFill>
                  <a:srgbClr val="404040"/>
                </a:solidFill>
              </a:rPr>
              <a:t>() = Used to Save Workspace into 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load() = Used to Load Workspace from 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= File Extension of R Workspace File (All Objects in Global Environment)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3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Plots of Different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Can We Say About the Different Models?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Which Model Would You Use?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0D3CD-785A-4E05-87D5-01B50183B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825" y="2438400"/>
            <a:ext cx="4473615" cy="330553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8704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Predictions vs Actual Maximum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Models Give Similar Predictions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E12EC-14ED-44AB-B91A-4E4B85DE7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951" y="3200400"/>
            <a:ext cx="4750097" cy="36041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5036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18250</TotalTime>
  <Words>401</Words>
  <Application>Microsoft Office PowerPoint</Application>
  <PresentationFormat>On-screen Show (4:3)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III</vt:lpstr>
      <vt:lpstr>Introduction</vt:lpstr>
      <vt:lpstr>Part 4:  Logistic Model</vt:lpstr>
      <vt:lpstr>Part 4:  Logistic Model</vt:lpstr>
      <vt:lpstr>Part 4:  Logistic Model</vt:lpstr>
      <vt:lpstr>Part 4:  Logistic Model</vt:lpstr>
      <vt:lpstr>Intermission</vt:lpstr>
      <vt:lpstr>Part 5:  Evaluation  by  Visualization</vt:lpstr>
      <vt:lpstr>Part 5:  Evaluation  by  Visualization</vt:lpstr>
      <vt:lpstr>Part 5:  Evaluation  by  Visualization</vt:lpstr>
      <vt:lpstr>Part 5:  Evaluation  by  Visualization</vt:lpstr>
      <vt:lpstr>Part 5:  Evaluation  by  Visualization</vt:lpstr>
      <vt:lpstr>Part 5:  Evaluation  by  Visualization</vt:lpstr>
      <vt:lpstr>Discussion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584</cp:revision>
  <dcterms:created xsi:type="dcterms:W3CDTF">2018-08-19T01:44:24Z</dcterms:created>
  <dcterms:modified xsi:type="dcterms:W3CDTF">2018-10-30T16:45:26Z</dcterms:modified>
</cp:coreProperties>
</file>