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2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3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643466"/>
            <a:ext cx="4928787" cy="5757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to Subset Observations Based on Their Values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Row if FALSE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 Dec. and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86200" y="4175667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86200" y="516448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886200" y="568621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Don’t Want Flights with Unusual Delays (&gt; 120 min.)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84195" y="1905000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!(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&gt;120 |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&gt;120)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84195" y="243734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 &lt;= 120,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 &lt;= 120)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Getting Data the In the Way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3" y="1149066"/>
            <a:ext cx="3066178" cy="646331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</a:t>
            </a:r>
            <a:r>
              <a:rPr lang="en-US" sz="1800" dirty="0" err="1">
                <a:solidFill>
                  <a:schemeClr val="bg1"/>
                </a:solidFill>
              </a:rPr>
              <a:t>install.packages</a:t>
            </a:r>
            <a:r>
              <a:rPr lang="en-US" sz="18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18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614714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200" y="3991001"/>
            <a:ext cx="10668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64729" y="701926"/>
            <a:ext cx="932577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 Specify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New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343539"/>
            <a:ext cx="4740483" cy="2447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0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191918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Office Theme</vt:lpstr>
      <vt:lpstr>1_Office Theme</vt:lpstr>
      <vt:lpstr>Data Transformation I</vt:lpstr>
      <vt:lpstr>Data Transformation I Info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59</cp:revision>
  <dcterms:created xsi:type="dcterms:W3CDTF">2018-08-19T01:44:24Z</dcterms:created>
  <dcterms:modified xsi:type="dcterms:W3CDTF">2018-08-27T15:07:10Z</dcterms:modified>
</cp:coreProperties>
</file>