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7"/>
  </p:notesMasterIdLst>
  <p:handoutMasterIdLst>
    <p:handoutMasterId r:id="rId18"/>
  </p:handoutMasterIdLst>
  <p:sldIdLst>
    <p:sldId id="320" r:id="rId3"/>
    <p:sldId id="342" r:id="rId4"/>
    <p:sldId id="343" r:id="rId5"/>
    <p:sldId id="341" r:id="rId6"/>
    <p:sldId id="344" r:id="rId7"/>
    <p:sldId id="345" r:id="rId8"/>
    <p:sldId id="346" r:id="rId9"/>
    <p:sldId id="351" r:id="rId10"/>
    <p:sldId id="349" r:id="rId11"/>
    <p:sldId id="348" r:id="rId12"/>
    <p:sldId id="350" r:id="rId13"/>
    <p:sldId id="340" r:id="rId14"/>
    <p:sldId id="347" r:id="rId15"/>
    <p:sldId id="329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4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Sakai by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Figures Should Be Labeled, Colored, and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Tables Should Be in 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xtable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kable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Completely Free of Grammatical/ Spelling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Ranking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Rank Members According to Their Level of Contribution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Rank Goes From 1 to Number of Members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Required to Rank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Every Member Gets a Different Number (No Ties)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Sakai Before Final Paper is Due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Template on Website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93635-5253-4529-8D5F-CA3E53E7C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03660"/>
              </p:ext>
            </p:extLst>
          </p:nvPr>
        </p:nvGraphicFramePr>
        <p:xfrm>
          <a:off x="4050391" y="4953000"/>
          <a:ext cx="4665542" cy="17526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272337">
                  <a:extLst>
                    <a:ext uri="{9D8B030D-6E8A-4147-A177-3AD203B41FA5}">
                      <a16:colId xmlns:a16="http://schemas.microsoft.com/office/drawing/2014/main" val="801357358"/>
                    </a:ext>
                  </a:extLst>
                </a:gridCol>
                <a:gridCol w="2393205">
                  <a:extLst>
                    <a:ext uri="{9D8B030D-6E8A-4147-A177-3AD203B41FA5}">
                      <a16:colId xmlns:a16="http://schemas.microsoft.com/office/drawing/2014/main" val="3594802306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effectLst/>
                        </a:rPr>
                        <a:t>Name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effectLst/>
                        </a:rPr>
                        <a:t>Rank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5052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James, Lebron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extLst>
                  <a:ext uri="{0D108BD9-81ED-4DB2-BD59-A6C34878D82A}">
                    <a16:rowId xmlns:a16="http://schemas.microsoft.com/office/drawing/2014/main" val="107430162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Smith, J.R.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extLst>
                  <a:ext uri="{0D108BD9-81ED-4DB2-BD59-A6C34878D82A}">
                    <a16:rowId xmlns:a16="http://schemas.microsoft.com/office/drawing/2014/main" val="88379948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Lue, Tyronn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extLst>
                  <a:ext uri="{0D108BD9-81ED-4DB2-BD59-A6C34878D82A}">
                    <a16:rowId xmlns:a16="http://schemas.microsoft.com/office/drawing/2014/main" val="300820941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Love, Kevin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b"/>
                </a:tc>
                <a:extLst>
                  <a:ext uri="{0D108BD9-81ED-4DB2-BD59-A6C34878D82A}">
                    <a16:rowId xmlns:a16="http://schemas.microsoft.com/office/drawing/2014/main" val="158321612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34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1 of the 2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3-5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4 Visuals (Graphics or Tables)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Ordered by Group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Slides on Sakai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Subjective Grading (1, 2, or 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Eye Contact/Body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 Quality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Members Involved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Creation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Proofreading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 &amp;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Attendance (5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From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Maximum of 2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Ability to Answer (2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Q’s = 2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on Course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on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Multiple Models to Answer those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Paper     Presentation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    Paper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Been Utterly Useless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248400" y="2971800"/>
            <a:ext cx="1524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F4CC9D-6F13-45E1-BE98-D347F00EB889}"/>
              </a:ext>
            </a:extLst>
          </p:cNvPr>
          <p:cNvSpPr/>
          <p:nvPr/>
        </p:nvSpPr>
        <p:spPr>
          <a:xfrm>
            <a:off x="7162800" y="3352800"/>
            <a:ext cx="1524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Intentionally Going Backwards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Sections of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and Look at Template Provided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Rubric Combines Objectivity and Subjectivity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States Two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Explains Why They Are Interesting or Important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Should Excite the 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Clearly Defined Questions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Am I Interested?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Source of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Observations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Descriptive Figures and Stats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Figure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Adequately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7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Predictive Modeling Techniques for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Methods and Models Considered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Models For Each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Results and How They Answer Your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Longest Part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Organize Into Subsections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Methods with 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Adequate Explanation of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Figures and/or Tables    (2 Points Each)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Restate Questions Along with Summarized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are These Results Interesting to Those Who May Care about the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Where Do We Go from 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Questions and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I Want to Learn More?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1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521</Words>
  <Application>Microsoft Office PowerPoint</Application>
  <PresentationFormat>On-screen Show (4:3)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4 Final Paper</vt:lpstr>
      <vt:lpstr>Part 4 Final Paper</vt:lpstr>
      <vt:lpstr>Part 4 Final Paper</vt:lpstr>
      <vt:lpstr>Part 4 Final Paper</vt:lpstr>
      <vt:lpstr>Part 4 Final Paper</vt:lpstr>
      <vt:lpstr>Part 4 Final Paper</vt:lpstr>
      <vt:lpstr>Part 4 Final Paper</vt:lpstr>
      <vt:lpstr>Part 4 Final Paper</vt:lpstr>
      <vt:lpstr>Part 3 Final Presentation</vt:lpstr>
      <vt:lpstr>Part 3 Final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214</cp:revision>
  <dcterms:created xsi:type="dcterms:W3CDTF">2018-08-19T01:44:24Z</dcterms:created>
  <dcterms:modified xsi:type="dcterms:W3CDTF">2019-03-21T02:34:17Z</dcterms:modified>
</cp:coreProperties>
</file>