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comments/comment2.xml" ContentType="application/vnd.openxmlformats-officedocument.presentationml.comments+xml"/>
  <Override PartName="/ppt/tags/tag5.xml" ContentType="application/vnd.openxmlformats-officedocument.presentationml.tags+xml"/>
  <Override PartName="/ppt/comments/comment3.xml" ContentType="application/vnd.openxmlformats-officedocument.presentationml.comments+xml"/>
  <Override PartName="/ppt/tags/tag6.xml" ContentType="application/vnd.openxmlformats-officedocument.presentationml.tags+xml"/>
  <Override PartName="/ppt/comments/comment4.xml" ContentType="application/vnd.openxmlformats-officedocument.presentationml.comments+xml"/>
  <Override PartName="/ppt/tags/tag7.xml" ContentType="application/vnd.openxmlformats-officedocument.presentationml.tags+xml"/>
  <Override PartName="/ppt/comments/comment5.xml" ContentType="application/vnd.openxmlformats-officedocument.presentationml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6"/>
  </p:notesMasterIdLst>
  <p:handoutMasterIdLst>
    <p:handoutMasterId r:id="rId17"/>
  </p:handoutMasterIdLst>
  <p:sldIdLst>
    <p:sldId id="320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2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11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comments" Target="../comments/commen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4702-040F-44FD-9A26-4DC32A0D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63" y="1219200"/>
            <a:ext cx="5491437" cy="33622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176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78734-F629-4B23-B501-5BD8B26E1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725" y="1110593"/>
            <a:ext cx="5466699" cy="51485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3183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B0082-BD8C-485E-BB3A-AD1F33D6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89" y="1010299"/>
            <a:ext cx="5411082" cy="56629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3866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Remember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Be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6176101" y="3887888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6159727" y="2062147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905941" y="1143000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744141" y="1839539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4115241" y="1838432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5169106" y="1120067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982141" y="2062144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7112336" y="1099697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831710" y="2574790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786061" y="3386741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900490" y="4353266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of Asking Questions and Exploring Those Questions Using Visualizations and Summaries is to Spot Patterns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Ask Yourself: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Is it Coincidence?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Strong is the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Variables May Be Confounding?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Subgroups Cause the Relationship to Change?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Can You Model the Pattern?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105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“Be the change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that you want to 	see in the world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unless that 	change is 	statistically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insignificant.”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Mantra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C750E-B97D-4A56-8AA5-3763FEA71D87}"/>
              </a:ext>
            </a:extLst>
          </p:cNvPr>
          <p:cNvSpPr txBox="1"/>
          <p:nvPr/>
        </p:nvSpPr>
        <p:spPr>
          <a:xfrm>
            <a:off x="5943600" y="6019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i="1" dirty="0">
                <a:solidFill>
                  <a:srgbClr val="404040"/>
                </a:solidFill>
              </a:rPr>
              <a:t>Mahatma Mario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58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is the relationship between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size of the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and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the price of the                              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28" name="Picture 4" descr="Image result for diamond">
            <a:extLst>
              <a:ext uri="{FF2B5EF4-FFF2-40B4-BE49-F238E27FC236}">
                <a16:creationId xmlns:a16="http://schemas.microsoft.com/office/drawing/2014/main" id="{BD1DB048-61E9-44B3-9F6B-59F98CE8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80219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iamond">
            <a:extLst>
              <a:ext uri="{FF2B5EF4-FFF2-40B4-BE49-F238E27FC236}">
                <a16:creationId xmlns:a16="http://schemas.microsoft.com/office/drawing/2014/main" id="{63F80A21-5091-4E41-9DB9-44FD4329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80219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44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Visualize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1C709-67CE-49D1-904E-F861EC78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23" y="2590800"/>
            <a:ext cx="5476826" cy="33149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69D64-2C8D-482F-95DC-B8DD08F30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423" y="762000"/>
            <a:ext cx="5485502" cy="16192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16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7F97F-1F61-491F-8564-FB9A6C5D43D4}"/>
              </a:ext>
            </a:extLst>
          </p:cNvPr>
          <p:cNvSpPr txBox="1"/>
          <p:nvPr/>
        </p:nvSpPr>
        <p:spPr>
          <a:xfrm>
            <a:off x="4129278" y="548634"/>
            <a:ext cx="50147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Refined Questions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Is the Observed Relationship Spurious?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Can I Represent the Relationship Using a Linear Model?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I Use an Exponential Model to Represent the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Another Variable Exist to Explain the Drastic Change in Spread?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61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6168D-A83C-4F8D-9303-B3280A47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670" y="1124634"/>
            <a:ext cx="5408940" cy="3294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066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D5698-0273-4188-BD8C-4254CCBB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10" y="1031445"/>
            <a:ext cx="5435025" cy="52913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3026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156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Office Theme</vt:lpstr>
      <vt:lpstr>1_Office Theme</vt:lpstr>
      <vt:lpstr>Exploratory  Data Analysis II</vt:lpstr>
      <vt:lpstr>EDA Defined</vt:lpstr>
      <vt:lpstr>EDA Purpose</vt:lpstr>
      <vt:lpstr>EDA Mantra</vt:lpstr>
      <vt:lpstr>Question</vt:lpstr>
      <vt:lpstr>Visualize Summarize</vt:lpstr>
      <vt:lpstr>Question</vt:lpstr>
      <vt:lpstr>Model</vt:lpstr>
      <vt:lpstr>Model</vt:lpstr>
      <vt:lpstr>Model</vt:lpstr>
      <vt:lpstr>Model</vt:lpstr>
      <vt:lpstr>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167</cp:revision>
  <dcterms:created xsi:type="dcterms:W3CDTF">2018-08-19T01:44:24Z</dcterms:created>
  <dcterms:modified xsi:type="dcterms:W3CDTF">2018-09-10T16:48:41Z</dcterms:modified>
</cp:coreProperties>
</file>