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2" y="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Additional Problem in Population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Will Begin the Last Half of This Tutorial By Loading in this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44A80-F5FF-4FD7-8483-6AE737F2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42" y="1905000"/>
            <a:ext cx="5509210" cy="35816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31591" y="5587860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07892" y="5867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569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331</cp:revision>
  <dcterms:created xsi:type="dcterms:W3CDTF">2018-08-19T01:44:24Z</dcterms:created>
  <dcterms:modified xsi:type="dcterms:W3CDTF">2018-10-03T20:14:04Z</dcterms:modified>
</cp:coreProperties>
</file>