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4"/>
  </p:notesMasterIdLst>
  <p:handoutMasterIdLst>
    <p:handoutMasterId r:id="rId15"/>
  </p:handoutMasterIdLst>
  <p:sldIdLst>
    <p:sldId id="320" r:id="rId3"/>
    <p:sldId id="396" r:id="rId4"/>
    <p:sldId id="406" r:id="rId5"/>
    <p:sldId id="407" r:id="rId6"/>
    <p:sldId id="408" r:id="rId7"/>
    <p:sldId id="409" r:id="rId8"/>
    <p:sldId id="410" r:id="rId9"/>
    <p:sldId id="412" r:id="rId10"/>
    <p:sldId id="411" r:id="rId11"/>
    <p:sldId id="413" r:id="rId12"/>
    <p:sldId id="329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Factors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ocial Survey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Data Contained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16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king Stairs Clipart #1">
            <a:extLst>
              <a:ext uri="{FF2B5EF4-FFF2-40B4-BE49-F238E27FC236}">
                <a16:creationId xmlns:a16="http://schemas.microsoft.com/office/drawing/2014/main" id="{E10A936F-EEF4-43AB-9436-07C5D9ED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81600"/>
            <a:ext cx="1600200" cy="1600200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Joyfully Read Chapter 12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Additional Package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Part of the </a:t>
            </a: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For Variables with,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Fixed Set of Values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Known Set of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Values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Sophisticated Character Vector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Factors Are on a </a:t>
            </a: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    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New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3E5BC-1DC0-46FB-A617-30781315A117}"/>
              </a:ext>
            </a:extLst>
          </p:cNvPr>
          <p:cNvSpPr txBox="1"/>
          <p:nvPr/>
        </p:nvSpPr>
        <p:spPr>
          <a:xfrm>
            <a:off x="4724400" y="1828800"/>
            <a:ext cx="2438400" cy="46166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forcats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Sample 50 People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via Bar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How to Make More Informative?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58757-6F0C-4233-9C5B-E73EAF5C6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927" y="2240782"/>
            <a:ext cx="5423074" cy="3702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 (Cont.)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 Eye Colors Absent From Sample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0C92C-0991-4A98-BEA3-1B041C921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043" y="2362200"/>
            <a:ext cx="5413087" cy="3733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436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Describe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Dr. Mario’s Teaching?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Magical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Alright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Regular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Inferior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 of 80 Students Answer End-of-the-Year Survey.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7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of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Wrong?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8EDB0-3B4E-4AEF-AC81-E31F3F588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903" y="1828800"/>
            <a:ext cx="5474897" cy="37436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3742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Misspelling “Offensive” is 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Ordinal Categorical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08AF0-F2D0-404B-A1B0-5F4BEE7AE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971800"/>
            <a:ext cx="5486400" cy="381471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30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Classification {1,2,3,4}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Sample 1000 Households and Record Their Urbanicity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Would Make this Better?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50A2D-05F9-417C-9933-F69FA61E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895600"/>
            <a:ext cx="4989203" cy="33956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39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sz="16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Dictionary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  = Metropolitan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  = Burbs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3  = Rural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  = Isolated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7E03A-7F7E-4673-AC9D-4402C37CF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202838"/>
            <a:ext cx="5330206" cy="359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34581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9817</TotalTime>
  <Words>193</Words>
  <Application>Microsoft Office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Office Theme</vt:lpstr>
      <vt:lpstr>1_Office Theme</vt:lpstr>
      <vt:lpstr>Factors</vt:lpstr>
      <vt:lpstr>Introduction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2: General  Social Survey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371</cp:revision>
  <dcterms:created xsi:type="dcterms:W3CDTF">2018-08-19T01:44:24Z</dcterms:created>
  <dcterms:modified xsi:type="dcterms:W3CDTF">2018-10-07T23:21:07Z</dcterms:modified>
</cp:coreProperties>
</file>