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320" r:id="rId3"/>
    <p:sldId id="340" r:id="rId4"/>
    <p:sldId id="345" r:id="rId5"/>
    <p:sldId id="346" r:id="rId6"/>
    <p:sldId id="342" r:id="rId7"/>
    <p:sldId id="347" r:id="rId8"/>
    <p:sldId id="350" r:id="rId9"/>
    <p:sldId id="341" r:id="rId10"/>
    <p:sldId id="348" r:id="rId11"/>
    <p:sldId id="349" r:id="rId12"/>
    <p:sldId id="32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5" autoAdjust="0"/>
    <p:restoredTop sz="86050" autoAdjust="0"/>
  </p:normalViewPr>
  <p:slideViewPr>
    <p:cSldViewPr snapToObjects="1" showGuides="1">
      <p:cViewPr varScale="1">
        <p:scale>
          <a:sx n="75" d="100"/>
          <a:sy n="75" d="100"/>
        </p:scale>
        <p:origin x="64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F2F56-B9FA-4952-A7E1-B226584CAA7D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7291FC-C232-491B-91A1-D3C9EC251A9B}">
      <dgm:prSet phldrT="[Text]" custT="1"/>
      <dgm:spPr>
        <a:solidFill>
          <a:srgbClr val="404040"/>
        </a:solidFill>
      </dgm:spPr>
      <dgm:t>
        <a:bodyPr/>
        <a:lstStyle/>
        <a:p>
          <a:r>
            <a:rPr lang="en-US" sz="2400" dirty="0"/>
            <a:t>Data</a:t>
          </a:r>
        </a:p>
      </dgm:t>
    </dgm:pt>
    <dgm:pt modelId="{616402E6-4BA3-4EAA-B7FC-F858193ED1F3}" type="parTrans" cxnId="{F84A7745-C3D5-4602-9D0E-61233C81FBB1}">
      <dgm:prSet/>
      <dgm:spPr/>
      <dgm:t>
        <a:bodyPr/>
        <a:lstStyle/>
        <a:p>
          <a:endParaRPr lang="en-US"/>
        </a:p>
      </dgm:t>
    </dgm:pt>
    <dgm:pt modelId="{FCBBB073-30F7-415C-A7C4-284E9ABFBCF4}" type="sibTrans" cxnId="{F84A7745-C3D5-4602-9D0E-61233C81FBB1}">
      <dgm:prSet/>
      <dgm:spPr>
        <a:solidFill>
          <a:schemeClr val="bg1"/>
        </a:solidFill>
        <a:ln w="57150">
          <a:solidFill>
            <a:srgbClr val="404040"/>
          </a:solidFill>
        </a:ln>
      </dgm:spPr>
      <dgm:t>
        <a:bodyPr/>
        <a:lstStyle/>
        <a:p>
          <a:endParaRPr lang="en-US"/>
        </a:p>
      </dgm:t>
    </dgm:pt>
    <dgm:pt modelId="{38B58DD1-F3E0-4CFA-9078-A93D2F3E99B1}">
      <dgm:prSet phldrT="[Text]" custT="1"/>
      <dgm:spPr>
        <a:solidFill>
          <a:srgbClr val="404040"/>
        </a:solidFill>
      </dgm:spPr>
      <dgm:t>
        <a:bodyPr/>
        <a:lstStyle/>
        <a:p>
          <a:r>
            <a:rPr lang="en-US" sz="2400" dirty="0"/>
            <a:t>Question</a:t>
          </a:r>
        </a:p>
      </dgm:t>
    </dgm:pt>
    <dgm:pt modelId="{9207D38F-C27A-4CC3-94B5-007F0A6A0101}" type="parTrans" cxnId="{535481F4-9B70-4C05-9C0F-D526F3DF902E}">
      <dgm:prSet/>
      <dgm:spPr/>
      <dgm:t>
        <a:bodyPr/>
        <a:lstStyle/>
        <a:p>
          <a:endParaRPr lang="en-US"/>
        </a:p>
      </dgm:t>
    </dgm:pt>
    <dgm:pt modelId="{2EEEB567-6244-478A-9E59-66ADAD6A7704}" type="sibTrans" cxnId="{535481F4-9B70-4C05-9C0F-D526F3DF902E}">
      <dgm:prSet/>
      <dgm:spPr>
        <a:solidFill>
          <a:srgbClr val="404040"/>
        </a:solidFill>
      </dgm:spPr>
      <dgm:t>
        <a:bodyPr/>
        <a:lstStyle/>
        <a:p>
          <a:endParaRPr lang="en-US"/>
        </a:p>
      </dgm:t>
    </dgm:pt>
    <dgm:pt modelId="{1DD9B6DF-D2E3-4411-9E67-F850C20AA444}">
      <dgm:prSet phldrT="[Text]" custT="1"/>
      <dgm:spPr>
        <a:solidFill>
          <a:srgbClr val="404040"/>
        </a:solidFill>
      </dgm:spPr>
      <dgm:t>
        <a:bodyPr/>
        <a:lstStyle/>
        <a:p>
          <a:r>
            <a:rPr lang="en-US" sz="2400" dirty="0"/>
            <a:t>Visualize Summarize</a:t>
          </a:r>
        </a:p>
      </dgm:t>
    </dgm:pt>
    <dgm:pt modelId="{E4828FF6-0A02-4DA5-86E0-2E2FA571BA96}" type="parTrans" cxnId="{2BD7979A-E799-43CB-BE8F-7007DA8DBBBD}">
      <dgm:prSet/>
      <dgm:spPr/>
      <dgm:t>
        <a:bodyPr/>
        <a:lstStyle/>
        <a:p>
          <a:endParaRPr lang="en-US"/>
        </a:p>
      </dgm:t>
    </dgm:pt>
    <dgm:pt modelId="{055773C7-4CCE-4A61-A967-8B371895A5AE}" type="sibTrans" cxnId="{2BD7979A-E799-43CB-BE8F-7007DA8DBBBD}">
      <dgm:prSet/>
      <dgm:spPr>
        <a:solidFill>
          <a:srgbClr val="404040"/>
        </a:solidFill>
      </dgm:spPr>
      <dgm:t>
        <a:bodyPr/>
        <a:lstStyle/>
        <a:p>
          <a:endParaRPr lang="en-US"/>
        </a:p>
      </dgm:t>
    </dgm:pt>
    <dgm:pt modelId="{303827C4-8639-4031-B44F-265FC5FD1422}">
      <dgm:prSet phldrT="[Text]" custT="1"/>
      <dgm:spPr>
        <a:solidFill>
          <a:srgbClr val="404040"/>
        </a:solidFill>
      </dgm:spPr>
      <dgm:t>
        <a:bodyPr/>
        <a:lstStyle/>
        <a:p>
          <a:r>
            <a:rPr lang="en-US" sz="2400" dirty="0"/>
            <a:t>Question</a:t>
          </a:r>
        </a:p>
      </dgm:t>
    </dgm:pt>
    <dgm:pt modelId="{7896DA9C-A6CD-4648-924B-63B5660C0DA0}" type="parTrans" cxnId="{79572B3A-6231-4083-A74C-BA1CC324FA34}">
      <dgm:prSet/>
      <dgm:spPr/>
      <dgm:t>
        <a:bodyPr/>
        <a:lstStyle/>
        <a:p>
          <a:endParaRPr lang="en-US"/>
        </a:p>
      </dgm:t>
    </dgm:pt>
    <dgm:pt modelId="{0ED645CF-DA7A-4817-9892-CF129E69B691}" type="sibTrans" cxnId="{79572B3A-6231-4083-A74C-BA1CC324FA34}">
      <dgm:prSet/>
      <dgm:spPr>
        <a:solidFill>
          <a:srgbClr val="404040"/>
        </a:solidFill>
      </dgm:spPr>
      <dgm:t>
        <a:bodyPr/>
        <a:lstStyle/>
        <a:p>
          <a:endParaRPr lang="en-US"/>
        </a:p>
      </dgm:t>
    </dgm:pt>
    <dgm:pt modelId="{06BF6373-3764-4967-A45F-8FE45CCD04A6}">
      <dgm:prSet phldrT="[Text]" custT="1"/>
      <dgm:spPr>
        <a:solidFill>
          <a:srgbClr val="404040"/>
        </a:solidFill>
      </dgm:spPr>
      <dgm:t>
        <a:bodyPr/>
        <a:lstStyle/>
        <a:p>
          <a:r>
            <a:rPr lang="en-US" sz="2400" dirty="0"/>
            <a:t>Model</a:t>
          </a:r>
        </a:p>
      </dgm:t>
    </dgm:pt>
    <dgm:pt modelId="{C3C735CB-680E-44C7-BC7E-8EFFF4026AF6}" type="parTrans" cxnId="{C95DB66C-6AFE-42AF-8E3F-B9B2044FEB63}">
      <dgm:prSet/>
      <dgm:spPr/>
      <dgm:t>
        <a:bodyPr/>
        <a:lstStyle/>
        <a:p>
          <a:endParaRPr lang="en-US"/>
        </a:p>
      </dgm:t>
    </dgm:pt>
    <dgm:pt modelId="{02CBCD6E-260F-4362-97F4-106F40E52CD0}" type="sibTrans" cxnId="{C95DB66C-6AFE-42AF-8E3F-B9B2044FEB63}">
      <dgm:prSet/>
      <dgm:spPr/>
      <dgm:t>
        <a:bodyPr/>
        <a:lstStyle/>
        <a:p>
          <a:endParaRPr lang="en-US"/>
        </a:p>
      </dgm:t>
    </dgm:pt>
    <dgm:pt modelId="{79649833-A96D-4B1F-A0E9-677D2B062186}" type="pres">
      <dgm:prSet presAssocID="{3B1F2F56-B9FA-4952-A7E1-B226584CAA7D}" presName="Name0" presStyleCnt="0">
        <dgm:presLayoutVars>
          <dgm:dir/>
          <dgm:resizeHandles val="exact"/>
        </dgm:presLayoutVars>
      </dgm:prSet>
      <dgm:spPr/>
    </dgm:pt>
    <dgm:pt modelId="{E9EEDD65-9E2B-43E3-997F-334BBB5B4974}" type="pres">
      <dgm:prSet presAssocID="{3B1F2F56-B9FA-4952-A7E1-B226584CAA7D}" presName="cycle" presStyleCnt="0"/>
      <dgm:spPr/>
    </dgm:pt>
    <dgm:pt modelId="{C599C814-6EF7-4F3E-9640-A1ABDF385BDB}" type="pres">
      <dgm:prSet presAssocID="{2A7291FC-C232-491B-91A1-D3C9EC251A9B}" presName="nodeFirstNode" presStyleLbl="node1" presStyleIdx="0" presStyleCnt="5">
        <dgm:presLayoutVars>
          <dgm:bulletEnabled val="1"/>
        </dgm:presLayoutVars>
      </dgm:prSet>
      <dgm:spPr/>
    </dgm:pt>
    <dgm:pt modelId="{33216EAF-D6D5-43EB-8FA8-96208C41FAAC}" type="pres">
      <dgm:prSet presAssocID="{FCBBB073-30F7-415C-A7C4-284E9ABFBCF4}" presName="sibTransFirstNode" presStyleLbl="bgShp" presStyleIdx="0" presStyleCnt="1"/>
      <dgm:spPr/>
    </dgm:pt>
    <dgm:pt modelId="{C49DD92A-4F75-4FA6-A3F1-CB7A63FA3E48}" type="pres">
      <dgm:prSet presAssocID="{38B58DD1-F3E0-4CFA-9078-A93D2F3E99B1}" presName="nodeFollowingNodes" presStyleLbl="node1" presStyleIdx="1" presStyleCnt="5">
        <dgm:presLayoutVars>
          <dgm:bulletEnabled val="1"/>
        </dgm:presLayoutVars>
      </dgm:prSet>
      <dgm:spPr/>
    </dgm:pt>
    <dgm:pt modelId="{86208539-4E61-42E8-8A56-5AC3FAFEBD74}" type="pres">
      <dgm:prSet presAssocID="{1DD9B6DF-D2E3-4411-9E67-F850C20AA444}" presName="nodeFollowingNodes" presStyleLbl="node1" presStyleIdx="2" presStyleCnt="5">
        <dgm:presLayoutVars>
          <dgm:bulletEnabled val="1"/>
        </dgm:presLayoutVars>
      </dgm:prSet>
      <dgm:spPr/>
    </dgm:pt>
    <dgm:pt modelId="{00E92F5C-9569-4FE5-8A5F-AB25CA24F31B}" type="pres">
      <dgm:prSet presAssocID="{303827C4-8639-4031-B44F-265FC5FD1422}" presName="nodeFollowingNodes" presStyleLbl="node1" presStyleIdx="3" presStyleCnt="5">
        <dgm:presLayoutVars>
          <dgm:bulletEnabled val="1"/>
        </dgm:presLayoutVars>
      </dgm:prSet>
      <dgm:spPr/>
    </dgm:pt>
    <dgm:pt modelId="{065DA29F-E275-4D88-941B-F834A7E65515}" type="pres">
      <dgm:prSet presAssocID="{06BF6373-3764-4967-A45F-8FE45CCD04A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9B52AB0D-4EE4-4F6F-A016-805D9E8FE3A0}" type="presOf" srcId="{06BF6373-3764-4967-A45F-8FE45CCD04A6}" destId="{065DA29F-E275-4D88-941B-F834A7E65515}" srcOrd="0" destOrd="0" presId="urn:microsoft.com/office/officeart/2005/8/layout/cycle3"/>
    <dgm:cxn modelId="{BC44E732-CC36-4AFB-8C99-8F1F037FE5D9}" type="presOf" srcId="{FCBBB073-30F7-415C-A7C4-284E9ABFBCF4}" destId="{33216EAF-D6D5-43EB-8FA8-96208C41FAAC}" srcOrd="0" destOrd="0" presId="urn:microsoft.com/office/officeart/2005/8/layout/cycle3"/>
    <dgm:cxn modelId="{79572B3A-6231-4083-A74C-BA1CC324FA34}" srcId="{3B1F2F56-B9FA-4952-A7E1-B226584CAA7D}" destId="{303827C4-8639-4031-B44F-265FC5FD1422}" srcOrd="3" destOrd="0" parTransId="{7896DA9C-A6CD-4648-924B-63B5660C0DA0}" sibTransId="{0ED645CF-DA7A-4817-9892-CF129E69B691}"/>
    <dgm:cxn modelId="{F84A7745-C3D5-4602-9D0E-61233C81FBB1}" srcId="{3B1F2F56-B9FA-4952-A7E1-B226584CAA7D}" destId="{2A7291FC-C232-491B-91A1-D3C9EC251A9B}" srcOrd="0" destOrd="0" parTransId="{616402E6-4BA3-4EAA-B7FC-F858193ED1F3}" sibTransId="{FCBBB073-30F7-415C-A7C4-284E9ABFBCF4}"/>
    <dgm:cxn modelId="{F9415C48-B51C-40B3-AAFC-B7269706CFE0}" type="presOf" srcId="{2A7291FC-C232-491B-91A1-D3C9EC251A9B}" destId="{C599C814-6EF7-4F3E-9640-A1ABDF385BDB}" srcOrd="0" destOrd="0" presId="urn:microsoft.com/office/officeart/2005/8/layout/cycle3"/>
    <dgm:cxn modelId="{C95DB66C-6AFE-42AF-8E3F-B9B2044FEB63}" srcId="{3B1F2F56-B9FA-4952-A7E1-B226584CAA7D}" destId="{06BF6373-3764-4967-A45F-8FE45CCD04A6}" srcOrd="4" destOrd="0" parTransId="{C3C735CB-680E-44C7-BC7E-8EFFF4026AF6}" sibTransId="{02CBCD6E-260F-4362-97F4-106F40E52CD0}"/>
    <dgm:cxn modelId="{2BD7979A-E799-43CB-BE8F-7007DA8DBBBD}" srcId="{3B1F2F56-B9FA-4952-A7E1-B226584CAA7D}" destId="{1DD9B6DF-D2E3-4411-9E67-F850C20AA444}" srcOrd="2" destOrd="0" parTransId="{E4828FF6-0A02-4DA5-86E0-2E2FA571BA96}" sibTransId="{055773C7-4CCE-4A61-A967-8B371895A5AE}"/>
    <dgm:cxn modelId="{6DA0C1A0-4FC3-44BA-965D-98D84B68801A}" type="presOf" srcId="{3B1F2F56-B9FA-4952-A7E1-B226584CAA7D}" destId="{79649833-A96D-4B1F-A0E9-677D2B062186}" srcOrd="0" destOrd="0" presId="urn:microsoft.com/office/officeart/2005/8/layout/cycle3"/>
    <dgm:cxn modelId="{4A7E1FD6-5F91-438C-9B15-C58C8F463E24}" type="presOf" srcId="{303827C4-8639-4031-B44F-265FC5FD1422}" destId="{00E92F5C-9569-4FE5-8A5F-AB25CA24F31B}" srcOrd="0" destOrd="0" presId="urn:microsoft.com/office/officeart/2005/8/layout/cycle3"/>
    <dgm:cxn modelId="{535481F4-9B70-4C05-9C0F-D526F3DF902E}" srcId="{3B1F2F56-B9FA-4952-A7E1-B226584CAA7D}" destId="{38B58DD1-F3E0-4CFA-9078-A93D2F3E99B1}" srcOrd="1" destOrd="0" parTransId="{9207D38F-C27A-4CC3-94B5-007F0A6A0101}" sibTransId="{2EEEB567-6244-478A-9E59-66ADAD6A7704}"/>
    <dgm:cxn modelId="{136BA0F5-4D1A-4E35-93F2-8ABFAD21F614}" type="presOf" srcId="{38B58DD1-F3E0-4CFA-9078-A93D2F3E99B1}" destId="{C49DD92A-4F75-4FA6-A3F1-CB7A63FA3E48}" srcOrd="0" destOrd="0" presId="urn:microsoft.com/office/officeart/2005/8/layout/cycle3"/>
    <dgm:cxn modelId="{1CD308FB-C988-4689-91C1-EA5504E19F94}" type="presOf" srcId="{1DD9B6DF-D2E3-4411-9E67-F850C20AA444}" destId="{86208539-4E61-42E8-8A56-5AC3FAFEBD74}" srcOrd="0" destOrd="0" presId="urn:microsoft.com/office/officeart/2005/8/layout/cycle3"/>
    <dgm:cxn modelId="{0E6165C9-8D02-4A22-B849-5791AB42FAA5}" type="presParOf" srcId="{79649833-A96D-4B1F-A0E9-677D2B062186}" destId="{E9EEDD65-9E2B-43E3-997F-334BBB5B4974}" srcOrd="0" destOrd="0" presId="urn:microsoft.com/office/officeart/2005/8/layout/cycle3"/>
    <dgm:cxn modelId="{412BDCD1-4C49-4095-BF19-0AB5318300D9}" type="presParOf" srcId="{E9EEDD65-9E2B-43E3-997F-334BBB5B4974}" destId="{C599C814-6EF7-4F3E-9640-A1ABDF385BDB}" srcOrd="0" destOrd="0" presId="urn:microsoft.com/office/officeart/2005/8/layout/cycle3"/>
    <dgm:cxn modelId="{277784D3-C02B-437C-A870-E28D54802D55}" type="presParOf" srcId="{E9EEDD65-9E2B-43E3-997F-334BBB5B4974}" destId="{33216EAF-D6D5-43EB-8FA8-96208C41FAAC}" srcOrd="1" destOrd="0" presId="urn:microsoft.com/office/officeart/2005/8/layout/cycle3"/>
    <dgm:cxn modelId="{29B7A65B-B536-4990-BFB3-CA5F1DCB58DC}" type="presParOf" srcId="{E9EEDD65-9E2B-43E3-997F-334BBB5B4974}" destId="{C49DD92A-4F75-4FA6-A3F1-CB7A63FA3E48}" srcOrd="2" destOrd="0" presId="urn:microsoft.com/office/officeart/2005/8/layout/cycle3"/>
    <dgm:cxn modelId="{47BDCF50-AF2E-45CB-B2BA-D013E2A8D96A}" type="presParOf" srcId="{E9EEDD65-9E2B-43E3-997F-334BBB5B4974}" destId="{86208539-4E61-42E8-8A56-5AC3FAFEBD74}" srcOrd="3" destOrd="0" presId="urn:microsoft.com/office/officeart/2005/8/layout/cycle3"/>
    <dgm:cxn modelId="{930D5FE7-F3ED-4BF2-AB5F-05AF723CA611}" type="presParOf" srcId="{E9EEDD65-9E2B-43E3-997F-334BBB5B4974}" destId="{00E92F5C-9569-4FE5-8A5F-AB25CA24F31B}" srcOrd="4" destOrd="0" presId="urn:microsoft.com/office/officeart/2005/8/layout/cycle3"/>
    <dgm:cxn modelId="{6AADE900-FD86-46A7-ACCB-F8C032FD61FB}" type="presParOf" srcId="{E9EEDD65-9E2B-43E3-997F-334BBB5B4974}" destId="{065DA29F-E275-4D88-941B-F834A7E65515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16EAF-D6D5-43EB-8FA8-96208C41FAAC}">
      <dsp:nvSpPr>
        <dsp:cNvPr id="0" name=""/>
        <dsp:cNvSpPr/>
      </dsp:nvSpPr>
      <dsp:spPr>
        <a:xfrm>
          <a:off x="940121" y="-20618"/>
          <a:ext cx="3756244" cy="3756244"/>
        </a:xfrm>
        <a:prstGeom prst="circularArrow">
          <a:avLst>
            <a:gd name="adj1" fmla="val 5544"/>
            <a:gd name="adj2" fmla="val 330680"/>
            <a:gd name="adj3" fmla="val 13830457"/>
            <a:gd name="adj4" fmla="val 17352865"/>
            <a:gd name="adj5" fmla="val 5757"/>
          </a:avLst>
        </a:prstGeom>
        <a:solidFill>
          <a:schemeClr val="bg1"/>
        </a:solidFill>
        <a:ln w="57150">
          <a:solidFill>
            <a:srgbClr val="40404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9C814-6EF7-4F3E-9640-A1ABDF385BDB}">
      <dsp:nvSpPr>
        <dsp:cNvPr id="0" name=""/>
        <dsp:cNvSpPr/>
      </dsp:nvSpPr>
      <dsp:spPr>
        <a:xfrm>
          <a:off x="1959560" y="636"/>
          <a:ext cx="1717367" cy="858683"/>
        </a:xfrm>
        <a:prstGeom prst="roundRec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</a:t>
          </a:r>
        </a:p>
      </dsp:txBody>
      <dsp:txXfrm>
        <a:off x="2001477" y="42553"/>
        <a:ext cx="1633533" cy="774849"/>
      </dsp:txXfrm>
    </dsp:sp>
    <dsp:sp modelId="{C49DD92A-4F75-4FA6-A3F1-CB7A63FA3E48}">
      <dsp:nvSpPr>
        <dsp:cNvPr id="0" name=""/>
        <dsp:cNvSpPr/>
      </dsp:nvSpPr>
      <dsp:spPr>
        <a:xfrm>
          <a:off x="3482972" y="1107460"/>
          <a:ext cx="1717367" cy="858683"/>
        </a:xfrm>
        <a:prstGeom prst="roundRec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Question</a:t>
          </a:r>
        </a:p>
      </dsp:txBody>
      <dsp:txXfrm>
        <a:off x="3524889" y="1149377"/>
        <a:ext cx="1633533" cy="774849"/>
      </dsp:txXfrm>
    </dsp:sp>
    <dsp:sp modelId="{86208539-4E61-42E8-8A56-5AC3FAFEBD74}">
      <dsp:nvSpPr>
        <dsp:cNvPr id="0" name=""/>
        <dsp:cNvSpPr/>
      </dsp:nvSpPr>
      <dsp:spPr>
        <a:xfrm>
          <a:off x="2901080" y="2898338"/>
          <a:ext cx="1717367" cy="858683"/>
        </a:xfrm>
        <a:prstGeom prst="roundRec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Visualize Summarize</a:t>
          </a:r>
        </a:p>
      </dsp:txBody>
      <dsp:txXfrm>
        <a:off x="2942997" y="2940255"/>
        <a:ext cx="1633533" cy="774849"/>
      </dsp:txXfrm>
    </dsp:sp>
    <dsp:sp modelId="{00E92F5C-9569-4FE5-8A5F-AB25CA24F31B}">
      <dsp:nvSpPr>
        <dsp:cNvPr id="0" name=""/>
        <dsp:cNvSpPr/>
      </dsp:nvSpPr>
      <dsp:spPr>
        <a:xfrm>
          <a:off x="1018039" y="2898338"/>
          <a:ext cx="1717367" cy="858683"/>
        </a:xfrm>
        <a:prstGeom prst="roundRec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Question</a:t>
          </a:r>
        </a:p>
      </dsp:txBody>
      <dsp:txXfrm>
        <a:off x="1059956" y="2940255"/>
        <a:ext cx="1633533" cy="774849"/>
      </dsp:txXfrm>
    </dsp:sp>
    <dsp:sp modelId="{065DA29F-E275-4D88-941B-F834A7E65515}">
      <dsp:nvSpPr>
        <dsp:cNvPr id="0" name=""/>
        <dsp:cNvSpPr/>
      </dsp:nvSpPr>
      <dsp:spPr>
        <a:xfrm>
          <a:off x="436148" y="1107460"/>
          <a:ext cx="1717367" cy="858683"/>
        </a:xfrm>
        <a:prstGeom prst="roundRec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78065" y="1149377"/>
        <a:ext cx="1633533" cy="77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Exploratory </a:t>
            </a:r>
            <a:br>
              <a:rPr lang="en-US" sz="6000" i="1" dirty="0">
                <a:ea typeface="+mj-ea"/>
                <a:cs typeface="+mj-cs"/>
              </a:rPr>
            </a:br>
            <a:r>
              <a:rPr lang="en-US" sz="6000" i="1" dirty="0">
                <a:ea typeface="+mj-ea"/>
                <a:cs typeface="+mj-cs"/>
              </a:rPr>
              <a:t>Data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Hourly Wage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685576-8EEA-4C57-B373-30454868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093" y="2666029"/>
            <a:ext cx="5441774" cy="6219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065AA-5572-4F10-BCE0-9CA54BE8B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093" y="3386665"/>
            <a:ext cx="5441774" cy="3341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5619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Tenderly Read Chapter 5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Know the Process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Respect the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D0966D-0CC6-4D0B-B8CC-1FA290DF1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29283"/>
              </p:ext>
            </p:extLst>
          </p:nvPr>
        </p:nvGraphicFramePr>
        <p:xfrm>
          <a:off x="3490722" y="2133600"/>
          <a:ext cx="5636488" cy="375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</a:t>
            </a: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”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from 1987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3,294 Workers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48% Female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Experience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Sex (M or F)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School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Wage (Hourly in $)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11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ADE69B-DD87-4636-9DC0-B5F75C25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16" y="2521036"/>
            <a:ext cx="5399662" cy="3294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813CDE-0C4D-4591-AEF8-3A0AD8614D77}"/>
              </a:ext>
            </a:extLst>
          </p:cNvPr>
          <p:cNvSpPr txBox="1"/>
          <p:nvPr/>
        </p:nvSpPr>
        <p:spPr>
          <a:xfrm>
            <a:off x="4638403" y="6096000"/>
            <a:ext cx="4383575" cy="58477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Verbeek, </a:t>
            </a:r>
            <a:r>
              <a:rPr lang="en-US" sz="1600" i="1" dirty="0" err="1">
                <a:solidFill>
                  <a:schemeClr val="bg1"/>
                </a:solidFill>
              </a:rPr>
              <a:t>Marno</a:t>
            </a:r>
            <a:r>
              <a:rPr lang="en-US" sz="1600" i="1" dirty="0">
                <a:solidFill>
                  <a:schemeClr val="bg1"/>
                </a:solidFill>
              </a:rPr>
              <a:t> (2004) A Guide to Modern Econometrics, John Wiley and Sons.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AEEBC-A567-4D0A-B989-E9687BE71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16" y="971737"/>
            <a:ext cx="5399662" cy="12690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67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Think Creatively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Quantity and Quality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General: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variation occurs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covariation occurs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09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Variable = Quantity,</a:t>
            </a:r>
            <a:r>
              <a:rPr lang="en-US" dirty="0">
                <a:solidFill>
                  <a:srgbClr val="404040"/>
                </a:solidFill>
              </a:rPr>
              <a:t> Quality, or Property You Can Measure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Reason: Values Tend to “Vary”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People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Eye Color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Occupation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Salary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Hair Count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Goal: Explain 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39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Describes the Behavior Between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Often Attempt to Explain Variation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by Looking at Covariation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66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Categorical: Sex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402F20-C367-4A32-A85E-50E6D9CE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515163"/>
            <a:ext cx="2343150" cy="9223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1AD17F-1955-4D1B-9E42-11BAF8394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3581400"/>
            <a:ext cx="5427093" cy="315047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802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Hourly Wage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685576-8EEA-4C57-B373-30454868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093" y="2666029"/>
            <a:ext cx="5441774" cy="6219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065AA-5572-4F10-BCE0-9CA54BE8B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093" y="3386665"/>
            <a:ext cx="5441774" cy="3341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5488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179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Office Theme</vt:lpstr>
      <vt:lpstr>1_Office Theme</vt:lpstr>
      <vt:lpstr>Exploratory  Data Analysis</vt:lpstr>
      <vt:lpstr>EDA Defined</vt:lpstr>
      <vt:lpstr>Data</vt:lpstr>
      <vt:lpstr>Data</vt:lpstr>
      <vt:lpstr>Questions</vt:lpstr>
      <vt:lpstr>Questions</vt:lpstr>
      <vt:lpstr>Questions</vt:lpstr>
      <vt:lpstr>Questions</vt:lpstr>
      <vt:lpstr>Questions</vt:lpstr>
      <vt:lpstr>Questions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127</cp:revision>
  <dcterms:created xsi:type="dcterms:W3CDTF">2018-08-19T01:44:24Z</dcterms:created>
  <dcterms:modified xsi:type="dcterms:W3CDTF">2018-09-09T21:46:50Z</dcterms:modified>
</cp:coreProperties>
</file>