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7"/>
  </p:notesMasterIdLst>
  <p:handoutMasterIdLst>
    <p:handoutMasterId r:id="rId8"/>
  </p:handoutMasterIdLst>
  <p:sldIdLst>
    <p:sldId id="320" r:id="rId3"/>
    <p:sldId id="400" r:id="rId4"/>
    <p:sldId id="401" r:id="rId5"/>
    <p:sldId id="329" r:id="rId6"/>
  </p:sldIdLst>
  <p:sldSz cx="9144000" cy="6858000" type="screen4x3"/>
  <p:notesSz cx="6858000" cy="9144000"/>
  <p:custDataLst>
    <p:tags r:id="rId9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E5E5E5"/>
    <a:srgbClr val="00000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81" autoAdjust="0"/>
    <p:restoredTop sz="86050" autoAdjust="0"/>
  </p:normalViewPr>
  <p:slideViewPr>
    <p:cSldViewPr snapToObjects="1" showGuides="1">
      <p:cViewPr varScale="1">
        <p:scale>
          <a:sx n="65" d="100"/>
          <a:sy n="65" d="100"/>
        </p:scale>
        <p:origin x="64" y="4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11/14/2018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11/14/2018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11/14/2018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11/14/2018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11/14/2018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11/14/2018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11/14/2018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11/14/2018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hinyapps.io/" TargetMode="External"/><Relationship Id="rId3" Type="http://schemas.openxmlformats.org/officeDocument/2006/relationships/image" Target="../media/image1.jpg"/><Relationship Id="rId7" Type="http://schemas.openxmlformats.org/officeDocument/2006/relationships/hyperlink" Target="https://shiny.rstudio.com/gallery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hyperlink" Target="https://shiny.rstudio.com/images/shiny-cheatsheet.pdf" TargetMode="External"/><Relationship Id="rId5" Type="http://schemas.openxmlformats.org/officeDocument/2006/relationships/hyperlink" Target="https://cran.r-project.org/web/packages/shiny/shiny.pdf" TargetMode="External"/><Relationship Id="rId4" Type="http://schemas.openxmlformats.org/officeDocument/2006/relationships/hyperlink" Target="https://shiny.rstudio.com/" TargetMode="External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hinyapps.io/" TargetMode="External"/><Relationship Id="rId3" Type="http://schemas.openxmlformats.org/officeDocument/2006/relationships/image" Target="../media/image1.jpg"/><Relationship Id="rId7" Type="http://schemas.openxmlformats.org/officeDocument/2006/relationships/hyperlink" Target="https://shiny.rstudio.com/gallery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hyperlink" Target="https://shiny.rstudio.com/images/shiny-cheatsheet.pdf" TargetMode="External"/><Relationship Id="rId5" Type="http://schemas.openxmlformats.org/officeDocument/2006/relationships/hyperlink" Target="https://cran.r-project.org/web/packages/shiny/shiny.pdf" TargetMode="External"/><Relationship Id="rId4" Type="http://schemas.openxmlformats.org/officeDocument/2006/relationships/hyperlink" Target="https://shiny.rstudio.com/" TargetMode="External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146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Shiny 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Introduction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Web Applications with </a:t>
            </a:r>
            <a:r>
              <a:rPr lang="en-US" dirty="0">
                <a:solidFill>
                  <a:srgbClr val="404040"/>
                </a:solidFill>
                <a:hlinkClick r:id="rId4"/>
              </a:rPr>
              <a:t>R Shiny</a:t>
            </a: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Requires the </a:t>
            </a:r>
            <a:r>
              <a:rPr lang="en-US" dirty="0">
                <a:solidFill>
                  <a:srgbClr val="404040"/>
                </a:solidFill>
                <a:hlinkClick r:id="rId5"/>
              </a:rPr>
              <a:t>Shiny Package</a:t>
            </a:r>
            <a:r>
              <a:rPr lang="en-US" dirty="0">
                <a:solidFill>
                  <a:srgbClr val="404040"/>
                </a:solidFill>
              </a:rPr>
              <a:t> in R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Check Out R Shiny </a:t>
            </a:r>
            <a:r>
              <a:rPr lang="en-US" dirty="0">
                <a:solidFill>
                  <a:srgbClr val="404040"/>
                </a:solidFill>
                <a:hlinkClick r:id="rId6"/>
              </a:rPr>
              <a:t>Cheat Sheet</a:t>
            </a: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  <a:hlinkClick r:id="rId7"/>
              </a:rPr>
              <a:t>Gallery</a:t>
            </a:r>
            <a:r>
              <a:rPr lang="en-US" dirty="0">
                <a:solidFill>
                  <a:srgbClr val="404040"/>
                </a:solidFill>
              </a:rPr>
              <a:t> of Shiny Applications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Deployable by </a:t>
            </a:r>
            <a:r>
              <a:rPr lang="en-US" dirty="0">
                <a:solidFill>
                  <a:srgbClr val="404040"/>
                </a:solidFill>
                <a:hlinkClick r:id="rId8"/>
              </a:rPr>
              <a:t>shinyapps.io</a:t>
            </a: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1026" name="Picture 2" descr="Image result for r shiny logo">
            <a:extLst>
              <a:ext uri="{FF2B5EF4-FFF2-40B4-BE49-F238E27FC236}">
                <a16:creationId xmlns:a16="http://schemas.microsoft.com/office/drawing/2014/main" id="{B9634E25-AA50-466D-89C7-815CEFF5A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693" y="4800600"/>
            <a:ext cx="1429949" cy="1657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49248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Introduction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Web Applications with </a:t>
            </a:r>
            <a:r>
              <a:rPr lang="en-US" dirty="0">
                <a:solidFill>
                  <a:srgbClr val="404040"/>
                </a:solidFill>
                <a:hlinkClick r:id="rId4"/>
              </a:rPr>
              <a:t>R Shiny</a:t>
            </a: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Requires the </a:t>
            </a:r>
            <a:r>
              <a:rPr lang="en-US" dirty="0">
                <a:solidFill>
                  <a:srgbClr val="404040"/>
                </a:solidFill>
                <a:hlinkClick r:id="rId5"/>
              </a:rPr>
              <a:t>Shiny Package</a:t>
            </a:r>
            <a:r>
              <a:rPr lang="en-US" dirty="0">
                <a:solidFill>
                  <a:srgbClr val="404040"/>
                </a:solidFill>
              </a:rPr>
              <a:t> in R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Check Out R Shiny </a:t>
            </a:r>
            <a:r>
              <a:rPr lang="en-US" dirty="0">
                <a:solidFill>
                  <a:srgbClr val="404040"/>
                </a:solidFill>
                <a:hlinkClick r:id="rId6"/>
              </a:rPr>
              <a:t>Cheat Sheet</a:t>
            </a: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  <a:hlinkClick r:id="rId7"/>
              </a:rPr>
              <a:t>Gallery</a:t>
            </a:r>
            <a:r>
              <a:rPr lang="en-US" dirty="0">
                <a:solidFill>
                  <a:srgbClr val="404040"/>
                </a:solidFill>
              </a:rPr>
              <a:t> of Shiny Applications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Deployable by </a:t>
            </a:r>
            <a:r>
              <a:rPr lang="en-US" dirty="0">
                <a:solidFill>
                  <a:srgbClr val="404040"/>
                </a:solidFill>
                <a:hlinkClick r:id="rId8"/>
              </a:rPr>
              <a:t>shinyapps.io</a:t>
            </a: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1026" name="Picture 2" descr="Image result for r shiny logo">
            <a:extLst>
              <a:ext uri="{FF2B5EF4-FFF2-40B4-BE49-F238E27FC236}">
                <a16:creationId xmlns:a16="http://schemas.microsoft.com/office/drawing/2014/main" id="{B9634E25-AA50-466D-89C7-815CEFF5A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693" y="4800600"/>
            <a:ext cx="1429949" cy="1657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3184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24374</TotalTime>
  <Words>62</Words>
  <Application>Microsoft Office PowerPoint</Application>
  <PresentationFormat>On-screen Show (4:3)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ＭＳ Ｐゴシック</vt:lpstr>
      <vt:lpstr>Arial</vt:lpstr>
      <vt:lpstr>Calibri</vt:lpstr>
      <vt:lpstr>Office Theme</vt:lpstr>
      <vt:lpstr>1_Office Theme</vt:lpstr>
      <vt:lpstr>Shiny I</vt:lpstr>
      <vt:lpstr>Introduction</vt:lpstr>
      <vt:lpstr>Introduction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773</cp:revision>
  <dcterms:created xsi:type="dcterms:W3CDTF">2018-08-19T01:44:24Z</dcterms:created>
  <dcterms:modified xsi:type="dcterms:W3CDTF">2018-11-15T03:28:04Z</dcterms:modified>
</cp:coreProperties>
</file>