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320" r:id="rId3"/>
    <p:sldId id="399" r:id="rId4"/>
    <p:sldId id="400" r:id="rId5"/>
    <p:sldId id="401" r:id="rId6"/>
    <p:sldId id="402" r:id="rId7"/>
    <p:sldId id="403" r:id="rId8"/>
    <p:sldId id="32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80" d="100"/>
          <a:sy n="80" d="100"/>
        </p:scale>
        <p:origin x="52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Fiercely Read Chapter 18 (R4DS)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Previously: Numeric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Focus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Predictor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Different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Principled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Arbitrary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Using Multiple Datasets and Visualizations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(E)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(F)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(C)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 Observations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Visualized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DE3FE-F041-4635-B9FF-5CB0C7DD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16667"/>
            <a:ext cx="4826297" cy="3461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23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Visualized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Visualized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BA48F-F0C6-441F-BEBC-88AED8E8B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053548"/>
            <a:ext cx="3621286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55649-DF5C-4469-9FCA-62DC08CD9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4059787"/>
            <a:ext cx="3622838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12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Regressing E on C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Regressing E on F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0BC14-5D2E-4FCB-807A-558A640D4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63" y="1142977"/>
            <a:ext cx="5381471" cy="19050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516C94-90F5-4F0F-962C-581E5C627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63" y="4038600"/>
            <a:ext cx="5381471" cy="18870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890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R Doing?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97DF-35F8-4CF9-8804-63368A08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36" y="1143000"/>
            <a:ext cx="5405696" cy="4724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20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20599</TotalTime>
  <Words>81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Office Theme</vt:lpstr>
      <vt:lpstr>1_Office Theme</vt:lpstr>
      <vt:lpstr>Modeling V</vt:lpstr>
      <vt:lpstr>Introduction</vt:lpstr>
      <vt:lpstr>Example 1</vt:lpstr>
      <vt:lpstr>Example 1</vt:lpstr>
      <vt:lpstr>Example 1</vt:lpstr>
      <vt:lpstr>Example 1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643</cp:revision>
  <dcterms:created xsi:type="dcterms:W3CDTF">2018-08-19T01:44:24Z</dcterms:created>
  <dcterms:modified xsi:type="dcterms:W3CDTF">2018-11-04T20:56:42Z</dcterms:modified>
</cp:coreProperties>
</file>