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736A-8746-46E4-A7C8-D3FF11E0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483461" cy="48910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A3CC7-9E80-43C7-B25C-A5E602BF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0" y="1143000"/>
            <a:ext cx="5415072" cy="483263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EEF77-7692-470D-B321-933F6989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43000"/>
            <a:ext cx="5476602" cy="52440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Ordinal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499</Words>
  <Application>Microsoft Office PowerPoint</Application>
  <PresentationFormat>On-screen Show (4:3)</PresentationFormat>
  <Paragraphs>228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390</cp:revision>
  <dcterms:created xsi:type="dcterms:W3CDTF">2018-08-19T01:44:24Z</dcterms:created>
  <dcterms:modified xsi:type="dcterms:W3CDTF">2019-02-18T03:03:23Z</dcterms:modified>
</cp:coreProperties>
</file>