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4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352F-121D-4BDA-9A5A-28407208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910039"/>
            <a:ext cx="3168660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962C5-2288-4C03-B1D3-0101C8E5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910039"/>
            <a:ext cx="2033590" cy="11191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2A469B-86EB-4308-BF9B-625A4185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7190"/>
            <a:ext cx="5472038" cy="13112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87E91-C4F5-4201-AD93-5EAF9161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5472038" cy="2180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98F34-5856-4307-AE7F-82CCF3B4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16" y="2513014"/>
            <a:ext cx="5475422" cy="18473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B20CB-DDD4-4452-B109-90E913BF5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022" y="1439432"/>
            <a:ext cx="5475422" cy="9326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692B-B49C-4415-93A3-E11171BEA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016" y="4501244"/>
            <a:ext cx="2814638" cy="2190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Tibble When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You Tribble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7BB4A-D3AF-469B-A97E-13AEF2B3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69" y="524934"/>
            <a:ext cx="1566661" cy="2329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25" y="3070323"/>
            <a:ext cx="2135675" cy="3710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070324"/>
            <a:ext cx="1747652" cy="3710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395</Words>
  <Application>Microsoft Office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Office Theme</vt:lpstr>
      <vt:lpstr>1_Office Theme</vt:lpstr>
      <vt:lpstr>Tidy Data I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227</cp:revision>
  <dcterms:created xsi:type="dcterms:W3CDTF">2018-08-19T01:44:24Z</dcterms:created>
  <dcterms:modified xsi:type="dcterms:W3CDTF">2018-09-24T00:46:15Z</dcterms:modified>
</cp:coreProperties>
</file>