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9"/>
  </p:notesMasterIdLst>
  <p:handoutMasterIdLst>
    <p:handoutMasterId r:id="rId10"/>
  </p:handoutMasterIdLst>
  <p:sldIdLst>
    <p:sldId id="320" r:id="rId3"/>
    <p:sldId id="324" r:id="rId4"/>
    <p:sldId id="325" r:id="rId5"/>
    <p:sldId id="330" r:id="rId6"/>
    <p:sldId id="331" r:id="rId7"/>
    <p:sldId id="329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67" d="100"/>
          <a:sy n="67" d="100"/>
        </p:scale>
        <p:origin x="64" y="9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wpihbO76q1UKH43j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Visualization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you?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2275853"/>
            <a:ext cx="4851400" cy="20997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4000" b="1" dirty="0">
                <a:solidFill>
                  <a:srgbClr val="404040"/>
                </a:solidFill>
                <a:ea typeface="+mn-ea"/>
                <a:cs typeface="+mn-cs"/>
              </a:rPr>
              <a:t>I Still Don’t Know</a:t>
            </a:r>
          </a:p>
          <a:p>
            <a:pPr marL="114300" indent="0" algn="ctr" defTabSz="914400" eaLnBrk="1" hangingPunct="1">
              <a:lnSpc>
                <a:spcPct val="90000"/>
              </a:lnSpc>
              <a:buNone/>
            </a:pPr>
            <a:endParaRPr lang="en-US" sz="4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4000" b="1" dirty="0">
                <a:solidFill>
                  <a:srgbClr val="404040"/>
                </a:solidFill>
                <a:ea typeface="+mn-ea"/>
                <a:cs typeface="+mn-cs"/>
              </a:rPr>
              <a:t>Fill-out : </a:t>
            </a:r>
            <a:r>
              <a:rPr lang="en-US" sz="4000" b="1" dirty="0">
                <a:solidFill>
                  <a:srgbClr val="404040"/>
                </a:solidFill>
                <a:ea typeface="+mn-ea"/>
                <a:cs typeface="+mn-cs"/>
                <a:hlinkClick r:id="rId3"/>
              </a:rPr>
              <a:t>Form</a:t>
            </a:r>
            <a:endParaRPr lang="en-US" sz="4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4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To Develop a Personal and Intimate Hate/Love Relationship With R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To Install Some Key R Packages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04040"/>
                </a:solidFill>
              </a:rPr>
              <a:t>Tidyverse</a:t>
            </a:r>
            <a:endParaRPr lang="en-US" sz="1600" dirty="0">
              <a:solidFill>
                <a:srgbClr val="404040"/>
              </a:solidFill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04040"/>
                </a:solidFill>
              </a:rPr>
              <a:t>Rmarkdown</a:t>
            </a:r>
            <a:endParaRPr lang="en-US" sz="16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To Practice Coding via R Scripts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To Learn Elements of ggplot2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To Practice Making Visually Stunning Pictures that Change Lives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Install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Package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Other Packages To Be Installed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RColorBrewer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ea typeface="+mn-ea"/>
              </a:rPr>
              <a:t>RMarkdown</a:t>
            </a: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	 Select Install and Search on CRAN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086225" y="1211291"/>
            <a:ext cx="4121195" cy="46166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install.packages</a:t>
            </a:r>
            <a:r>
              <a:rPr lang="en-US" dirty="0">
                <a:solidFill>
                  <a:schemeClr val="bg1"/>
                </a:solidFill>
              </a:rPr>
              <a:t>(“</a:t>
            </a:r>
            <a:r>
              <a:rPr lang="en-US" dirty="0" err="1">
                <a:solidFill>
                  <a:schemeClr val="bg1"/>
                </a:solidFill>
              </a:rPr>
              <a:t>tidyverse</a:t>
            </a:r>
            <a:r>
              <a:rPr lang="en-US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F21DE-F956-4E5F-AC07-96F974BD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944" y="3824288"/>
            <a:ext cx="5075654" cy="295751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04B3EE-7698-44E2-BA90-60A98037538D}"/>
              </a:ext>
            </a:extLst>
          </p:cNvPr>
          <p:cNvSpPr/>
          <p:nvPr/>
        </p:nvSpPr>
        <p:spPr>
          <a:xfrm rot="7434494">
            <a:off x="4109660" y="3734933"/>
            <a:ext cx="694002" cy="178709"/>
          </a:xfrm>
          <a:prstGeom prst="rightArrow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93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To Use the Package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Code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Check Box for </a:t>
            </a: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191000" y="1434215"/>
            <a:ext cx="4121195" cy="46166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 library(“</a:t>
            </a:r>
            <a:r>
              <a:rPr lang="en-US" dirty="0" err="1">
                <a:solidFill>
                  <a:schemeClr val="bg1"/>
                </a:solidFill>
              </a:rPr>
              <a:t>tidyverse</a:t>
            </a:r>
            <a:r>
              <a:rPr lang="en-US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BA3F4-A716-4D61-955D-BD19B647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505075"/>
            <a:ext cx="5146659" cy="3314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0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Wingdings</vt:lpstr>
      <vt:lpstr>Office Theme</vt:lpstr>
      <vt:lpstr>1_Office Theme</vt:lpstr>
      <vt:lpstr>Data Visualization</vt:lpstr>
      <vt:lpstr>Who are you?</vt:lpstr>
      <vt:lpstr>Why are We Here?</vt:lpstr>
      <vt:lpstr>Initial Steps in RStudio</vt:lpstr>
      <vt:lpstr>Initial Steps in RStudio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26</cp:revision>
  <dcterms:created xsi:type="dcterms:W3CDTF">2018-08-19T01:44:24Z</dcterms:created>
  <dcterms:modified xsi:type="dcterms:W3CDTF">2018-08-20T21:51:07Z</dcterms:modified>
</cp:coreProperties>
</file>