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4"/>
  </p:notesMasterIdLst>
  <p:handoutMasterIdLst>
    <p:handoutMasterId r:id="rId35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6" r:id="rId17"/>
    <p:sldId id="347" r:id="rId18"/>
    <p:sldId id="342" r:id="rId19"/>
    <p:sldId id="343" r:id="rId20"/>
    <p:sldId id="348" r:id="rId21"/>
    <p:sldId id="344" r:id="rId22"/>
    <p:sldId id="345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29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11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43466"/>
            <a:ext cx="4928787" cy="5757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and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6200" y="4175667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6200" y="516448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886200" y="568621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48173" y="2248562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!(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&gt;120 |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&gt;120)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48173" y="278598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 &lt;= 120,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848173" y="463642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 &amp;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848173" y="4114800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 for All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3778737" y="205563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3778737" y="3842266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3799519" y="589175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</a:t>
            </a:r>
            <a:r>
              <a:rPr lang="en-US" sz="1800" dirty="0" err="1">
                <a:solidFill>
                  <a:schemeClr val="bg1"/>
                </a:solidFill>
              </a:rPr>
              <a:t>na.omit</a:t>
            </a:r>
            <a:r>
              <a:rPr lang="en-US" sz="18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66800"/>
            <a:ext cx="4184075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276600"/>
            <a:ext cx="4234782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999591"/>
            <a:ext cx="4234782" cy="15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82823"/>
            <a:ext cx="2559175" cy="2115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86" y="3429000"/>
            <a:ext cx="2494828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429000"/>
            <a:ext cx="2494829" cy="1630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81600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586" y="3048000"/>
            <a:ext cx="4827379" cy="1390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44" y="1828800"/>
            <a:ext cx="4681326" cy="68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539" y="3785182"/>
            <a:ext cx="4636461" cy="10772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39" y="5486400"/>
            <a:ext cx="388620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56" y="1121174"/>
            <a:ext cx="4168949" cy="13934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03" y="3321123"/>
            <a:ext cx="4166902" cy="32605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34" y="1905000"/>
            <a:ext cx="5310155" cy="630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45" y="3402932"/>
            <a:ext cx="5310155" cy="622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45" y="4785391"/>
            <a:ext cx="5306144" cy="982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933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Creative New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Modify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Transform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Unique Identifiers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 to Categorical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Categorical to Numeric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Reduced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mutate()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transmute()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80" y="4033547"/>
            <a:ext cx="5325220" cy="2154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380" y="1066800"/>
            <a:ext cx="5325220" cy="21675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Plethora of Examples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Basic and Modular Arithmetic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sz="14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4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517</m:t>
                    </m:r>
                    <m:r>
                      <a:rPr lang="en-US" sz="14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100∗5+17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1400" b="0" dirty="0">
                    <a:solidFill>
                      <a:srgbClr val="404040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975" y="1442124"/>
            <a:ext cx="3433426" cy="19717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975" y="4186591"/>
            <a:ext cx="3433426" cy="214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Nonlinear Transformation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534" y="1461821"/>
            <a:ext cx="2938772" cy="26291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521090"/>
            <a:ext cx="2938772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59" y="1469497"/>
            <a:ext cx="4623941" cy="293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110" y="4686574"/>
            <a:ext cx="2662238" cy="1637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43796"/>
            <a:ext cx="4419600" cy="27959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849" y="4809480"/>
            <a:ext cx="3099462" cy="19127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3" y="1149066"/>
            <a:ext cx="3066178" cy="64633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</a:t>
            </a:r>
            <a:r>
              <a:rPr lang="en-US" sz="1800" dirty="0" err="1">
                <a:solidFill>
                  <a:schemeClr val="bg1"/>
                </a:solidFill>
              </a:rPr>
              <a:t>install.packages</a:t>
            </a:r>
            <a:r>
              <a:rPr lang="en-US" sz="18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18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614714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200" y="3991001"/>
            <a:ext cx="10668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882" y="1485428"/>
            <a:ext cx="2561471" cy="3767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17" y="2428824"/>
            <a:ext cx="2910584" cy="18393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64729" y="701926"/>
            <a:ext cx="932577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43539"/>
            <a:ext cx="4740483" cy="2447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91918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690</Words>
  <Application>Microsoft Office PowerPoint</Application>
  <PresentationFormat>On-screen Show (4:3)</PresentationFormat>
  <Paragraphs>292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</vt:lpstr>
      <vt:lpstr>Data Transformation I Info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select()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107</cp:revision>
  <dcterms:created xsi:type="dcterms:W3CDTF">2018-08-19T01:44:24Z</dcterms:created>
  <dcterms:modified xsi:type="dcterms:W3CDTF">2018-09-05T19:15:42Z</dcterms:modified>
</cp:coreProperties>
</file>