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6"/>
  </p:notesMasterIdLst>
  <p:handoutMasterIdLst>
    <p:handoutMasterId r:id="rId7"/>
  </p:handoutMasterIdLst>
  <p:sldIdLst>
    <p:sldId id="320" r:id="rId3"/>
    <p:sldId id="324" r:id="rId4"/>
    <p:sldId id="329" r:id="rId5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61" autoAdjust="0"/>
    <p:restoredTop sz="86050" autoAdjust="0"/>
  </p:normalViewPr>
  <p:slideViewPr>
    <p:cSldViewPr snapToObjects="1" showGuides="1">
      <p:cViewPr varScale="1">
        <p:scale>
          <a:sx n="71" d="100"/>
          <a:sy n="71" d="100"/>
        </p:scale>
        <p:origin x="1108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2971800"/>
            <a:ext cx="4971614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Data Transformation 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Transformation II Info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Tutorial 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Practice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filter()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arrange()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mutate()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Introduced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Piping %&gt;%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group_by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summarize()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Chain of Command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r>
              <a:rPr lang="en-US" dirty="0">
                <a:solidFill>
                  <a:srgbClr val="404040"/>
                </a:solidFill>
              </a:rPr>
              <a:t>	Google -&gt; Friend -&gt; Instructor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132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Office Theme</vt:lpstr>
      <vt:lpstr>1_Office Theme</vt:lpstr>
      <vt:lpstr>Data Transformation II</vt:lpstr>
      <vt:lpstr>Data Transformation II Info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110</cp:revision>
  <dcterms:created xsi:type="dcterms:W3CDTF">2018-08-19T01:44:24Z</dcterms:created>
  <dcterms:modified xsi:type="dcterms:W3CDTF">2018-09-05T19:16:21Z</dcterms:modified>
</cp:coreProperties>
</file>