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320" r:id="rId3"/>
    <p:sldId id="340" r:id="rId4"/>
    <p:sldId id="342" r:id="rId5"/>
    <p:sldId id="341" r:id="rId6"/>
    <p:sldId id="343" r:id="rId7"/>
    <p:sldId id="344" r:id="rId8"/>
    <p:sldId id="32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71" d="100"/>
          <a:sy n="71" d="100"/>
        </p:scale>
        <p:origin x="110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8729A-F29C-423D-B49F-097B379344C5}"/>
                  </a:ext>
                </a:extLst>
              </p:cNvPr>
              <p:cNvSpPr txBox="1"/>
              <p:nvPr/>
            </p:nvSpPr>
            <p:spPr>
              <a:xfrm>
                <a:off x="4129278" y="548634"/>
                <a:ext cx="4953000" cy="575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Flight Accuracy</a:t>
                </a: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Accurate Flight Means</a:t>
                </a:r>
              </a:p>
              <a:p>
                <a:pPr marL="1257300" marR="0" lvl="2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Departure Delay = 0</a:t>
                </a:r>
              </a:p>
              <a:p>
                <a:pPr marL="1257300" marR="0" lvl="2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Arrival Delay = 0</a:t>
                </a:r>
              </a:p>
              <a:p>
                <a:pPr marL="1257300" marR="0" lvl="2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Bad Metric</a:t>
                </a: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=(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742950" marR="0" lvl="1" indent="-28575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742950" marR="0" lvl="1" indent="-28575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Good Metrics</a:t>
                </a: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=|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𝑑𝑒𝑙𝑎</m:t>
                    </m:r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𝑎𝑟𝑟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457200" marR="0" lvl="1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	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𝑑𝑒𝑙𝑎</m:t>
                        </m:r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𝑑𝑒𝑝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𝑑𝑒𝑙𝑎</m:t>
                        </m:r>
                        <m:sSubSup>
                          <m:sSubSup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𝑎𝑟𝑟</m:t>
                            </m:r>
                          </m:sub>
                          <m:sup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0404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8001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Table First, Graphics Second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8729A-F29C-423D-B49F-097B3793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78" y="548634"/>
                <a:ext cx="4953000" cy="5755743"/>
              </a:xfrm>
              <a:prstGeom prst="rect">
                <a:avLst/>
              </a:prstGeom>
              <a:blipFill>
                <a:blip r:embed="rId4"/>
                <a:stretch>
                  <a:fillRect l="-1599" t="-742" r="-738" b="-1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Summary Table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Accuracy Variable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Grouping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Summarize Info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Mean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Standard Error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Lower Bound (95% CI)</a:t>
            </a:r>
          </a:p>
          <a:p>
            <a:pPr marL="1257300" marR="0" lvl="2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Upper Bound (95% CI)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24FF2-B943-447C-A4E4-EF56A025C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020226"/>
            <a:ext cx="5492965" cy="253297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1809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Sorted by Average Accuracy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Best Carriers/Origin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Worst Carriers/Origin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6A9CC-723F-4603-BE65-98EB1E7D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081" y="1411877"/>
            <a:ext cx="5314171" cy="2133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2C5DB-1497-40B7-AAFC-6EFD31301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581" y="4349281"/>
            <a:ext cx="5369169" cy="2133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80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95% Confidence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2C5C2-B7F0-4DAC-9D84-AB1FF10D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953" y="1105132"/>
            <a:ext cx="5510233" cy="34299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67B8A-03E8-4203-9CE1-643EA9B6F762}"/>
              </a:ext>
            </a:extLst>
          </p:cNvPr>
          <p:cNvSpPr/>
          <p:nvPr/>
        </p:nvSpPr>
        <p:spPr>
          <a:xfrm>
            <a:off x="6934200" y="1010299"/>
            <a:ext cx="457200" cy="3714101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3CD36C5-14CC-4EA1-A94E-E307366E75B3}"/>
              </a:ext>
            </a:extLst>
          </p:cNvPr>
          <p:cNvCxnSpPr>
            <a:cxnSpLocks/>
          </p:cNvCxnSpPr>
          <p:nvPr/>
        </p:nvCxnSpPr>
        <p:spPr>
          <a:xfrm rot="5400000">
            <a:off x="6781800" y="4710232"/>
            <a:ext cx="381000" cy="381000"/>
          </a:xfrm>
          <a:prstGeom prst="bentConnector3">
            <a:avLst>
              <a:gd name="adj1" fmla="val 4816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9DD0F-373B-4FC5-955C-AB32BE8D0894}"/>
              </a:ext>
            </a:extLst>
          </p:cNvPr>
          <p:cNvSpPr txBox="1"/>
          <p:nvPr/>
        </p:nvSpPr>
        <p:spPr>
          <a:xfrm>
            <a:off x="5431076" y="50725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Carrier “OO” Creates a Visual Problem Due to Small Sample Size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66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Case Study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95% Confidence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3A398-3E8B-4392-8BD1-9B7287AD2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571" y="3200400"/>
            <a:ext cx="5503786" cy="33933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8CCB2-36E5-47F0-8338-D556F3E48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571" y="1371600"/>
            <a:ext cx="5503786" cy="10264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8E12E9A-7107-4B1E-9495-B7AC0A900007}"/>
              </a:ext>
            </a:extLst>
          </p:cNvPr>
          <p:cNvSpPr/>
          <p:nvPr/>
        </p:nvSpPr>
        <p:spPr>
          <a:xfrm>
            <a:off x="6096000" y="2550277"/>
            <a:ext cx="381000" cy="4572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11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Cambria Math</vt:lpstr>
      <vt:lpstr>Office Theme</vt:lpstr>
      <vt:lpstr>1_Office Theme</vt:lpstr>
      <vt:lpstr>Data Transformation IV</vt:lpstr>
      <vt:lpstr>Case Study</vt:lpstr>
      <vt:lpstr>Case Study</vt:lpstr>
      <vt:lpstr>Case Study</vt:lpstr>
      <vt:lpstr>Case Study</vt:lpstr>
      <vt:lpstr>Case Study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111</cp:revision>
  <dcterms:created xsi:type="dcterms:W3CDTF">2018-08-19T01:44:24Z</dcterms:created>
  <dcterms:modified xsi:type="dcterms:W3CDTF">2018-09-05T19:17:12Z</dcterms:modified>
</cp:coreProperties>
</file>