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7"/>
  </p:notesMasterIdLst>
  <p:handoutMasterIdLst>
    <p:handoutMasterId r:id="rId8"/>
  </p:handoutMasterIdLst>
  <p:sldIdLst>
    <p:sldId id="320" r:id="rId3"/>
    <p:sldId id="346" r:id="rId4"/>
    <p:sldId id="369" r:id="rId5"/>
    <p:sldId id="329" r:id="rId6"/>
  </p:sldIdLst>
  <p:sldSz cx="9144000" cy="6858000" type="screen4x3"/>
  <p:notesSz cx="6858000" cy="9144000"/>
  <p:custDataLst>
    <p:tags r:id="rId9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55" autoAdjust="0"/>
    <p:restoredTop sz="86050" autoAdjust="0"/>
  </p:normalViewPr>
  <p:slideViewPr>
    <p:cSldViewPr snapToObjects="1" showGuides="1">
      <p:cViewPr varScale="1">
        <p:scale>
          <a:sx n="70" d="100"/>
          <a:sy n="70" d="100"/>
        </p:scale>
        <p:origin x="56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9/24/2018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9/24/2018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9/24/2018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9/24/2018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9/24/2018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9/24/2018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9/24/2018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9/24/2018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6894" y="32004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Tidy Data 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 to Tidy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Read Chapter 9 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Functions From </a:t>
            </a:r>
            <a:r>
              <a:rPr lang="en-US" dirty="0" err="1">
                <a:solidFill>
                  <a:srgbClr val="404040"/>
                </a:solidFill>
              </a:rPr>
              <a:t>tidyr</a:t>
            </a:r>
            <a:r>
              <a:rPr lang="en-US" dirty="0">
                <a:solidFill>
                  <a:srgbClr val="404040"/>
                </a:solidFill>
              </a:rPr>
              <a:t> Package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2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gather()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spread()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separate()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unite()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complete()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fill()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F947B2-E305-47B4-8BC5-B97A3F1246C2}"/>
              </a:ext>
            </a:extLst>
          </p:cNvPr>
          <p:cNvSpPr txBox="1"/>
          <p:nvPr/>
        </p:nvSpPr>
        <p:spPr>
          <a:xfrm>
            <a:off x="4419600" y="1905000"/>
            <a:ext cx="3048000" cy="461665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&gt;library(</a:t>
            </a:r>
            <a:r>
              <a:rPr lang="en-US" dirty="0" err="1">
                <a:solidFill>
                  <a:schemeClr val="bg1"/>
                </a:solidFill>
              </a:rPr>
              <a:t>tidyr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655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Tidy Data Defined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Read Chapter 9 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Functions From </a:t>
            </a:r>
            <a:r>
              <a:rPr lang="en-US" dirty="0" err="1">
                <a:solidFill>
                  <a:srgbClr val="404040"/>
                </a:solidFill>
              </a:rPr>
              <a:t>tidyr</a:t>
            </a:r>
            <a:r>
              <a:rPr lang="en-US" dirty="0">
                <a:solidFill>
                  <a:srgbClr val="404040"/>
                </a:solidFill>
              </a:rPr>
              <a:t> Package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2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gather()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spread()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separate()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unite()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complete()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fill()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F947B2-E305-47B4-8BC5-B97A3F1246C2}"/>
              </a:ext>
            </a:extLst>
          </p:cNvPr>
          <p:cNvSpPr txBox="1"/>
          <p:nvPr/>
        </p:nvSpPr>
        <p:spPr>
          <a:xfrm>
            <a:off x="4419600" y="1905000"/>
            <a:ext cx="3048000" cy="461665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&gt;library(</a:t>
            </a:r>
            <a:r>
              <a:rPr lang="en-US" dirty="0" err="1">
                <a:solidFill>
                  <a:schemeClr val="bg1"/>
                </a:solidFill>
              </a:rPr>
              <a:t>tidyr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4442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2744</TotalTime>
  <Words>64</Words>
  <Application>Microsoft Office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ＭＳ Ｐゴシック</vt:lpstr>
      <vt:lpstr>Arial</vt:lpstr>
      <vt:lpstr>Calibri</vt:lpstr>
      <vt:lpstr>Office Theme</vt:lpstr>
      <vt:lpstr>1_Office Theme</vt:lpstr>
      <vt:lpstr>Tidy Data I</vt:lpstr>
      <vt:lpstr>Intro to Tidy Data</vt:lpstr>
      <vt:lpstr>Tidy Data Defined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Giacomazzo, Mario</cp:lastModifiedBy>
  <cp:revision>231</cp:revision>
  <dcterms:created xsi:type="dcterms:W3CDTF">2018-08-19T01:44:24Z</dcterms:created>
  <dcterms:modified xsi:type="dcterms:W3CDTF">2018-09-24T17:18:11Z</dcterms:modified>
</cp:coreProperties>
</file>