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320" r:id="rId3"/>
    <p:sldId id="324" r:id="rId4"/>
    <p:sldId id="325" r:id="rId5"/>
    <p:sldId id="326" r:id="rId6"/>
    <p:sldId id="327" r:id="rId7"/>
    <p:sldId id="328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56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riogiacomazzo.github.io/STOR320_WEBSI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10" Type="http://schemas.openxmlformats.org/officeDocument/2006/relationships/hyperlink" Target="https://drive.google.com/file/d/1MYjHq9YNxaPAni4Bin8GeEuOT68ilgZW/view?usp=sharing" TargetMode="External"/><Relationship Id="rId4" Type="http://schemas.openxmlformats.org/officeDocument/2006/relationships/hyperlink" Target="https://cran.r-project.org/" TargetMode="External"/><Relationship Id="rId9" Type="http://schemas.openxmlformats.org/officeDocument/2006/relationships/hyperlink" Target="https://rmarkdown.rstudio.com/lesson-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I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#</a:t>
            </a:r>
            <a:r>
              <a:rPr lang="en-US" sz="6000" b="1" dirty="0" err="1">
                <a:solidFill>
                  <a:srgbClr val="404040"/>
                </a:solidFill>
                <a:ea typeface="+mn-ea"/>
                <a:cs typeface="+mn-cs"/>
              </a:rPr>
              <a:t>RollCall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Hate/Love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Tidyverse</a:t>
            </a:r>
            <a:endParaRPr lang="en-US" sz="16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Rmarkdown</a:t>
            </a:r>
            <a:endParaRPr lang="en-US" sz="16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Practice Making Visually Stunning Pictures that Change Lives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677786"/>
            <a:ext cx="1918057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1ECB3D-F210-4362-9B3C-15DF813E9908}"/>
              </a:ext>
            </a:extLst>
          </p:cNvPr>
          <p:cNvSpPr/>
          <p:nvPr/>
        </p:nvSpPr>
        <p:spPr>
          <a:xfrm>
            <a:off x="3875278" y="121920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https://supermariogiacomazzo.github.io/STOR320_WEBSITE/</a:t>
            </a:r>
            <a:endParaRPr lang="en-US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Course Website and Syllabus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Submit Assignments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R on Your Laptop</a:t>
            </a:r>
            <a:endParaRPr lang="en-US" sz="1600" dirty="0">
              <a:solidFill>
                <a:srgbClr val="404040"/>
              </a:solidFill>
              <a:ea typeface="+mn-ea"/>
              <a:hlinkClick r:id="rId4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4"/>
              </a:rPr>
              <a:t>https://cran.r-project.org/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Rstudio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Desktop on Your Laptop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5"/>
              </a:rPr>
              <a:t>https://www.rstudio.com/products/rstudio/#Desktop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Practice Programming with R Scripts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10 minutes a day in RP4DS or </a:t>
            </a:r>
            <a:r>
              <a:rPr lang="en-US" sz="1600" dirty="0">
                <a:solidFill>
                  <a:srgbClr val="404040"/>
                </a:solidFill>
                <a:ea typeface="+mn-ea"/>
              </a:rPr>
              <a:t>AoRP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9"/>
              </a:rPr>
              <a:t>https://rmarkdown.rstudio.com/lesson-1.html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10"/>
              </a:rPr>
              <a:t>https://drive.google.com/file/d/1MYjHq9YNxaPAni4Bin8GeEuOT68ilgZW/view?usp=sharing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Office Theme</vt:lpstr>
      <vt:lpstr>1_Office Theme</vt:lpstr>
      <vt:lpstr>Data Visualization</vt:lpstr>
      <vt:lpstr>Who are you?</vt:lpstr>
      <vt:lpstr>Why are We Here?</vt:lpstr>
      <vt:lpstr>What do I Need?</vt:lpstr>
      <vt:lpstr>What will We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17</cp:revision>
  <dcterms:created xsi:type="dcterms:W3CDTF">2018-08-19T01:44:24Z</dcterms:created>
  <dcterms:modified xsi:type="dcterms:W3CDTF">2018-08-19T04:31:51Z</dcterms:modified>
</cp:coreProperties>
</file>