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4"/>
  </p:notesMasterIdLst>
  <p:handoutMasterIdLst>
    <p:handoutMasterId r:id="rId35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29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Day, Month, Year (Time)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Creative New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Modify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Transform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Unique Identifiers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 to Categorical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Categorical to Numeric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Reduced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mutate()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transmute()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020937"/>
            <a:ext cx="5504492" cy="2227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6735"/>
            <a:ext cx="5504492" cy="22405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Plethora of Examples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4040"/>
                    </a:solidFill>
                  </a:rPr>
                  <a:t>Basic and Modular Arithmetic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dirty="0">
                  <a:solidFill>
                    <a:srgbClr val="404040"/>
                  </a:solidFill>
                </a:endParaRPr>
              </a:p>
              <a:p>
                <a:pPr lvl="1"/>
                <a:endParaRPr lang="en-US" sz="14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4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517</m:t>
                    </m:r>
                    <m:r>
                      <a:rPr lang="en-US" sz="14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100∗5+17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1400" b="0" dirty="0">
                    <a:solidFill>
                      <a:srgbClr val="404040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lang="en-US" sz="1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lang="en-US" sz="1400" b="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453469"/>
            <a:ext cx="3429001" cy="19692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058955"/>
            <a:ext cx="4343401" cy="2713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Nonlinear Transformation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821"/>
            <a:ext cx="3220906" cy="28815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171" y="3810000"/>
            <a:ext cx="3128626" cy="29559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05" y="1474464"/>
            <a:ext cx="5004941" cy="31800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5" y="4800600"/>
            <a:ext cx="3210148" cy="19743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3" y="1883688"/>
            <a:ext cx="4750793" cy="30054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2" y="5029200"/>
            <a:ext cx="2839897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Plethora of 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043"/>
            <a:ext cx="3634718" cy="5346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833" y="4134195"/>
            <a:ext cx="2893926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687</Words>
  <Application>Microsoft Office PowerPoint</Application>
  <PresentationFormat>On-screen Show (4:3)</PresentationFormat>
  <Paragraphs>290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119</cp:revision>
  <dcterms:created xsi:type="dcterms:W3CDTF">2018-08-19T01:44:24Z</dcterms:created>
  <dcterms:modified xsi:type="dcterms:W3CDTF">2019-01-16T01:53:31Z</dcterms:modified>
</cp:coreProperties>
</file>