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24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Tutorial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1_Office Theme</vt:lpstr>
      <vt:lpstr>Data Transformation II</vt:lpstr>
      <vt:lpstr>Information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111</cp:revision>
  <dcterms:created xsi:type="dcterms:W3CDTF">2018-08-19T01:44:24Z</dcterms:created>
  <dcterms:modified xsi:type="dcterms:W3CDTF">2019-01-16T01:54:19Z</dcterms:modified>
</cp:coreProperties>
</file>