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1"/>
  </p:notesMasterIdLst>
  <p:handoutMasterIdLst>
    <p:handoutMasterId r:id="rId12"/>
  </p:handoutMasterIdLst>
  <p:sldIdLst>
    <p:sldId id="320" r:id="rId3"/>
    <p:sldId id="399" r:id="rId4"/>
    <p:sldId id="413" r:id="rId5"/>
    <p:sldId id="415" r:id="rId6"/>
    <p:sldId id="416" r:id="rId7"/>
    <p:sldId id="417" r:id="rId8"/>
    <p:sldId id="414" r:id="rId9"/>
    <p:sldId id="329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100" d="100"/>
          <a:sy n="100" d="100"/>
        </p:scale>
        <p:origin x="122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Tutorial 13 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3EA1-D416-41FA-9CB2-03023BB51D5E}"/>
              </a:ext>
            </a:extLst>
          </p:cNvPr>
          <p:cNvSpPr txBox="1"/>
          <p:nvPr/>
        </p:nvSpPr>
        <p:spPr>
          <a:xfrm>
            <a:off x="5029200" y="3921856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xtable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Cross Validation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Previously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 Train and Test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 (28 Rivers)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(3 Rivers)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Purpose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Estimate Out-of-Sample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Pick Best Model Based on This Estimate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Combat Overfitting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Robustification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Find the Simplest Model that Adequately Predicts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Cross Validation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 Issues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Decision on Final Model Heavily Influenced by the Test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Loss of Data in Model Fitting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Appropriate in Small Datasets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Cross Validation Idea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Into Many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Group Acts as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Data is Used in Both Model Fitting and Model Testing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Help: Chapter 5 (ISLR)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24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Cross Validation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096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r>
              <a:rPr lang="en-US" dirty="0">
                <a:solidFill>
                  <a:srgbClr val="404040"/>
                </a:solidFill>
              </a:rPr>
              <a:t> Concepts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Chapter 20 (R4DS)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List-Columns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Columns in Data Frames or Tibbles Can Be Lists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this Means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Tables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Models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Functions</a:t>
            </a:r>
          </a:p>
          <a:p>
            <a:pPr lvl="3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nest(): Converts Rows of a Data Frame into a List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unnest</a:t>
            </a:r>
            <a:r>
              <a:rPr lang="en-US" dirty="0">
                <a:solidFill>
                  <a:srgbClr val="404040"/>
                </a:solidFill>
              </a:rPr>
              <a:t>(): What do You Think It Does?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58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Cross Validation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486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Cross Validation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2FAB29-CDB6-430C-9F91-1AA1FC966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131" y="3429000"/>
            <a:ext cx="5418478" cy="29051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Previously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 Train and Test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Purpose of This?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56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18395</TotalTime>
  <Words>217</Words>
  <Application>Microsoft Office PowerPoint</Application>
  <PresentationFormat>On-screen Show (4:3)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Office Theme</vt:lpstr>
      <vt:lpstr>1_Office Theme</vt:lpstr>
      <vt:lpstr>Modeling IV</vt:lpstr>
      <vt:lpstr>Introduction</vt:lpstr>
      <vt:lpstr>Part 1:  Cross Validation</vt:lpstr>
      <vt:lpstr>Part 1:  Cross Validation</vt:lpstr>
      <vt:lpstr>Part 1:  Cross Validation</vt:lpstr>
      <vt:lpstr>Part 1:  Cross Validation</vt:lpstr>
      <vt:lpstr>Part 1:  Cross Validation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599</cp:revision>
  <dcterms:created xsi:type="dcterms:W3CDTF">2018-08-19T01:44:24Z</dcterms:created>
  <dcterms:modified xsi:type="dcterms:W3CDTF">2018-10-31T02:35:17Z</dcterms:modified>
</cp:coreProperties>
</file>