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320" r:id="rId3"/>
    <p:sldId id="390" r:id="rId4"/>
    <p:sldId id="391" r:id="rId5"/>
    <p:sldId id="392" r:id="rId6"/>
    <p:sldId id="393" r:id="rId7"/>
    <p:sldId id="329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5" d="100"/>
          <a:sy n="65" d="100"/>
        </p:scale>
        <p:origin x="64" y="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Joins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Assignment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Analysis 2 Zip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Open Analysis 2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Self-Contained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1: Gather/Spread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2: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3: </a:t>
            </a:r>
            <a:r>
              <a:rPr lang="en-US" dirty="0" err="1">
                <a:solidFill>
                  <a:srgbClr val="404040"/>
                </a:solidFill>
              </a:rPr>
              <a:t>Webscraping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Cholesterol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Closely Examine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Cholesterol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Cholesterol2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Clean Datasets Separately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Merge According to According to Brand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Experimental Dataset is the “Main”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Knowledge of How to Merge When Variable Names are Different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Crimes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Attention to Detail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Merge All 5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with the Practical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Violent Crimes Data is the “Main”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Only Want Information for States Not Classified as Safe or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Repeatedly Use View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8B2BA-5484-43E4-A4C5-F6E6E302B4E9}"/>
              </a:ext>
            </a:extLst>
          </p:cNvPr>
          <p:cNvSpPr txBox="1"/>
          <p:nvPr/>
        </p:nvSpPr>
        <p:spPr>
          <a:xfrm>
            <a:off x="4724400" y="5162490"/>
            <a:ext cx="4242399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ifelse</a:t>
            </a:r>
            <a:r>
              <a:rPr lang="en-US" sz="2000" dirty="0">
                <a:solidFill>
                  <a:schemeClr val="bg1"/>
                </a:solidFill>
              </a:rPr>
              <a:t>(VAR==“OLD”, “NEW”, VAR)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4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Wikipedia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Through Wikipedia for a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the URL to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Scrape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Things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Utilize Code from </a:t>
            </a:r>
            <a:r>
              <a:rPr lang="en-US" dirty="0" err="1">
                <a:solidFill>
                  <a:srgbClr val="404040"/>
                </a:solidFill>
              </a:rPr>
              <a:t>Webscraping</a:t>
            </a:r>
            <a:r>
              <a:rPr lang="en-US" dirty="0">
                <a:solidFill>
                  <a:srgbClr val="404040"/>
                </a:solidFill>
              </a:rPr>
              <a:t> Tutorial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Code in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Final Table to Make Sure It Worked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52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186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Joins II</vt:lpstr>
      <vt:lpstr>Joins Assignment</vt:lpstr>
      <vt:lpstr>Part 1: Cholesterol</vt:lpstr>
      <vt:lpstr>Part 2: Crimes</vt:lpstr>
      <vt:lpstr>Part 3: Wikipedia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302</cp:revision>
  <dcterms:created xsi:type="dcterms:W3CDTF">2018-08-19T01:44:24Z</dcterms:created>
  <dcterms:modified xsi:type="dcterms:W3CDTF">2019-02-27T04:10:08Z</dcterms:modified>
</cp:coreProperties>
</file>