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72" y="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Matches Observations When Their Keys are Equal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D00FA-EECA-43B4-BC92-FA50BCFB433D}"/>
              </a:ext>
            </a:extLst>
          </p:cNvPr>
          <p:cNvSpPr txBox="1"/>
          <p:nvPr/>
        </p:nvSpPr>
        <p:spPr>
          <a:xfrm>
            <a:off x="6553200" y="2452533"/>
            <a:ext cx="19667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DD14-5E89-408E-8545-E124F47A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62" y="3810000"/>
            <a:ext cx="5431085" cy="2590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9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AFC0-1873-4C4D-927E-59462D2B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2245"/>
            <a:ext cx="4164371" cy="47529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21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C0EE1-3BC1-4842-B10E-B8C2FC52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21041"/>
            <a:ext cx="5486400" cy="3197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968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032B1-77EA-419F-A185-34B153FC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30" y="2598943"/>
            <a:ext cx="5479270" cy="339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856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5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ADD3A-9A67-4C9E-8AAA-4C9B80F3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94511"/>
            <a:ext cx="5486400" cy="33963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313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Both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3647133" y="3733800"/>
            <a:ext cx="5257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TRUE,all.y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6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6633-71E4-480B-8714-84DBF887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95" y="2667001"/>
            <a:ext cx="5503605" cy="3579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4580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Examples Illustrate the Scenario When Keys Repeat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to Many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“Usually” Indicates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 Your Most Important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then Merge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0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 to Joins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Usually, Multiple Tables of Data are Used 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Must Be Merged Prior to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Attention to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Fundamental Concept in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32D5-8A65-4D53-A1A8-FB9ED650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30" y="1905000"/>
            <a:ext cx="5524517" cy="26412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7845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Default: Uses All Variables that Appear in Both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27F1-8C3E-4777-87BC-3DCB2CC8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01586"/>
            <a:ext cx="4671399" cy="4570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38AF26-BBC6-495B-9ED4-5001F405C883}"/>
              </a:ext>
            </a:extLst>
          </p:cNvPr>
          <p:cNvSpPr/>
          <p:nvPr/>
        </p:nvSpPr>
        <p:spPr>
          <a:xfrm>
            <a:off x="4343400" y="2819400"/>
            <a:ext cx="281940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5FB7EF99-6965-4C3C-85AE-2F6FBF2B11E0}"/>
              </a:ext>
            </a:extLst>
          </p:cNvPr>
          <p:cNvSpPr/>
          <p:nvPr/>
        </p:nvSpPr>
        <p:spPr>
          <a:xfrm>
            <a:off x="7239000" y="1905000"/>
            <a:ext cx="1066800" cy="1154855"/>
          </a:xfrm>
          <a:prstGeom prst="bentUpArrow">
            <a:avLst>
              <a:gd name="adj1" fmla="val 13722"/>
              <a:gd name="adj2" fmla="val 24342"/>
              <a:gd name="adj3" fmla="val 36184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5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Keys Based on Multiple Variables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 Names Can Be Different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07ACB-673E-4B86-AEA9-D95495E8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3169256"/>
            <a:ext cx="5486400" cy="26000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833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5306A-98AA-4894-AF7A-2244134D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53182" cy="4267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524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Only For Select Customers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semi_join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3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9045-6C52-4E2C-AD9B-D4884AED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85" y="1083581"/>
            <a:ext cx="5485684" cy="5020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025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Drops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Except For Select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anti_join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3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2D4B-BBBA-4AFD-9E5D-237CBFD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19676"/>
            <a:ext cx="5486400" cy="5567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6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Transaction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Sales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C5AB0-103B-4365-918F-34B42A0C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90" y="5105400"/>
            <a:ext cx="5425899" cy="16125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298B5-B632-4936-BB38-5EC4FF36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389" y="1084846"/>
            <a:ext cx="5425899" cy="35197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Data (Preview)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C26D-7058-4FEA-9B10-6D2997E2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293333"/>
            <a:ext cx="5410200" cy="34359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B0730-E1D6-4122-B757-F7DCD718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1143000"/>
            <a:ext cx="4538824" cy="1676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0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Restaurant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Connect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Questions Can We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Insights Might We Learn?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Variable(s) That Uniquely Identify an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= Uniquely Identifies an Observation in Its Own Table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Foreign = Uniquely Identifies an Observation in Another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4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Identifying the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 is a Primary Key for Both Transaction and Order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Day + Month is a Primary Key for Sales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is a Primary Key for Survey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0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7417A-82DC-4BA0-A823-71F9564F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1066801"/>
            <a:ext cx="4191000" cy="15641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0698E-BB4D-42C6-8DB3-30CA671D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84" y="2743200"/>
            <a:ext cx="4197017" cy="23802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8A024-F9CD-4F73-8545-8A87BDEDB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06" y="4820224"/>
            <a:ext cx="3910457" cy="1704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176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DE9EE-F755-44E6-81DE-42EAFBE8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572000" cy="56600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2531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472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Office Theme</vt:lpstr>
      <vt:lpstr>1_Office Theme</vt:lpstr>
      <vt:lpstr>Joins</vt:lpstr>
      <vt:lpstr>Intro to Joins</vt:lpstr>
      <vt:lpstr>Sample Data</vt:lpstr>
      <vt:lpstr>Sample Data</vt:lpstr>
      <vt:lpstr>Sample Data</vt:lpstr>
      <vt:lpstr>Keys</vt:lpstr>
      <vt:lpstr>Keys</vt:lpstr>
      <vt:lpstr>Keys</vt:lpstr>
      <vt:lpstr>Keys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Filtering Joins</vt:lpstr>
      <vt:lpstr>Filtering Joins</vt:lpstr>
      <vt:lpstr>Filtering Joins</vt:lpstr>
      <vt:lpstr>Filtering Joins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296</cp:revision>
  <dcterms:created xsi:type="dcterms:W3CDTF">2018-08-19T01:44:24Z</dcterms:created>
  <dcterms:modified xsi:type="dcterms:W3CDTF">2018-10-02T02:36:20Z</dcterms:modified>
</cp:coreProperties>
</file>