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21"/>
  </p:notesMasterIdLst>
  <p:handoutMasterIdLst>
    <p:handoutMasterId r:id="rId22"/>
  </p:handoutMasterIdLst>
  <p:sldIdLst>
    <p:sldId id="320" r:id="rId3"/>
    <p:sldId id="346" r:id="rId4"/>
    <p:sldId id="348" r:id="rId5"/>
    <p:sldId id="347" r:id="rId6"/>
    <p:sldId id="345" r:id="rId7"/>
    <p:sldId id="349" r:id="rId8"/>
    <p:sldId id="350" r:id="rId9"/>
    <p:sldId id="344" r:id="rId10"/>
    <p:sldId id="351" r:id="rId11"/>
    <p:sldId id="352" r:id="rId12"/>
    <p:sldId id="340" r:id="rId13"/>
    <p:sldId id="353" r:id="rId14"/>
    <p:sldId id="341" r:id="rId15"/>
    <p:sldId id="354" r:id="rId16"/>
    <p:sldId id="355" r:id="rId17"/>
    <p:sldId id="342" r:id="rId18"/>
    <p:sldId id="343" r:id="rId19"/>
    <p:sldId id="329" r:id="rId20"/>
  </p:sldIdLst>
  <p:sldSz cx="9144000" cy="6858000" type="screen4x3"/>
  <p:notesSz cx="6858000" cy="9144000"/>
  <p:custDataLst>
    <p:tags r:id="rId23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45" autoAdjust="0"/>
    <p:restoredTop sz="86050" autoAdjust="0"/>
  </p:normalViewPr>
  <p:slideViewPr>
    <p:cSldViewPr snapToObjects="1" showGuides="1">
      <p:cViewPr varScale="1">
        <p:scale>
          <a:sx n="106" d="100"/>
          <a:sy n="106" d="100"/>
        </p:scale>
        <p:origin x="1264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9/16/2018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9/16/2018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9/16/2018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9/16/2018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9/16/2018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9/16/2018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9/16/2018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9/16/2018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6894" y="32004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Final Project 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Four Roles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AF1C32-EC93-4FF7-9238-757F64E507DB}"/>
              </a:ext>
            </a:extLst>
          </p:cNvPr>
          <p:cNvSpPr txBox="1"/>
          <p:nvPr/>
        </p:nvSpPr>
        <p:spPr>
          <a:xfrm>
            <a:off x="3962400" y="643467"/>
            <a:ext cx="5029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Abbreviated Roles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Creator (C)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Interpreter (I)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Orator (O)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Deliverer (D)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For Each Part, There Are Clearly Defined Expectations for Each of These 4 Roles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2434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1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Project Proposal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B7DDB2-2AA3-445A-BD53-AFD43615C987}"/>
              </a:ext>
            </a:extLst>
          </p:cNvPr>
          <p:cNvSpPr txBox="1"/>
          <p:nvPr/>
        </p:nvSpPr>
        <p:spPr>
          <a:xfrm>
            <a:off x="3962400" y="643467"/>
            <a:ext cx="5029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 Data From Online (CIOD)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Must Contain At Least 5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May Be Divided Into Multiple Data Sets (Requires Joins)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At Least 2 Variables Must Be Categorical or You Must Have a Clear Idea on How You Will Treat Numerical Variables as Categorical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2 Initial Questions From Each Member (CIOD)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Innovative Thought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Non-Trivial (Not Obvious)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Groups of 4 = 8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Groups of 5 = 10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741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1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Project Proposal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B7DDB2-2AA3-445A-BD53-AFD43615C987}"/>
              </a:ext>
            </a:extLst>
          </p:cNvPr>
          <p:cNvSpPr txBox="1"/>
          <p:nvPr/>
        </p:nvSpPr>
        <p:spPr>
          <a:xfrm>
            <a:off x="3962400" y="643467"/>
            <a:ext cx="5029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Delegate Your Roles (CIOD)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Communication of Proposal (C)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Set Up Meeting in Office Hours Prior to October 5 at 5PM (5 Minute Block)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Be On Time With Computer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Have Data Ready to Show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Information on: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Data Source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Variables Contained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Types of Variables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Questions Your Group Will Investigate and Variables of Interest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What Roles Your Other Members Are Taking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1046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2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029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Investigate Initial Questions (CIOD)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Divide All Initial Questions Evenly Among the Group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Each Member Must Create 2 Tables or Figures that Investigate Answers to the Questions Posed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Follow up Questions (CIOD)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As a Group Propose 4 Additional Questions You Want to Explore for Statistical Significance Based on What You Found in Pursuit of Answering Initial Questions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2983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2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029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Investigate Follow-Up Questions (CIOD)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Display 2 Tables or Figures Illustrating Your Attempt to Answer 2 of the Four Follow-Up Questions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Summarize Investigation (CIOD)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Follow </a:t>
            </a:r>
            <a:r>
              <a:rPr lang="en-US" dirty="0" err="1">
                <a:solidFill>
                  <a:srgbClr val="404040"/>
                </a:solidFill>
              </a:rPr>
              <a:t>Rmarkdown</a:t>
            </a:r>
            <a:r>
              <a:rPr lang="en-US" dirty="0">
                <a:solidFill>
                  <a:srgbClr val="404040"/>
                </a:solidFill>
              </a:rPr>
              <a:t> Template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Results From Initial Questions Should Be Divided According to Each Member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Follow-Up Questions Should Be Proposed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Results from Investigating Follow-Up Questions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8953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2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882710" y="643467"/>
            <a:ext cx="52578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Summarize Investigation (CIOD)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Written Summary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Paragraph 1: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What You Learned About Your Data?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Which Initial Questions Led to More Questions?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Did Anything Surprise You?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Paragraph 2: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What New Questions Arose?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Which Follow-up Question Did You Begin to Analyze?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What Did You Discover?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8181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3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Presentation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24755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4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Written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55877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 to Project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Process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Data to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Questions to Investigation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Investigation to Modeling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Modeling to Communication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Randomly Assigned to Research Groups of 4 (or 5)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Four Deliverables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Project Proposal (10 Pts)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Exploratory Data Analysis  (30 Pts)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Final Presentation (30 Pts)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Final Written Paper (40 Pts)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655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 to Project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Requirements on Deliverables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4 Clearly Defined Roles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Requires Accountability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Demands Work from Everyone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Forces Delegation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Reason: Different People Have Different Skills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Each Part of the Project Will State the Expectations of All Members of the Group According to Their Role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2155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 to Project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Final Project Score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30% of Course Grade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Members of the Group Will Receive the Same Grade Except for 4 Points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Mostly Objective: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Follow All Rules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Meet All Deadlines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Well-Defined Rubrics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Partially Subjective: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Verbal Communication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Written Communication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Grammar and Spelling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4 Points of the Final Written Paper Based on Your Average Rank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9182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Four Roles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04CEFE-5E03-467B-BCE1-B06B7876906D}"/>
              </a:ext>
            </a:extLst>
          </p:cNvPr>
          <p:cNvSpPr txBox="1"/>
          <p:nvPr/>
        </p:nvSpPr>
        <p:spPr>
          <a:xfrm>
            <a:off x="3962400" y="643467"/>
            <a:ext cx="5181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Purpose of Each Role is To Distribute the Burden of Handing in Deliverables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Role 1: Creator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Schedule a 5 Minute Meeting with Dr. Mario or Sir Thomas Keefe in Office Hours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Verbally Explain the Dataset(s) Your Group has Chosen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Verbally Communicate the Initial Questions Your Group Plans to Pursue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State the Roles the Other Members Have Chosen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9899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Four Roles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04CEFE-5E03-467B-BCE1-B06B7876906D}"/>
              </a:ext>
            </a:extLst>
          </p:cNvPr>
          <p:cNvSpPr txBox="1"/>
          <p:nvPr/>
        </p:nvSpPr>
        <p:spPr>
          <a:xfrm>
            <a:off x="3962400" y="643467"/>
            <a:ext cx="50292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Role 2: Interpreter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Schedule a 10 Minute Meeting with Dr. Mario or Sir Thomas Keefe in Office Hours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Discuss Your Group’s Findings According to the Initial Questions Proposed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Discuss Your Group’s Findings on Any Additional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Explain Which Areas of Your Analysis Were Dead Ends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Explain Which Areas Your Group Will Focus on For the Final Written Paper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654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Four Roles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04CEFE-5E03-467B-BCE1-B06B7876906D}"/>
              </a:ext>
            </a:extLst>
          </p:cNvPr>
          <p:cNvSpPr txBox="1"/>
          <p:nvPr/>
        </p:nvSpPr>
        <p:spPr>
          <a:xfrm>
            <a:off x="3962400" y="643467"/>
            <a:ext cx="50292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Role 2: Interpreter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Schedule a 10 Minute Meeting with Dr. Mario or Sir Thomas Keefe in Office Hours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Discuss Your Group’s Findings According to the Initial Questions Proposed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Discuss Your Group’s Findings on Any Additional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Explain Which Areas of Your Analysis Were Dead Ends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Explain Which Areas Your Group Will Focus on For the Final Written Paper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7769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Four Roles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AF1C32-EC93-4FF7-9238-757F64E507DB}"/>
              </a:ext>
            </a:extLst>
          </p:cNvPr>
          <p:cNvSpPr txBox="1"/>
          <p:nvPr/>
        </p:nvSpPr>
        <p:spPr>
          <a:xfrm>
            <a:off x="3962400" y="643467"/>
            <a:ext cx="5029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Role 3: Orator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Deliver a 3-5 Minute Presentation on the Day of Final Exam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Use a Slide Show Presentation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Explain the Data You Used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Show Visuals/ Tables to Illustrate Discoveries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Discuss Details of Methods Used For Questions Your Group Pursued Deeper After the EDA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Summarization of Written Paper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7376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Four Roles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AF1C32-EC93-4FF7-9238-757F64E507DB}"/>
              </a:ext>
            </a:extLst>
          </p:cNvPr>
          <p:cNvSpPr txBox="1"/>
          <p:nvPr/>
        </p:nvSpPr>
        <p:spPr>
          <a:xfrm>
            <a:off x="3962400" y="643467"/>
            <a:ext cx="50292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Role 4: Deliverer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Both the EDA and Final Written Paper Will Follow </a:t>
            </a:r>
            <a:r>
              <a:rPr lang="en-US" dirty="0" err="1">
                <a:solidFill>
                  <a:srgbClr val="404040"/>
                </a:solidFill>
              </a:rPr>
              <a:t>RMarkdown</a:t>
            </a:r>
            <a:r>
              <a:rPr lang="en-US" dirty="0">
                <a:solidFill>
                  <a:srgbClr val="404040"/>
                </a:solidFill>
              </a:rPr>
              <a:t> Templates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Ensure that These Parts are Organized According To Templates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Ensure that These Parts are Free of Grammar and Spelling Errors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Ensure that These Parts are Clearly Explained and Hit All Requirements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Submit Both Parts Before 5 PM on Due Dates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34552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2006</TotalTime>
  <Words>814</Words>
  <Application>Microsoft Office PowerPoint</Application>
  <PresentationFormat>On-screen Show (4:3)</PresentationFormat>
  <Paragraphs>134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ＭＳ Ｐゴシック</vt:lpstr>
      <vt:lpstr>Arial</vt:lpstr>
      <vt:lpstr>Calibri</vt:lpstr>
      <vt:lpstr>Office Theme</vt:lpstr>
      <vt:lpstr>1_Office Theme</vt:lpstr>
      <vt:lpstr>Final Project I</vt:lpstr>
      <vt:lpstr>Intro to Project</vt:lpstr>
      <vt:lpstr>Intro to Project</vt:lpstr>
      <vt:lpstr>Intro to Project</vt:lpstr>
      <vt:lpstr>Four Roles</vt:lpstr>
      <vt:lpstr>Four Roles</vt:lpstr>
      <vt:lpstr>Four Roles</vt:lpstr>
      <vt:lpstr>Four Roles</vt:lpstr>
      <vt:lpstr>Four Roles</vt:lpstr>
      <vt:lpstr>Four Roles</vt:lpstr>
      <vt:lpstr>Part 1 Project Proposal</vt:lpstr>
      <vt:lpstr>Part 1 Project Proposal</vt:lpstr>
      <vt:lpstr>Part 2 Exploratory Data Analysis</vt:lpstr>
      <vt:lpstr>Part 2 Exploratory Data Analysis</vt:lpstr>
      <vt:lpstr>Part 2 Exploratory Data Analysis</vt:lpstr>
      <vt:lpstr>Part 3 Final Presentation</vt:lpstr>
      <vt:lpstr>Part 4 Final Written Paper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Giacomazzo, Mario</cp:lastModifiedBy>
  <cp:revision>182</cp:revision>
  <dcterms:created xsi:type="dcterms:W3CDTF">2018-08-19T01:44:24Z</dcterms:created>
  <dcterms:modified xsi:type="dcterms:W3CDTF">2018-09-17T03:51:54Z</dcterms:modified>
</cp:coreProperties>
</file>