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2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72" d="100"/>
          <a:sy n="72" d="100"/>
        </p:scale>
        <p:origin x="56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by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Ranking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 Members According to Their Level of Contribution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 Goes From 1 to Number of Members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Required to Rank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Every Member Gets a Different Number (No Ties)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Before Final Paper is Due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Template on Website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93635-5253-4529-8D5F-CA3E53E7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3660"/>
              </p:ext>
            </p:extLst>
          </p:nvPr>
        </p:nvGraphicFramePr>
        <p:xfrm>
          <a:off x="4050391" y="4953000"/>
          <a:ext cx="4665542" cy="17526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272337">
                  <a:extLst>
                    <a:ext uri="{9D8B030D-6E8A-4147-A177-3AD203B41FA5}">
                      <a16:colId xmlns:a16="http://schemas.microsoft.com/office/drawing/2014/main" val="801357358"/>
                    </a:ext>
                  </a:extLst>
                </a:gridCol>
                <a:gridCol w="2393205">
                  <a:extLst>
                    <a:ext uri="{9D8B030D-6E8A-4147-A177-3AD203B41FA5}">
                      <a16:colId xmlns:a16="http://schemas.microsoft.com/office/drawing/2014/main" val="35948023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Name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Rank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505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James, Lebron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10743016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Smith, J.R.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8837994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Lue, Tyronn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30082094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Love, Kevin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b"/>
                </a:tc>
                <a:extLst>
                  <a:ext uri="{0D108BD9-81ED-4DB2-BD59-A6C34878D82A}">
                    <a16:rowId xmlns:a16="http://schemas.microsoft.com/office/drawing/2014/main" val="15832161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the 2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3-5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(1, 2, or 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Eye Contact/Body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 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From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Maximum of 2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Ability to Answer (2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Q’s = 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Paper     Presentation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    Paper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248400" y="2971800"/>
            <a:ext cx="1524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F4CC9D-6F13-45E1-BE98-D347F00EB889}"/>
              </a:ext>
            </a:extLst>
          </p:cNvPr>
          <p:cNvSpPr/>
          <p:nvPr/>
        </p:nvSpPr>
        <p:spPr>
          <a:xfrm>
            <a:off x="7162800" y="3352800"/>
            <a:ext cx="1524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Intentionally Going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517</Words>
  <Application>Microsoft Office PowerPoint</Application>
  <PresentationFormat>On-screen Show 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4 Final Paper</vt:lpstr>
      <vt:lpstr>Part 4 Final Paper</vt:lpstr>
      <vt:lpstr>Part 4 Final Paper</vt:lpstr>
      <vt:lpstr>Part 4 Final Paper</vt:lpstr>
      <vt:lpstr>Part 4 Final Paper</vt:lpstr>
      <vt:lpstr>Part 4 Final Paper</vt:lpstr>
      <vt:lpstr>Part 4 Final Paper</vt:lpstr>
      <vt:lpstr>Part 4 Final Paper</vt:lpstr>
      <vt:lpstr>Part 3 Final Presentation</vt:lpstr>
      <vt:lpstr>Part 3 Final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213</cp:revision>
  <dcterms:created xsi:type="dcterms:W3CDTF">2018-08-19T01:44:24Z</dcterms:created>
  <dcterms:modified xsi:type="dcterms:W3CDTF">2018-11-04T04:33:34Z</dcterms:modified>
</cp:coreProperties>
</file>