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320" r:id="rId3"/>
    <p:sldId id="396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32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70" d="100"/>
          <a:sy n="70" d="100"/>
        </p:scale>
        <p:origin x="76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Factors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king Stairs Clipart #1">
            <a:extLst>
              <a:ext uri="{FF2B5EF4-FFF2-40B4-BE49-F238E27FC236}">
                <a16:creationId xmlns:a16="http://schemas.microsoft.com/office/drawing/2014/main" id="{E10A936F-EEF4-43AB-9436-07C5D9ED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600200" cy="1600200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Joyfully Read Chapter 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Additional Package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Part of the </a:t>
            </a: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For Variables with,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Fixed Set of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Known Set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Values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Sophisticated Character Vector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Factors Are on a </a:t>
            </a: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   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New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3E5BC-1DC0-46FB-A617-30781315A117}"/>
              </a:ext>
            </a:extLst>
          </p:cNvPr>
          <p:cNvSpPr txBox="1"/>
          <p:nvPr/>
        </p:nvSpPr>
        <p:spPr>
          <a:xfrm>
            <a:off x="4724400" y="1828800"/>
            <a:ext cx="24384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forcats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A8A01-75F0-4FBE-BD26-147CC639F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97" y="3429000"/>
            <a:ext cx="4860218" cy="3352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Percentage Change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2018 Density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Notice: \\/(.*)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/>
          <p:nvPr/>
        </p:nvCxnSpPr>
        <p:spPr>
          <a:xfrm>
            <a:off x="7391400" y="2514600"/>
            <a:ext cx="533400" cy="4572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9715</TotalTime>
  <Words>302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Office Theme</vt:lpstr>
      <vt:lpstr>1_Office Theme</vt:lpstr>
      <vt:lpstr>Factors</vt:lpstr>
      <vt:lpstr>Introduction</vt:lpstr>
      <vt:lpstr>Level 1: Motivation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359</cp:revision>
  <dcterms:created xsi:type="dcterms:W3CDTF">2018-08-19T01:44:24Z</dcterms:created>
  <dcterms:modified xsi:type="dcterms:W3CDTF">2018-10-07T20:46:30Z</dcterms:modified>
</cp:coreProperties>
</file>