
<file path=[Content_Types].xml><?xml version="1.0" encoding="utf-8"?>
<Types xmlns="http://schemas.openxmlformats.org/package/2006/content-types">
  <Default Extension="xml" ContentType="application/xml"/>
  <Default Extension="tiff" ContentType="image/tif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8"/>
  </p:notesMasterIdLst>
  <p:handoutMasterIdLst>
    <p:handoutMasterId r:id="rId9"/>
  </p:handoutMasterIdLst>
  <p:sldIdLst>
    <p:sldId id="320" r:id="rId3"/>
    <p:sldId id="316" r:id="rId4"/>
    <p:sldId id="299" r:id="rId5"/>
    <p:sldId id="321" r:id="rId6"/>
    <p:sldId id="322" r:id="rId7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86050" autoAdjust="0"/>
  </p:normalViewPr>
  <p:slideViewPr>
    <p:cSldViewPr snapToObjects="1" showGuides="1">
      <p:cViewPr varScale="1">
        <p:scale>
          <a:sx n="107" d="100"/>
          <a:sy n="107" d="100"/>
        </p:scale>
        <p:origin x="61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8/16/17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8/16/17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289C86-E31D-6F42-96EA-0D98C73B78B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745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289C86-E31D-6F42-96EA-0D98C73B78B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6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289C86-E31D-6F42-96EA-0D98C73B78B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38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8/16/17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Section 5.1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8/16/17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Section 5.1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8/16/17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Section 5.1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8/16/17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8/16/17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8/16/17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8/16/17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8/16/17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8/16/17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8/16/17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8/16/17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8/16/17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Section 5.1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8/16/17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8/16/17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8/16/17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8/16/17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3.2 Sampling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8/16/17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Section 5.1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8/16/17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Section 5.1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8/16/17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Section 5.1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8/16/17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Section 5.1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8/16/17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Section 5.1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8/16/17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Section 5.1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8/16/17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Section 5.1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8/16/17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 smtClean="0"/>
              <a:t>Section 5.1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8/16/17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2.tiff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2.tiff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hyperlink" Target="https://ncdaddy.github.io/STOR_320/" TargetMode="External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49962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STOR320 – Lecture 1</a:t>
            </a:r>
            <a:br>
              <a:rPr lang="en-US" sz="4800" b="1" dirty="0" smtClean="0">
                <a:solidFill>
                  <a:schemeClr val="bg1"/>
                </a:solidFill>
              </a:rPr>
            </a:br>
            <a:r>
              <a:rPr lang="en-US" sz="4800" b="1" dirty="0" smtClean="0">
                <a:solidFill>
                  <a:schemeClr val="bg1"/>
                </a:solidFill>
              </a:rPr>
              <a:t>August 23, 2017</a:t>
            </a:r>
            <a:br>
              <a:rPr lang="en-US" sz="4800" b="1" dirty="0" smtClean="0">
                <a:solidFill>
                  <a:schemeClr val="bg1"/>
                </a:solidFill>
              </a:rPr>
            </a:br>
            <a:r>
              <a:rPr lang="en-US" sz="4800" b="1" dirty="0" err="1" smtClean="0">
                <a:solidFill>
                  <a:schemeClr val="bg1"/>
                </a:solidFill>
              </a:rPr>
              <a:t>Indroduction</a:t>
            </a:r>
            <a:r>
              <a:rPr lang="en-US" sz="4800" b="1" dirty="0" smtClean="0">
                <a:solidFill>
                  <a:schemeClr val="bg1"/>
                </a:solidFill>
              </a:rPr>
              <a:t> and</a:t>
            </a:r>
            <a:br>
              <a:rPr lang="en-US" sz="4800" b="1" dirty="0" smtClean="0">
                <a:solidFill>
                  <a:schemeClr val="bg1"/>
                </a:solidFill>
              </a:rPr>
            </a:br>
            <a:r>
              <a:rPr lang="en-US" sz="4800" b="1" dirty="0" smtClean="0">
                <a:solidFill>
                  <a:schemeClr val="bg1"/>
                </a:solidFill>
              </a:rPr>
              <a:t>Course Overview 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000" dirty="0" smtClean="0"/>
              <a:t>Today</a:t>
            </a:r>
            <a:endParaRPr lang="en-US" sz="4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565835"/>
            <a:ext cx="8229600" cy="458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Syllabus</a:t>
            </a:r>
          </a:p>
          <a:p>
            <a:endParaRPr lang="en-US" dirty="0" smtClean="0"/>
          </a:p>
          <a:p>
            <a:r>
              <a:rPr lang="en-US" dirty="0" smtClean="0"/>
              <a:t>Course Overview</a:t>
            </a:r>
          </a:p>
          <a:p>
            <a:pPr lvl="1"/>
            <a:r>
              <a:rPr lang="en-US" dirty="0" smtClean="0"/>
              <a:t>Table of contents for R4DS</a:t>
            </a:r>
          </a:p>
          <a:p>
            <a:endParaRPr lang="en-US" dirty="0" smtClean="0"/>
          </a:p>
          <a:p>
            <a:r>
              <a:rPr lang="en-US" dirty="0" smtClean="0"/>
              <a:t>Getting R online</a:t>
            </a:r>
          </a:p>
          <a:p>
            <a:endParaRPr lang="en-US" dirty="0" smtClean="0"/>
          </a:p>
          <a:p>
            <a:r>
              <a:rPr lang="en-US" dirty="0" smtClean="0"/>
              <a:t>First </a:t>
            </a:r>
            <a:r>
              <a:rPr lang="en-US" dirty="0" err="1" smtClean="0"/>
              <a:t>ggplots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565835"/>
            <a:ext cx="3505200" cy="515238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000" dirty="0" smtClean="0"/>
              <a:t>What is Data Science?</a:t>
            </a:r>
            <a:endParaRPr lang="en-US" sz="40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33400" y="5638800"/>
            <a:ext cx="8229600" cy="10096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 eaLnBrk="0" hangingPunct="0">
              <a:defRPr/>
            </a:pPr>
            <a:r>
              <a:rPr lang="en-US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You will notice the author cannot spell some words.</a:t>
            </a:r>
          </a:p>
          <a:p>
            <a:pPr algn="ctr" eaLnBrk="0" hangingPunct="0">
              <a:defRPr/>
            </a:pPr>
            <a:r>
              <a:rPr lang="en-US" sz="240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We will adjust.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00" y="2514600"/>
            <a:ext cx="7950200" cy="2933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24400" y="137160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will start here.</a:t>
            </a:r>
            <a:endParaRPr lang="en-US" dirty="0"/>
          </a:p>
        </p:txBody>
      </p:sp>
      <p:cxnSp>
        <p:nvCxnSpPr>
          <p:cNvPr id="7" name="Curved Connector 6"/>
          <p:cNvCxnSpPr/>
          <p:nvPr/>
        </p:nvCxnSpPr>
        <p:spPr>
          <a:xfrm rot="5400000">
            <a:off x="5031433" y="2283771"/>
            <a:ext cx="909937" cy="457199"/>
          </a:xfrm>
          <a:prstGeom prst="curvedConnector3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495800" y="1219200"/>
            <a:ext cx="2895600" cy="8382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262284" y="128311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000" dirty="0" smtClean="0"/>
              <a:t>6 components of the course</a:t>
            </a:r>
            <a:endParaRPr lang="en-US" sz="40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33400" y="4305300"/>
            <a:ext cx="8229600" cy="23431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342900" indent="-342900" eaLnBrk="0" hangingPunct="0">
              <a:buFont typeface="Arial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I will briefly discuss each now, but more precise definitions are in the textbook preface. (See Assigned Reading)</a:t>
            </a:r>
          </a:p>
          <a:p>
            <a:pPr marL="342900" indent="-342900" eaLnBrk="0" hangingPunct="0">
              <a:buFont typeface="Arial" charset="0"/>
              <a:buChar char="•"/>
              <a:defRPr/>
            </a:pPr>
            <a:endParaRPr lang="en-US" dirty="0">
              <a:solidFill>
                <a:schemeClr val="tx1"/>
              </a:solidFill>
              <a:ea typeface="ＭＳ Ｐゴシック" charset="-128"/>
              <a:cs typeface="ＭＳ Ｐゴシック" charset="-128"/>
            </a:endParaRPr>
          </a:p>
          <a:p>
            <a:pPr marL="342900" indent="-342900" eaLnBrk="0" hangingPunct="0">
              <a:buFont typeface="Arial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We will be using the programming language R for all six components of the course.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00" y="1219200"/>
            <a:ext cx="7950200" cy="29337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262284" y="128311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62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000" dirty="0" smtClean="0"/>
              <a:t>Course Website</a:t>
            </a:r>
            <a:endParaRPr lang="en-US" sz="40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33400" y="5257800"/>
            <a:ext cx="8229600" cy="13906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342900" indent="-342900" eaLnBrk="0" hangingPunct="0">
              <a:buFont typeface="Arial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All information for the course will be at the website above. Visit often, the address is also on the home page for our course on Sakai.</a:t>
            </a:r>
            <a:endParaRPr lang="en-US" sz="2400" dirty="0" smtClean="0">
              <a:solidFill>
                <a:schemeClr val="tx1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62284" y="128311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1952179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hlinkClick r:id="rId4"/>
              </a:rPr>
              <a:t>https://</a:t>
            </a:r>
            <a:r>
              <a:rPr lang="en-US" sz="3600" dirty="0" err="1">
                <a:hlinkClick r:id="rId4"/>
              </a:rPr>
              <a:t>ncdaddy.github.io</a:t>
            </a:r>
            <a:r>
              <a:rPr lang="en-US" sz="3600" dirty="0">
                <a:hlinkClick r:id="rId4"/>
              </a:rPr>
              <a:t>/STOR_320/</a:t>
            </a:r>
            <a:endParaRPr lang="en-US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62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14502</TotalTime>
  <Words>123</Words>
  <Application>Microsoft Macintosh PowerPoint</Application>
  <PresentationFormat>On-screen Show (4:3)</PresentationFormat>
  <Paragraphs>24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ＭＳ Ｐゴシック</vt:lpstr>
      <vt:lpstr>Arial</vt:lpstr>
      <vt:lpstr>Office Theme</vt:lpstr>
      <vt:lpstr>1_Office Theme</vt:lpstr>
      <vt:lpstr>STOR320 – Lecture 1 August 23, 2017 Indroduction and Course Overview </vt:lpstr>
      <vt:lpstr>Today</vt:lpstr>
      <vt:lpstr>What is Data Science?</vt:lpstr>
      <vt:lpstr>6 components of the course</vt:lpstr>
      <vt:lpstr>Course Website</vt:lpstr>
    </vt:vector>
  </TitlesOfParts>
  <Company>UNC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 155, Section 3 Spring 2009</dc:title>
  <dc:creator>Douglas Kelly</dc:creator>
  <cp:lastModifiedBy>Microsoft Office User</cp:lastModifiedBy>
  <cp:revision>627</cp:revision>
  <dcterms:created xsi:type="dcterms:W3CDTF">2009-04-06T12:41:01Z</dcterms:created>
  <dcterms:modified xsi:type="dcterms:W3CDTF">2017-08-16T17:46:55Z</dcterms:modified>
</cp:coreProperties>
</file>