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62" r:id="rId2"/>
    <p:sldId id="260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2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2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3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40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2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7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EAF7E6-45BA-404B-A44C-1C0E70938173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AE50A4-06A1-4BB5-833E-9F9D6AF3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8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D44C-6E77-4645-B1DE-81E67FAF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1922" y="24215"/>
            <a:ext cx="9601200" cy="1485900"/>
          </a:xfrm>
        </p:spPr>
        <p:txBody>
          <a:bodyPr>
            <a:normAutofit/>
          </a:bodyPr>
          <a:lstStyle/>
          <a:p>
            <a:r>
              <a:rPr lang="en-US" sz="3200" dirty="0"/>
              <a:t>Findings from Exploratory analysis </a:t>
            </a:r>
            <a:br>
              <a:rPr lang="en-US" sz="3200" dirty="0"/>
            </a:br>
            <a:r>
              <a:rPr lang="en-US" sz="3200" dirty="0"/>
              <a:t>– Data set Structure</a:t>
            </a:r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5C540D56-C2B8-413C-AEF2-CA78F574A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18" y="24215"/>
            <a:ext cx="5646034" cy="49303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A1DAEA-8BEC-43ED-9D2D-92808233B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69" y="1629973"/>
            <a:ext cx="3828635" cy="29633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47CFB-D606-48CE-A80B-5BA8F3326921}"/>
              </a:ext>
            </a:extLst>
          </p:cNvPr>
          <p:cNvSpPr txBox="1"/>
          <p:nvPr/>
        </p:nvSpPr>
        <p:spPr>
          <a:xfrm>
            <a:off x="2752530" y="4713196"/>
            <a:ext cx="864870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 are 917 (42.99%) tweets not related to the three major parties . Among the three major parties, "Liberal Party" is mentioned in 547 (25.64%) tweets while "Conservative Party" is slightly less popular than "Liberal Party" with 505 (23.68%) tweets. NDP is mentioned less than others, with 164 tweets (7.69%).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 shown in the pie chart, despite 36.25% reason from "others", the major reason for tweets been negative in 2019 Canadian election is "Scandal" which occupies 26.81% and "Tell Lies" which occupies 19.66%.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ss, red, parked&#10;&#10;Description automatically generated">
            <a:extLst>
              <a:ext uri="{FF2B5EF4-FFF2-40B4-BE49-F238E27FC236}">
                <a16:creationId xmlns:a16="http://schemas.microsoft.com/office/drawing/2014/main" id="{2A6CBA8A-16BD-4881-9BDA-BC3746D4D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75" y="289173"/>
            <a:ext cx="5841517" cy="2985871"/>
          </a:xfrm>
          <a:prstGeom prst="rect">
            <a:avLst/>
          </a:prstGeom>
        </p:spPr>
      </p:pic>
      <p:pic>
        <p:nvPicPr>
          <p:cNvPr id="5" name="Picture 4" descr="A picture containing red&#10;&#10;Description automatically generated">
            <a:extLst>
              <a:ext uri="{FF2B5EF4-FFF2-40B4-BE49-F238E27FC236}">
                <a16:creationId xmlns:a16="http://schemas.microsoft.com/office/drawing/2014/main" id="{716A1537-C38F-40C3-9A00-4A2DBC89B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69" y="3429000"/>
            <a:ext cx="6262268" cy="3200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E52AF4-D14C-4DED-AFDD-E9AA1076292E}"/>
              </a:ext>
            </a:extLst>
          </p:cNvPr>
          <p:cNvSpPr txBox="1"/>
          <p:nvPr/>
        </p:nvSpPr>
        <p:spPr>
          <a:xfrm>
            <a:off x="7836841" y="494523"/>
            <a:ext cx="3550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Positive Word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A4BA9-51DF-4B9B-AC9E-4D46E74A7D81}"/>
              </a:ext>
            </a:extLst>
          </p:cNvPr>
          <p:cNvSpPr txBox="1"/>
          <p:nvPr/>
        </p:nvSpPr>
        <p:spPr>
          <a:xfrm>
            <a:off x="1225420" y="3582957"/>
            <a:ext cx="3760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Negative Word Cloud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FCB71-07BA-4EAC-B523-408EA92EE6E0}"/>
              </a:ext>
            </a:extLst>
          </p:cNvPr>
          <p:cNvSpPr txBox="1"/>
          <p:nvPr/>
        </p:nvSpPr>
        <p:spPr>
          <a:xfrm>
            <a:off x="8640147" y="1375453"/>
            <a:ext cx="2509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haha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357E5-96C8-4753-A270-E893336C2778}"/>
              </a:ext>
            </a:extLst>
          </p:cNvPr>
          <p:cNvSpPr txBox="1"/>
          <p:nvPr/>
        </p:nvSpPr>
        <p:spPr>
          <a:xfrm>
            <a:off x="2116899" y="4317706"/>
            <a:ext cx="2509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gopdebate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hate</a:t>
            </a:r>
          </a:p>
        </p:txBody>
      </p:sp>
    </p:spTree>
    <p:extLst>
      <p:ext uri="{BB962C8B-B14F-4D97-AF65-F5344CB8AC3E}">
        <p14:creationId xmlns:p14="http://schemas.microsoft.com/office/powerpoint/2010/main" val="137829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ncil and paper&#10;&#10;Description automatically generated">
            <a:extLst>
              <a:ext uri="{FF2B5EF4-FFF2-40B4-BE49-F238E27FC236}">
                <a16:creationId xmlns:a16="http://schemas.microsoft.com/office/drawing/2014/main" id="{5C7F3A5F-0186-4D39-A4E3-484EC1A08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80" y="1155506"/>
            <a:ext cx="8406586" cy="54989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CE01CB-DC45-4AF2-A600-85409ECB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4" y="-33867"/>
            <a:ext cx="11935966" cy="1307874"/>
          </a:xfrm>
        </p:spPr>
        <p:txBody>
          <a:bodyPr>
            <a:normAutofit/>
          </a:bodyPr>
          <a:lstStyle/>
          <a:p>
            <a:r>
              <a:rPr lang="en-US" sz="2800" dirty="0"/>
              <a:t>Compare the Performance between Different 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E559-7166-479A-BDF1-85FB7DCF0F2D}"/>
              </a:ext>
            </a:extLst>
          </p:cNvPr>
          <p:cNvSpPr txBox="1"/>
          <p:nvPr/>
        </p:nvSpPr>
        <p:spPr>
          <a:xfrm>
            <a:off x="1253066" y="3714045"/>
            <a:ext cx="245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 Best: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Logistic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SVM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150100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B3263D-5F37-4E93-A4AE-A03D5CC9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02" y="932429"/>
            <a:ext cx="8415943" cy="55632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9CD7B5-9A58-4A89-914D-F747D48C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45" y="112890"/>
            <a:ext cx="11574722" cy="969206"/>
          </a:xfrm>
        </p:spPr>
        <p:txBody>
          <a:bodyPr>
            <a:normAutofit/>
          </a:bodyPr>
          <a:lstStyle/>
          <a:p>
            <a:r>
              <a:rPr lang="en-US" sz="2800" dirty="0"/>
              <a:t>Compare the Time Cost of Training Different Models</a:t>
            </a:r>
            <a:br>
              <a:rPr lang="en-US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D453F-C1F4-4371-94CF-5114818C7A21}"/>
              </a:ext>
            </a:extLst>
          </p:cNvPr>
          <p:cNvSpPr txBox="1"/>
          <p:nvPr/>
        </p:nvSpPr>
        <p:spPr>
          <a:xfrm>
            <a:off x="1053706" y="3872090"/>
            <a:ext cx="245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 Best: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Naïve Bayes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Logistic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00928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61F6D1-D650-4973-A95D-898513979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9" y="844850"/>
            <a:ext cx="3680061" cy="3069964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CB2085-DBA1-4B79-B37A-E49DD8980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7" y="4343231"/>
            <a:ext cx="3549806" cy="235599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E5AA34-AD8C-4AB3-B191-3CA4C36FC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82" y="4345848"/>
            <a:ext cx="3742818" cy="2429977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95882B-C0A7-4C21-AEBC-6C97B344F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02" y="779133"/>
            <a:ext cx="3499898" cy="317136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62DA98-33CE-49D1-AC34-7E75C6547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46" y="4343231"/>
            <a:ext cx="3549806" cy="2409663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230C1A-0F8F-4097-97A2-C5AA9921F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434" y="986715"/>
            <a:ext cx="3621433" cy="292809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674CAA6-767D-47A0-B464-5C09D40D2C66}"/>
              </a:ext>
            </a:extLst>
          </p:cNvPr>
          <p:cNvSpPr txBox="1">
            <a:spLocks/>
          </p:cNvSpPr>
          <p:nvPr/>
        </p:nvSpPr>
        <p:spPr>
          <a:xfrm>
            <a:off x="150506" y="211240"/>
            <a:ext cx="11574722" cy="9692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Liberal                 vs.                Conservative                vs.             NDP</a:t>
            </a:r>
            <a:br>
              <a:rPr lang="en-US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0897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Findings from Exploratory analysis  – Data set Structure</vt:lpstr>
      <vt:lpstr>PowerPoint Presentation</vt:lpstr>
      <vt:lpstr>Compare the Performance between Different Models</vt:lpstr>
      <vt:lpstr>Compare the Time Cost of Training Different Models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Findings from Exploratory analysis – Data set Structure</dc:title>
  <dc:creator>洪 逸潇</dc:creator>
  <cp:lastModifiedBy>洪 逸潇</cp:lastModifiedBy>
  <cp:revision>11</cp:revision>
  <dcterms:created xsi:type="dcterms:W3CDTF">2020-02-29T02:18:49Z</dcterms:created>
  <dcterms:modified xsi:type="dcterms:W3CDTF">2020-03-27T03:00:55Z</dcterms:modified>
</cp:coreProperties>
</file>