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2009/2/3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ごとのタスク表示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外部</a:t>
            </a:r>
            <a:r>
              <a:rPr lang="ja-JP" altLang="en-US" dirty="0" smtClean="0"/>
              <a:t>仕様書の下書き</a:t>
            </a:r>
            <a:endParaRPr kumimoji="1" lang="ja-JP" alt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09/2/3</a:t>
            </a:r>
          </a:p>
          <a:p>
            <a:r>
              <a:rPr lang="ja-JP" altLang="en-US" dirty="0" smtClean="0"/>
              <a:t>柳澤</a:t>
            </a:r>
            <a:r>
              <a:rPr lang="ja-JP" altLang="en-US" dirty="0" smtClean="0"/>
              <a:t>大祐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ごとに以下の情報を可視化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タスク割り当て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タスク</a:t>
            </a:r>
            <a:r>
              <a:rPr lang="ja-JP" altLang="en-US" dirty="0" smtClean="0"/>
              <a:t>の状態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タスクの再割り当て</a:t>
            </a:r>
            <a:endParaRPr lang="en-US" altLang="ja-JP" dirty="0" smtClean="0"/>
          </a:p>
          <a:p>
            <a:r>
              <a:rPr lang="ja-JP" altLang="en-US" dirty="0" smtClean="0"/>
              <a:t>現在の</a:t>
            </a:r>
            <a:r>
              <a:rPr lang="ja-JP" altLang="en-US" dirty="0" smtClean="0"/>
              <a:t>表示（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ごとにタスクの実行状態表示）に加えて実装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初期化情報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コンフィギュレーションファイル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はいくつあるか、識別子は何か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タスクはいくつある</a:t>
            </a:r>
            <a:r>
              <a:rPr lang="ja-JP" altLang="en-US" dirty="0" smtClean="0"/>
              <a:t>か</a:t>
            </a:r>
            <a:r>
              <a:rPr lang="ja-JP" altLang="en-US" dirty="0" smtClean="0"/>
              <a:t>、識別子は何か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どのタスク</a:t>
            </a:r>
            <a:r>
              <a:rPr kumimoji="1" lang="ja-JP" altLang="en-US" dirty="0" smtClean="0"/>
              <a:t>がどの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に割り当てられているか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それぞれのタスクの状態は何か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追跡するログ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マイグレーション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ログ名：不明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タスクの再割り当てを追跡するため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タスクの状態変化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ログ名：不明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タスク</a:t>
            </a:r>
            <a:r>
              <a:rPr lang="ja-JP" altLang="en-US" dirty="0" smtClean="0"/>
              <a:t>が</a:t>
            </a:r>
            <a:r>
              <a:rPr lang="ja-JP" altLang="en-US" dirty="0" smtClean="0"/>
              <a:t>何状態になったのか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設計方針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必要とする入力のほとんどは現在の可視化機能と同じなので、現在の可視化機能を拡張</a:t>
            </a:r>
            <a:endParaRPr kumimoji="1" lang="en-US" altLang="ja-JP" dirty="0" smtClean="0"/>
          </a:p>
          <a:p>
            <a:r>
              <a:rPr lang="ja-JP" altLang="en-US" dirty="0" smtClean="0"/>
              <a:t>共通ログ</a:t>
            </a:r>
            <a:r>
              <a:rPr lang="ja-JP" altLang="en-US" dirty="0" smtClean="0"/>
              <a:t>形式への変換だけでレイアウトに必要な情報を揃えられる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要調査：後藤修論</a:t>
            </a:r>
            <a:endParaRPr kumimoji="1" lang="en-US" altLang="ja-JP" dirty="0" smtClean="0"/>
          </a:p>
          <a:p>
            <a:r>
              <a:rPr kumimoji="1" lang="ja-JP" altLang="en-US" dirty="0" smtClean="0"/>
              <a:t>継承や委譲で対応したい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38</TotalTime>
  <Words>169</Words>
  <Application>Microsoft Office PowerPoint</Application>
  <PresentationFormat>画面に合わせる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simple</vt:lpstr>
      <vt:lpstr>CPUごとのタスク表示 外部仕様書の下書き</vt:lpstr>
      <vt:lpstr>機能概要</vt:lpstr>
      <vt:lpstr>入力(初期化情報)</vt:lpstr>
      <vt:lpstr>入力(ログ)</vt:lpstr>
      <vt:lpstr>設計方針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CPUごとのタスク表示 外部仕様書の下書き</dc:title>
  <dc:creator>YANAGISAWA Daisuke</dc:creator>
  <cp:lastModifiedBy>YANAGISAWA Daisuke</cp:lastModifiedBy>
  <cp:revision>25</cp:revision>
  <dcterms:created xsi:type="dcterms:W3CDTF">2009-02-03T00:01:56Z</dcterms:created>
  <dcterms:modified xsi:type="dcterms:W3CDTF">2009-02-03T00:40:47Z</dcterms:modified>
</cp:coreProperties>
</file>