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59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ごとのタスク表示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外部仕様</a:t>
            </a:r>
            <a:endParaRPr kumimoji="1" lang="ja-JP" alt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09/2/10</a:t>
            </a:r>
          </a:p>
          <a:p>
            <a:r>
              <a:rPr lang="ja-JP" altLang="en-US" dirty="0" smtClean="0"/>
              <a:t>柳澤</a:t>
            </a:r>
            <a:r>
              <a:rPr lang="ja-JP" altLang="en-US" dirty="0" smtClean="0"/>
              <a:t>大祐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ごとに以下の情報を可視化</a:t>
            </a:r>
            <a:endParaRPr kumimoji="1" lang="en-US" altLang="ja-JP" dirty="0" smtClean="0"/>
          </a:p>
          <a:p>
            <a:pPr lvl="1"/>
            <a:r>
              <a:rPr kumimoji="1" lang="ja-JP" altLang="en-US" b="1" u="sng" dirty="0" smtClean="0"/>
              <a:t>タスク割り当て</a:t>
            </a:r>
            <a:endParaRPr kumimoji="1" lang="en-US" altLang="ja-JP" b="1" u="sng" dirty="0" smtClean="0"/>
          </a:p>
          <a:p>
            <a:pPr lvl="1"/>
            <a:r>
              <a:rPr kumimoji="1" lang="ja-JP" altLang="en-US" dirty="0" smtClean="0"/>
              <a:t>タスク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状態（現在の機能）</a:t>
            </a:r>
            <a:endParaRPr lang="en-US" altLang="ja-JP" dirty="0" smtClean="0"/>
          </a:p>
          <a:p>
            <a:pPr lvl="1"/>
            <a:r>
              <a:rPr lang="ja-JP" altLang="en-US" b="1" u="sng" dirty="0" smtClean="0"/>
              <a:t>タスクの</a:t>
            </a:r>
            <a:r>
              <a:rPr lang="ja-JP" altLang="en-US" b="1" u="sng" dirty="0" smtClean="0"/>
              <a:t>再割り当て</a:t>
            </a:r>
            <a:endParaRPr lang="en-US" altLang="ja-JP" b="1" u="sng" dirty="0" smtClean="0"/>
          </a:p>
          <a:p>
            <a:r>
              <a:rPr lang="ja-JP" altLang="en-US" dirty="0" smtClean="0"/>
              <a:t>現在の機能「実行タスク変化」に加えて表示</a:t>
            </a:r>
            <a:endParaRPr lang="en-US" altLang="ja-JP" dirty="0" smtClean="0"/>
          </a:p>
          <a:p>
            <a:r>
              <a:rPr lang="ja-JP" altLang="en-US" dirty="0" smtClean="0"/>
              <a:t>表示切り替え</a:t>
            </a:r>
            <a:r>
              <a:rPr lang="ja-JP" altLang="en-US" dirty="0" smtClean="0"/>
              <a:t>機能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現在の表示⇔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ごとのタスク表示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出力（画面イメージ）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910" y="1655192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実行タスク変化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43174" y="185736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43240" y="1500174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93805" y="1869506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86248" y="150017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86248" y="186950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86314" y="1500174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9256" y="1869506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29322" y="186950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29322" y="1512316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29388" y="151231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2910" y="2512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40" y="250030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86248" y="2500306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86314" y="250030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29322" y="2512448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9388" y="2512448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2910" y="43698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3174" y="435769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93805" y="4369836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86248" y="436983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429256" y="4369836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29322" y="436983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00100" y="286963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en-US" altLang="ja-JP" dirty="0" smtClean="0"/>
              <a:t>a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0100" y="3226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b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00100" y="358401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43240" y="365545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86248" y="3226828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86314" y="365545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29322" y="3226828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29388" y="3655456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00100" y="4727026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en-US" altLang="ja-JP" dirty="0" smtClean="0"/>
              <a:t>a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0100" y="5084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b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0100" y="544140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643174" y="472702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286248" y="473916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929322" y="4739168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93805" y="515565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429256" y="515565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8596" y="165519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8596" y="2512448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8596" y="4369836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043745" y="5072074"/>
            <a:ext cx="2100255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現在の表示から、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背景色に</a:t>
            </a:r>
            <a:r>
              <a:rPr lang="ja-JP" altLang="en-US" sz="2000" dirty="0" smtClean="0"/>
              <a:t>よる</a:t>
            </a:r>
            <a:endParaRPr lang="en-US" altLang="ja-JP" sz="2000" dirty="0" smtClean="0"/>
          </a:p>
          <a:p>
            <a:r>
              <a:rPr lang="en-US" altLang="ja-JP" sz="2000" dirty="0" smtClean="0"/>
              <a:t>CPU</a:t>
            </a:r>
            <a:r>
              <a:rPr lang="ja-JP" altLang="en-US" sz="2000" dirty="0" smtClean="0"/>
              <a:t>割り当ての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表示</a:t>
            </a:r>
            <a:r>
              <a:rPr kumimoji="1" lang="ja-JP" altLang="en-US" sz="2000" dirty="0" smtClean="0"/>
              <a:t>を省いた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76932" y="1500174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現在の機能</a:t>
            </a:r>
            <a:endParaRPr kumimoji="1" lang="ja-JP" altLang="en-US" sz="2000" dirty="0"/>
          </a:p>
        </p:txBody>
      </p:sp>
      <p:cxnSp>
        <p:nvCxnSpPr>
          <p:cNvPr id="69" name="直線矢印コネクタ 68"/>
          <p:cNvCxnSpPr/>
          <p:nvPr/>
        </p:nvCxnSpPr>
        <p:spPr>
          <a:xfrm rot="10800000" flipV="1">
            <a:off x="7143768" y="1928802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出力</a:t>
            </a:r>
            <a:r>
              <a:rPr kumimoji="1" lang="ja-JP" altLang="en-US" dirty="0" smtClean="0"/>
              <a:t>（マイグレーション矢印）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2910" y="21309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40" y="2118832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86248" y="211883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86314" y="2118832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29322" y="213097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9388" y="2130974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2910" y="29289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3174" y="2916792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93805" y="292893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86248" y="292893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429256" y="292893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29322" y="292893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8596" y="213097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8596" y="292893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8596" y="1428736"/>
            <a:ext cx="4054315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案</a:t>
            </a:r>
            <a:r>
              <a:rPr lang="ja-JP" altLang="en-US" sz="2800" dirty="0" smtClean="0"/>
              <a:t>１：</a:t>
            </a:r>
            <a:r>
              <a:rPr kumimoji="1" lang="en-US" altLang="ja-JP" sz="2800" dirty="0" smtClean="0"/>
              <a:t>CPU</a:t>
            </a:r>
            <a:r>
              <a:rPr kumimoji="1" lang="ja-JP" altLang="en-US" sz="2800" dirty="0" smtClean="0"/>
              <a:t>単位でのみ矢印</a:t>
            </a:r>
            <a:endParaRPr kumimoji="1" lang="ja-JP" altLang="en-US" sz="2800" dirty="0"/>
          </a:p>
        </p:txBody>
      </p:sp>
      <p:cxnSp>
        <p:nvCxnSpPr>
          <p:cNvPr id="67" name="直線矢印コネクタ 66"/>
          <p:cNvCxnSpPr/>
          <p:nvPr/>
        </p:nvCxnSpPr>
        <p:spPr>
          <a:xfrm rot="5400000" flipH="1" flipV="1">
            <a:off x="4071934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4786314" y="2500306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5400000" flipH="1" flipV="1">
            <a:off x="5715008" y="271462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71472" y="3643314"/>
            <a:ext cx="5238935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CPU</a:t>
            </a:r>
            <a:r>
              <a:rPr kumimoji="1" lang="ja-JP" altLang="en-US" sz="2400" dirty="0" smtClean="0"/>
              <a:t>を折りたたみ表示しているときのみ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CPU</a:t>
            </a:r>
            <a:r>
              <a:rPr kumimoji="1" lang="ja-JP" altLang="en-US" sz="2400" dirty="0" smtClean="0"/>
              <a:t>間のマイグレーションの矢印を表示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出力</a:t>
            </a:r>
            <a:r>
              <a:rPr kumimoji="1" lang="ja-JP" altLang="en-US" dirty="0" smtClean="0"/>
              <a:t>（マイグレーション矢印）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2910" y="21309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43240" y="2118832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286248" y="211883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86314" y="2118832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29322" y="213097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9388" y="2130974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28596" y="213097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8596" y="1428736"/>
            <a:ext cx="5625258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案</a:t>
            </a:r>
            <a:r>
              <a:rPr lang="ja-JP" altLang="en-US" sz="2800" dirty="0" smtClean="0"/>
              <a:t>２</a:t>
            </a:r>
            <a:r>
              <a:rPr lang="ja-JP" altLang="en-US" sz="2800" dirty="0" smtClean="0"/>
              <a:t>：タスク単位から</a:t>
            </a:r>
            <a:r>
              <a:rPr kumimoji="1" lang="en-US" altLang="ja-JP" sz="2800" dirty="0" smtClean="0"/>
              <a:t>CPU</a:t>
            </a:r>
            <a:r>
              <a:rPr kumimoji="1" lang="ja-JP" altLang="en-US" sz="2800" dirty="0" smtClean="0"/>
              <a:t>単位へ矢印</a:t>
            </a:r>
            <a:endParaRPr kumimoji="1" lang="ja-JP" altLang="en-US" sz="28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1472" y="4786322"/>
            <a:ext cx="4440639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CPU</a:t>
            </a:r>
            <a:r>
              <a:rPr kumimoji="1" lang="ja-JP" altLang="en-US" sz="2400" dirty="0" smtClean="0"/>
              <a:t>を展開表示している箇所から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折りたたみ</a:t>
            </a:r>
            <a:r>
              <a:rPr lang="ja-JP" altLang="en-US" sz="2400" dirty="0" smtClean="0"/>
              <a:t>表示</a:t>
            </a:r>
            <a:r>
              <a:rPr lang="ja-JP" altLang="en-US" sz="2400" dirty="0" smtClean="0"/>
              <a:t>している箇所</a:t>
            </a:r>
            <a:endParaRPr kumimoji="1" lang="ja-JP" altLang="en-US" sz="24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42910" y="29289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43174" y="2916792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93805" y="292893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286248" y="292893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429256" y="292893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29322" y="292893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00100" y="328612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en-US" altLang="ja-JP" dirty="0" smtClean="0"/>
              <a:t>a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00100" y="3643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b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000100" y="400050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643174" y="328612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286248" y="329826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929322" y="329826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793805" y="371475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429256" y="371475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28596" y="2928934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 rot="5400000" flipH="1" flipV="1">
            <a:off x="3679819" y="3107529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5400000" flipH="1" flipV="1">
            <a:off x="5322893" y="3107529"/>
            <a:ext cx="121365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出力</a:t>
            </a:r>
            <a:r>
              <a:rPr kumimoji="1" lang="ja-JP" altLang="en-US" dirty="0" smtClean="0"/>
              <a:t>（マイグレーション矢印）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8596" y="1428736"/>
            <a:ext cx="7492757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案</a:t>
            </a:r>
            <a:r>
              <a:rPr lang="ja-JP" altLang="en-US" sz="2800" dirty="0" smtClean="0"/>
              <a:t>３</a:t>
            </a:r>
            <a:r>
              <a:rPr lang="ja-JP" altLang="en-US" sz="2800" dirty="0" smtClean="0"/>
              <a:t>：選択したタスクだけをタスク単位で全て表示</a:t>
            </a:r>
            <a:endParaRPr kumimoji="1"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2910" y="20002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43240" y="1988098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286248" y="1988098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86314" y="1988098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29322" y="2000240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29388" y="200024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42910" y="35597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43174" y="3547592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93805" y="355973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86248" y="355973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29256" y="3559734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929322" y="355973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000100" y="235743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en-US" altLang="ja-JP" dirty="0" smtClean="0"/>
              <a:t>a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14348" y="2714620"/>
            <a:ext cx="149271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　　タスク</a:t>
            </a:r>
            <a:r>
              <a:rPr lang="en-US" altLang="ja-JP" dirty="0" smtClean="0">
                <a:solidFill>
                  <a:schemeClr val="bg1"/>
                </a:solidFill>
              </a:rPr>
              <a:t>b</a:t>
            </a:r>
            <a:r>
              <a:rPr lang="ja-JP" altLang="en-US" dirty="0" smtClean="0">
                <a:solidFill>
                  <a:schemeClr val="bg1"/>
                </a:solidFill>
              </a:rPr>
              <a:t>　　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00100" y="307181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143240" y="3143248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86248" y="2714620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786314" y="3143248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29322" y="2714620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429388" y="3143248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0100" y="391692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en-US" altLang="ja-JP" dirty="0" smtClean="0"/>
              <a:t>a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0100" y="42741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b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00100" y="463130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lang="en-US" altLang="ja-JP" dirty="0" smtClean="0"/>
              <a:t>c</a:t>
            </a:r>
            <a:endParaRPr kumimoji="1" lang="en-US" altLang="ja-JP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643174" y="3916924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86248" y="392906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929322" y="3929066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793805" y="434555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429256" y="434555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28596" y="2000240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28596" y="3559734"/>
            <a:ext cx="255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rot="5400000" flipH="1" flipV="1">
            <a:off x="3715538" y="3714752"/>
            <a:ext cx="114221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rot="16200000" flipH="1">
            <a:off x="4464843" y="3393281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rot="5400000" flipH="1" flipV="1">
            <a:off x="5358612" y="3714752"/>
            <a:ext cx="114221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714348" y="5214950"/>
            <a:ext cx="149271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　　タスク</a:t>
            </a:r>
            <a:r>
              <a:rPr lang="en-US" altLang="ja-JP" dirty="0" smtClean="0">
                <a:solidFill>
                  <a:schemeClr val="bg1"/>
                </a:solidFill>
              </a:rPr>
              <a:t>b</a:t>
            </a:r>
            <a:r>
              <a:rPr lang="ja-JP" altLang="en-US" dirty="0" smtClean="0">
                <a:solidFill>
                  <a:schemeClr val="bg1"/>
                </a:solidFill>
              </a:rPr>
              <a:t>　　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286248" y="5214950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29322" y="5214950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2910" y="58578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CPU1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643174" y="5845750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793805" y="585789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286248" y="5857892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29256" y="5857892"/>
            <a:ext cx="4924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929322" y="5857892"/>
            <a:ext cx="11079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　　　　　　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28596" y="585789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>
            <a:off x="428596" y="5000636"/>
            <a:ext cx="7358114" cy="1588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rot="5400000" flipH="1" flipV="1">
            <a:off x="4108050" y="5678900"/>
            <a:ext cx="3563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>
            <a:off x="4786314" y="5572140"/>
            <a:ext cx="642942" cy="356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rot="5400000" flipH="1" flipV="1">
            <a:off x="5786843" y="5714619"/>
            <a:ext cx="28495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714348" y="6215082"/>
            <a:ext cx="665598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矢印先端が折りたたみ表示だったら</a:t>
            </a:r>
            <a:r>
              <a:rPr kumimoji="1" lang="en-US" altLang="ja-JP" sz="2400" dirty="0" smtClean="0"/>
              <a:t>CPU</a:t>
            </a:r>
            <a:r>
              <a:rPr kumimoji="1" lang="ja-JP" altLang="en-US" sz="2400" dirty="0" smtClean="0"/>
              <a:t>へポイント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初期化情報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branches/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sampleFile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fmp</a:t>
            </a:r>
            <a:r>
              <a:rPr lang="en-US" altLang="ja-JP" dirty="0" smtClean="0"/>
              <a:t>/fmp.res </a:t>
            </a:r>
            <a:r>
              <a:rPr lang="ja-JP" altLang="en-US" dirty="0" smtClean="0"/>
              <a:t>より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85852" y="2610683"/>
            <a:ext cx="235745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2400" dirty="0" smtClean="0"/>
              <a:t>"TASK1":{</a:t>
            </a:r>
          </a:p>
          <a:p>
            <a:r>
              <a:rPr lang="en-US" altLang="ja-JP" sz="2400" dirty="0" smtClean="0"/>
              <a:t>    "Type":"Task",</a:t>
            </a:r>
          </a:p>
          <a:p>
            <a:r>
              <a:rPr lang="en-US" altLang="ja-JP" sz="2400" dirty="0" smtClean="0"/>
              <a:t>    "Attributes":</a:t>
            </a:r>
          </a:p>
          <a:p>
            <a:r>
              <a:rPr lang="en-US" altLang="ja-JP" sz="2400" dirty="0" smtClean="0"/>
              <a:t>    {</a:t>
            </a:r>
          </a:p>
          <a:p>
            <a:r>
              <a:rPr lang="en-US" altLang="ja-JP" sz="2400" dirty="0" smtClean="0"/>
              <a:t>        "</a:t>
            </a:r>
            <a:r>
              <a:rPr lang="en-US" altLang="ja-JP" sz="2400" dirty="0" err="1" smtClean="0"/>
              <a:t>prcId</a:t>
            </a:r>
            <a:r>
              <a:rPr lang="en-US" altLang="ja-JP" sz="2400" dirty="0" smtClean="0"/>
              <a:t>" :1,</a:t>
            </a:r>
          </a:p>
          <a:p>
            <a:r>
              <a:rPr lang="en-US" altLang="ja-JP" sz="2400" dirty="0" smtClean="0"/>
              <a:t>        "id"    :1,</a:t>
            </a:r>
          </a:p>
          <a:p>
            <a:r>
              <a:rPr lang="en-US" altLang="ja-JP" sz="2400" dirty="0" smtClean="0"/>
              <a:t>…</a:t>
            </a:r>
            <a:endParaRPr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14744" y="2857496"/>
            <a:ext cx="264046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割り当てられた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ID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5400000">
            <a:off x="2928926" y="3429000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071934" y="3571876"/>
            <a:ext cx="3988592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リソースファイルの走査により</a:t>
            </a:r>
            <a:endParaRPr kumimoji="1" lang="en-US" altLang="ja-JP" sz="2400" dirty="0" smtClean="0"/>
          </a:p>
          <a:p>
            <a:pPr>
              <a:buFont typeface="Arial" pitchFamily="34" charset="0"/>
              <a:buChar char="•"/>
            </a:pPr>
            <a:r>
              <a:rPr kumimoji="1" lang="en-US" altLang="ja-JP" sz="2400" dirty="0" smtClean="0"/>
              <a:t>CPU</a:t>
            </a:r>
            <a:r>
              <a:rPr kumimoji="1" lang="ja-JP" altLang="en-US" sz="2400" dirty="0" smtClean="0"/>
              <a:t>の個数</a:t>
            </a:r>
            <a:endParaRPr kumimoji="1" lang="en-US" altLang="ja-JP" sz="24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2400" dirty="0" smtClean="0"/>
              <a:t>タスクの</a:t>
            </a:r>
            <a:r>
              <a:rPr lang="en-US" altLang="ja-JP" sz="2400" dirty="0" smtClean="0"/>
              <a:t>CPU</a:t>
            </a:r>
            <a:r>
              <a:rPr lang="ja-JP" altLang="en-US" sz="2400" dirty="0" smtClean="0"/>
              <a:t>割り当て</a:t>
            </a:r>
            <a:endParaRPr lang="en-US" altLang="ja-JP" sz="2400" dirty="0" smtClean="0"/>
          </a:p>
          <a:p>
            <a:r>
              <a:rPr lang="ja-JP" altLang="en-US" sz="2400" dirty="0" smtClean="0"/>
              <a:t>がわかる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入力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マイグレーション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追加</a:t>
            </a:r>
            <a:r>
              <a:rPr lang="ja-JP" altLang="en-US" dirty="0" smtClean="0"/>
              <a:t>で追跡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branches/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convertRules</a:t>
            </a:r>
            <a:r>
              <a:rPr lang="en-US" altLang="ja-JP" dirty="0" smtClean="0"/>
              <a:t>/fmp.cnv </a:t>
            </a:r>
            <a:r>
              <a:rPr lang="ja-JP" altLang="en-US" dirty="0" smtClean="0"/>
              <a:t>より</a:t>
            </a:r>
            <a:endParaRPr lang="en-US" altLang="ja-JP" dirty="0" smtClean="0"/>
          </a:p>
          <a:p>
            <a:pPr lvl="1"/>
            <a:r>
              <a:rPr lang="en-US" altLang="ja-JP" u="sng" dirty="0" smtClean="0"/>
              <a:t>[TIME]:[CPUID]: task TSKID migrates from </a:t>
            </a:r>
            <a:r>
              <a:rPr lang="en-US" altLang="ja-JP" u="sng" dirty="0" smtClean="0"/>
              <a:t>processor </a:t>
            </a:r>
            <a:r>
              <a:rPr lang="en-US" altLang="ja-JP" u="sng" dirty="0" smtClean="0"/>
              <a:t>CPUID to processor </a:t>
            </a:r>
            <a:r>
              <a:rPr lang="en-US" altLang="ja-JP" u="sng" dirty="0" smtClean="0"/>
              <a:t>CPUID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標準形式ログ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タスク</a:t>
            </a:r>
            <a:r>
              <a:rPr lang="ja-JP" altLang="en-US" dirty="0" smtClean="0"/>
              <a:t>の再割り当てを追跡するため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設計方針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FMP</a:t>
            </a:r>
            <a:r>
              <a:rPr kumimoji="1" lang="ja-JP" altLang="en-US" dirty="0" smtClean="0"/>
              <a:t>に限れば必要な情報は既にある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リソースファイル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標準形式</a:t>
            </a:r>
            <a:r>
              <a:rPr kumimoji="1" lang="ja-JP" altLang="en-US" dirty="0" smtClean="0"/>
              <a:t>ログ</a:t>
            </a:r>
            <a:endParaRPr kumimoji="1" lang="en-US" altLang="ja-JP" dirty="0" smtClean="0"/>
          </a:p>
          <a:p>
            <a:r>
              <a:rPr lang="ja-JP" altLang="en-US" dirty="0" smtClean="0"/>
              <a:t>矢印の</a:t>
            </a:r>
            <a:r>
              <a:rPr lang="ja-JP" altLang="en-US" dirty="0" smtClean="0"/>
              <a:t>描画・</a:t>
            </a:r>
            <a:r>
              <a:rPr lang="en-US" altLang="ja-JP" dirty="0" smtClean="0"/>
              <a:t>CPU</a:t>
            </a:r>
            <a:r>
              <a:rPr lang="ja-JP" altLang="en-US" dirty="0" smtClean="0"/>
              <a:t>毎への並び替え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の設計変更（レーンをまたいだ図形）検討</a:t>
            </a:r>
            <a:endParaRPr lang="en-US" altLang="ja-JP" dirty="0" smtClean="0"/>
          </a:p>
          <a:p>
            <a:r>
              <a:rPr lang="ja-JP" altLang="en-US" dirty="0" smtClean="0"/>
              <a:t>タスクの状態表示は継承・委譲でそのまま</a:t>
            </a:r>
            <a:endParaRPr lang="en-US" altLang="ja-JP" dirty="0" smtClean="0"/>
          </a:p>
          <a:p>
            <a:r>
              <a:rPr lang="ja-JP" altLang="en-US" dirty="0" smtClean="0"/>
              <a:t>表示切り替え方法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メニューバーからクリック、ショートカットキー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147</TotalTime>
  <Words>353</Words>
  <Application>Microsoft Office PowerPoint</Application>
  <PresentationFormat>画面に合わせる (4:3)</PresentationFormat>
  <Paragraphs>184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simple</vt:lpstr>
      <vt:lpstr>CPUごとのタスク表示 外部仕様</vt:lpstr>
      <vt:lpstr>機能概要</vt:lpstr>
      <vt:lpstr>出力（画面イメージ）</vt:lpstr>
      <vt:lpstr>出力（マイグレーション矢印）</vt:lpstr>
      <vt:lpstr>出力（マイグレーション矢印）</vt:lpstr>
      <vt:lpstr>出力（マイグレーション矢印）</vt:lpstr>
      <vt:lpstr>入力(初期化情報)</vt:lpstr>
      <vt:lpstr>入力(ログ)</vt:lpstr>
      <vt:lpstr>設計方針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 外部仕様書の下書き</dc:title>
  <dc:creator>YANAGISAWA Daisuke</dc:creator>
  <cp:lastModifiedBy>YANAGISAWA Daisuke</cp:lastModifiedBy>
  <cp:revision>52</cp:revision>
  <dcterms:created xsi:type="dcterms:W3CDTF">2009-02-03T00:01:56Z</dcterms:created>
  <dcterms:modified xsi:type="dcterms:W3CDTF">2009-02-10T00:19:59Z</dcterms:modified>
</cp:coreProperties>
</file>