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ごとのタスク表示機能</a:t>
            </a:r>
            <a:endParaRPr kumimoji="1" lang="ja-JP" alt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名古屋大学大学院 情報科学研究科</a:t>
            </a:r>
            <a:endParaRPr lang="en-US" altLang="ja-JP" dirty="0" smtClean="0"/>
          </a:p>
          <a:p>
            <a:r>
              <a:rPr lang="ja-JP" altLang="en-US" dirty="0" smtClean="0"/>
              <a:t>情報システム学専攻</a:t>
            </a:r>
            <a:endParaRPr lang="en-US" altLang="ja-JP" dirty="0" smtClean="0"/>
          </a:p>
          <a:p>
            <a:r>
              <a:rPr lang="ja-JP" altLang="en-US" dirty="0" smtClean="0"/>
              <a:t>柳澤大祐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ja-JP" altLang="en-US" dirty="0" smtClean="0"/>
              <a:t>のマイグレートをわかりやすく</a:t>
            </a:r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r>
              <a:rPr lang="ja-JP" altLang="en-US" dirty="0" smtClean="0"/>
              <a:t>負荷</a:t>
            </a:r>
            <a:r>
              <a:rPr lang="ja-JP" altLang="en-US" dirty="0" smtClean="0"/>
              <a:t>分散がちゃんとできているか確認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</a:t>
            </a:r>
            <a:r>
              <a:rPr kumimoji="1" lang="ja-JP" altLang="en-US" dirty="0" smtClean="0"/>
              <a:t>の表示方法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392323" y="3286124"/>
            <a:ext cx="8394519" cy="2857520"/>
            <a:chOff x="392323" y="3214686"/>
            <a:chExt cx="8394519" cy="28575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2323" y="3286124"/>
              <a:ext cx="8359355" cy="117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円/楕円 7"/>
            <p:cNvSpPr/>
            <p:nvPr/>
          </p:nvSpPr>
          <p:spPr>
            <a:xfrm>
              <a:off x="3357554" y="3214686"/>
              <a:ext cx="642942" cy="128588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5786446" y="3857628"/>
              <a:ext cx="3000396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角丸四角形吹き出し 12"/>
            <p:cNvSpPr/>
            <p:nvPr/>
          </p:nvSpPr>
          <p:spPr>
            <a:xfrm>
              <a:off x="571472" y="4857760"/>
              <a:ext cx="2143140" cy="1214446"/>
            </a:xfrm>
            <a:prstGeom prst="wedgeRoundRectCallout">
              <a:avLst>
                <a:gd name="adj1" fmla="val 69075"/>
                <a:gd name="adj2" fmla="val -106340"/>
                <a:gd name="adj3" fmla="val 16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CPU</a:t>
              </a:r>
              <a:r>
                <a:rPr kumimoji="1" lang="ja-JP" altLang="en-US" sz="2400" dirty="0" smtClean="0"/>
                <a:t>を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背景色で表現</a:t>
              </a:r>
              <a:endParaRPr kumimoji="1" lang="ja-JP" altLang="en-US" sz="2400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2928926" y="4857760"/>
              <a:ext cx="2786082" cy="1214446"/>
            </a:xfrm>
            <a:prstGeom prst="wedgeRoundRectCallout">
              <a:avLst>
                <a:gd name="adj1" fmla="val -22324"/>
                <a:gd name="adj2" fmla="val -7896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マイグレート</a:t>
              </a:r>
              <a:endParaRPr kumimoji="1" lang="ja-JP" altLang="en-US" sz="2800" dirty="0"/>
            </a:p>
          </p:txBody>
        </p:sp>
        <p:sp>
          <p:nvSpPr>
            <p:cNvPr id="15" name="角丸四角形吹き出し 14"/>
            <p:cNvSpPr/>
            <p:nvPr/>
          </p:nvSpPr>
          <p:spPr>
            <a:xfrm>
              <a:off x="5857884" y="4857760"/>
              <a:ext cx="2786082" cy="1214446"/>
            </a:xfrm>
            <a:prstGeom prst="wedgeRoundRectCallout">
              <a:avLst>
                <a:gd name="adj1" fmla="val -21329"/>
                <a:gd name="adj2" fmla="val -13029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マイグレート時の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標準形式ログ</a:t>
              </a:r>
              <a:endParaRPr kumimoji="1" lang="ja-JP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ごとにタスクの行を作成</a:t>
            </a:r>
            <a:endParaRPr lang="en-US" altLang="ja-JP" dirty="0" smtClean="0"/>
          </a:p>
          <a:p>
            <a:r>
              <a:rPr kumimoji="1" lang="ja-JP" altLang="en-US" dirty="0" smtClean="0"/>
              <a:t>タスクがいる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で可視化表示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>
            <a:off x="1214414" y="2714620"/>
            <a:ext cx="6715172" cy="2857520"/>
            <a:chOff x="1142976" y="2714620"/>
            <a:chExt cx="6715172" cy="285752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142976" y="3286124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42976" y="2857496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000364" y="2857496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3857620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857620" y="3286124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142976" y="3714752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142976" y="4572008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142976" y="4143380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4286248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714876" y="4143380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142976" y="5000636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00364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572132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858016" y="3286124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5643570" y="2857496"/>
              <a:ext cx="78581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429388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8016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7286644" y="4143380"/>
              <a:ext cx="42862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142976" y="2714620"/>
              <a:ext cx="6715172" cy="285752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5572132" y="2928934"/>
              <a:ext cx="7143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4714876" y="5072074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000364" y="3357562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5572132" y="3357562"/>
              <a:ext cx="1285884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7286644" y="5072074"/>
              <a:ext cx="42862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角丸四角形吹き出し 79"/>
          <p:cNvSpPr/>
          <p:nvPr/>
        </p:nvSpPr>
        <p:spPr>
          <a:xfrm>
            <a:off x="1071538" y="5715016"/>
            <a:ext cx="1928826" cy="857256"/>
          </a:xfrm>
          <a:prstGeom prst="wedgeRoundRectCallout">
            <a:avLst>
              <a:gd name="adj1" fmla="val 120230"/>
              <a:gd name="adj2" fmla="val -2094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CPU1</a:t>
            </a:r>
            <a:r>
              <a:rPr kumimoji="1" lang="en-US" altLang="ja-JP" sz="2400" dirty="0" smtClean="0">
                <a:sym typeface="Wingdings" pitchFamily="2" charset="2"/>
              </a:rPr>
              <a:t>CPU2</a:t>
            </a:r>
          </a:p>
        </p:txBody>
      </p:sp>
      <p:sp>
        <p:nvSpPr>
          <p:cNvPr id="92" name="角丸四角形吹き出し 91"/>
          <p:cNvSpPr/>
          <p:nvPr/>
        </p:nvSpPr>
        <p:spPr>
          <a:xfrm>
            <a:off x="5715008" y="5715016"/>
            <a:ext cx="1928826" cy="857256"/>
          </a:xfrm>
          <a:prstGeom prst="wedgeRoundRectCallout">
            <a:avLst>
              <a:gd name="adj1" fmla="val -51441"/>
              <a:gd name="adj2" fmla="val -3614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CPU2</a:t>
            </a:r>
            <a:r>
              <a:rPr kumimoji="1" lang="en-US" altLang="ja-JP" sz="2400" dirty="0" smtClean="0">
                <a:sym typeface="Wingdings" pitchFamily="2" charset="2"/>
              </a:rPr>
              <a:t>CPU1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プロトタイプ実装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リソースファイル（</a:t>
            </a:r>
            <a:r>
              <a:rPr kumimoji="1" lang="en-US" altLang="ja-JP" dirty="0" err="1" smtClean="0"/>
              <a:t>tf</a:t>
            </a:r>
            <a:r>
              <a:rPr kumimoji="1" lang="ja-JP" altLang="en-US" dirty="0" smtClean="0"/>
              <a:t>ファイル）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タスク個数</a:t>
            </a:r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/>
              <a:t>タスク個数</a:t>
            </a:r>
            <a:r>
              <a:rPr kumimoji="1" lang="en-US" altLang="ja-JP" dirty="0" smtClean="0"/>
              <a:t>×CPU</a:t>
            </a:r>
            <a:r>
              <a:rPr kumimoji="1" lang="ja-JP" altLang="en-US" dirty="0" smtClean="0"/>
              <a:t>個数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行の追加</a:t>
            </a:r>
            <a:endParaRPr lang="en-US" altLang="ja-JP" dirty="0" smtClean="0"/>
          </a:p>
          <a:p>
            <a:r>
              <a:rPr lang="ja-JP" altLang="en-US" dirty="0" smtClean="0"/>
              <a:t>変換ルールファイル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新しい状態</a:t>
            </a:r>
            <a:r>
              <a:rPr kumimoji="1" lang="en-US" altLang="ja-JP" dirty="0" smtClean="0"/>
              <a:t>NONEXISTENT</a:t>
            </a:r>
            <a:r>
              <a:rPr kumimoji="1" lang="ja-JP" altLang="en-US" dirty="0" smtClean="0"/>
              <a:t>の追加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マイグレート先の状態は元の状態を継承</a:t>
            </a:r>
            <a:endParaRPr kumimoji="1" lang="en-US" altLang="ja-JP" dirty="0" smtClean="0"/>
          </a:p>
          <a:p>
            <a:r>
              <a:rPr lang="ja-JP" altLang="en-US" dirty="0" smtClean="0"/>
              <a:t>可視化ルールファイル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NONEXISTENT</a:t>
            </a:r>
            <a:r>
              <a:rPr kumimoji="1" lang="ja-JP" altLang="en-US" dirty="0" smtClean="0"/>
              <a:t>なら何も表示しない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71" y="1285860"/>
            <a:ext cx="8966659" cy="384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プロトタイプ実装による可視化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500298" y="5643578"/>
            <a:ext cx="2000264" cy="714380"/>
          </a:xfrm>
          <a:prstGeom prst="wedgeRoundRectCallout">
            <a:avLst>
              <a:gd name="adj1" fmla="val 7549"/>
              <a:gd name="adj2" fmla="val -1553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5008" y="3286124"/>
            <a:ext cx="3428992" cy="5000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572132" y="5643578"/>
            <a:ext cx="2357454" cy="714380"/>
          </a:xfrm>
          <a:prstGeom prst="wedgeRoundRectCallout">
            <a:avLst>
              <a:gd name="adj1" fmla="val 26943"/>
              <a:gd name="adj2" fmla="val -318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マイグレート時の状態変化</a:t>
            </a:r>
            <a:endParaRPr kumimoji="1" lang="ja-JP" altLang="en-US" sz="24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2777837" y="2576945"/>
            <a:ext cx="741218" cy="2078182"/>
          </a:xfrm>
          <a:custGeom>
            <a:avLst/>
            <a:gdLst>
              <a:gd name="connsiteX0" fmla="*/ 741218 w 741218"/>
              <a:gd name="connsiteY0" fmla="*/ 0 h 2078182"/>
              <a:gd name="connsiteX1" fmla="*/ 6927 w 741218"/>
              <a:gd name="connsiteY1" fmla="*/ 1011382 h 2078182"/>
              <a:gd name="connsiteX2" fmla="*/ 699654 w 741218"/>
              <a:gd name="connsiteY2" fmla="*/ 2078182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218" h="2078182">
                <a:moveTo>
                  <a:pt x="741218" y="0"/>
                </a:moveTo>
                <a:cubicBezTo>
                  <a:pt x="377536" y="332509"/>
                  <a:pt x="13854" y="665018"/>
                  <a:pt x="6927" y="1011382"/>
                </a:cubicBezTo>
                <a:cubicBezTo>
                  <a:pt x="0" y="1357746"/>
                  <a:pt x="349827" y="1717964"/>
                  <a:pt x="699654" y="2078182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機能の洗練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マイグレート</a:t>
            </a:r>
            <a:r>
              <a:rPr kumimoji="1" lang="ja-JP" altLang="en-US" dirty="0" smtClean="0"/>
              <a:t>時に、タスク立ち上がり時のような矢印を</a:t>
            </a:r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リリースに向けたテスト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714620"/>
            <a:ext cx="2991268" cy="274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428</TotalTime>
  <Words>181</Words>
  <Application>Microsoft Office PowerPoint</Application>
  <PresentationFormat>画面に合わせる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simple</vt:lpstr>
      <vt:lpstr>CPUごとのタスク表示機能</vt:lpstr>
      <vt:lpstr>目標</vt:lpstr>
      <vt:lpstr>要件定義</vt:lpstr>
      <vt:lpstr>プロトタイプ実装</vt:lpstr>
      <vt:lpstr>プロトタイプ実装による可視化</vt:lpstr>
      <vt:lpstr>今後の課題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CPUごとのタスク表示機能</dc:title>
  <dc:creator>YANAGISAWA Daisuke</dc:creator>
  <cp:lastModifiedBy>YANAGISAWA Daisuke</cp:lastModifiedBy>
  <cp:revision>17</cp:revision>
  <dcterms:created xsi:type="dcterms:W3CDTF">2009-02-24T16:33:40Z</dcterms:created>
  <dcterms:modified xsi:type="dcterms:W3CDTF">2009-02-26T00:13:45Z</dcterms:modified>
</cp:coreProperties>
</file>