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  <a:srgbClr val="4F81BD"/>
    <a:srgbClr val="FFC000"/>
    <a:srgbClr val="FFFFFF"/>
    <a:srgbClr val="F79646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アプリログ要件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09/5/19</a:t>
            </a:r>
            <a:r>
              <a:rPr lang="ja-JP" altLang="en-US" dirty="0" smtClean="0"/>
              <a:t>　柳澤大祐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enum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1) </a:t>
            </a:r>
            <a:r>
              <a:rPr kumimoji="1" lang="ja-JP" altLang="en-US" dirty="0" smtClean="0"/>
              <a:t>タスク状態型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関数コール </a:t>
            </a:r>
            <a:r>
              <a:rPr lang="en-US" altLang="ja-JP" dirty="0" smtClean="0"/>
              <a:t>4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に類似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アプローチも同様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10</a:t>
            </a:fld>
            <a:endParaRPr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1214414" y="271462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214414" y="385762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571604" y="292893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err="1" smtClean="0"/>
              <a:t>enum</a:t>
            </a:r>
            <a:endParaRPr kumimoji="1" lang="ja-JP" altLang="en-US" sz="20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コネクタ 23"/>
          <p:cNvCxnSpPr/>
          <p:nvPr/>
        </p:nvCxnSpPr>
        <p:spPr>
          <a:xfrm rot="5400000">
            <a:off x="2179621" y="3321049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143240" y="2786058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14810" y="2786058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143504" y="2786058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4678" y="40719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57686" y="4071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14942" y="4071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857884" y="2786058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00760" y="2786058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86446" y="4071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86512" y="40719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5" name="フリーフォーム 34"/>
          <p:cNvSpPr/>
          <p:nvPr/>
        </p:nvSpPr>
        <p:spPr>
          <a:xfrm>
            <a:off x="3218597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4429124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5286380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5857884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6357950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</a:t>
            </a:r>
            <a:r>
              <a:rPr lang="en-US" altLang="ja-JP" dirty="0" err="1" smtClean="0"/>
              <a:t>enum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2) </a:t>
            </a:r>
            <a:r>
              <a:rPr kumimoji="1" lang="ja-JP" altLang="en-US" dirty="0" smtClean="0"/>
              <a:t>グラフ型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</a:t>
            </a:r>
            <a:r>
              <a:rPr lang="ja-JP" altLang="en-US" dirty="0" smtClean="0"/>
              <a:t>コール </a:t>
            </a:r>
            <a:r>
              <a:rPr lang="en-US" altLang="ja-JP" dirty="0" smtClean="0"/>
              <a:t>1) </a:t>
            </a:r>
            <a:r>
              <a:rPr lang="ja-JP" altLang="en-US" dirty="0" smtClean="0"/>
              <a:t>に類似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アプローチも</a:t>
            </a:r>
            <a:r>
              <a:rPr lang="ja-JP" altLang="en-US" dirty="0" smtClean="0"/>
              <a:t>同様</a:t>
            </a:r>
            <a:endParaRPr lang="en-US" altLang="ja-JP" dirty="0" smtClean="0"/>
          </a:p>
          <a:p>
            <a:pPr lvl="1"/>
            <a:r>
              <a:rPr kumimoji="1" lang="ja-JP" altLang="en-US" u="sng" dirty="0" smtClean="0"/>
              <a:t>スクリプト</a:t>
            </a:r>
            <a:r>
              <a:rPr kumimoji="1" lang="ja-JP" altLang="en-US" u="sng" dirty="0" smtClean="0"/>
              <a:t>拡張</a:t>
            </a:r>
            <a:r>
              <a:rPr kumimoji="1" lang="ja-JP" altLang="en-US" dirty="0" smtClean="0"/>
              <a:t>が必要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11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78605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929066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000372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err="1" smtClean="0"/>
              <a:t>enum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14686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429654" y="3357562"/>
            <a:ext cx="1427966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43174" y="2786058"/>
            <a:ext cx="549894" cy="1188018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ABC</a:t>
            </a:r>
            <a:endParaRPr kumimoji="1" lang="ja-JP" altLang="en-US" sz="20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143240" y="3786190"/>
            <a:ext cx="6429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rot="16200000" flipV="1">
            <a:off x="3571868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786182" y="3357562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6200000" flipV="1">
            <a:off x="4036215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214810" y="3000372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6200000" flipH="1">
            <a:off x="4607719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786314" y="335756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16200000" flipH="1">
            <a:off x="4786314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000628" y="3787072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6200000" flipV="1">
            <a:off x="5072860" y="35726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5286380" y="335756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6200000" flipV="1">
            <a:off x="5322893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5500694" y="3001364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6200000" flipH="1">
            <a:off x="5321702" y="3392884"/>
            <a:ext cx="78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715008" y="3786189"/>
            <a:ext cx="642942" cy="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int</a:t>
            </a:r>
            <a:r>
              <a:rPr lang="en-US" altLang="ja-JP" smtClean="0"/>
              <a:t>, float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3)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アプリログ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ユーザアプリケーションにて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ER </a:t>
            </a:r>
            <a:r>
              <a:rPr lang="en-US" altLang="ja-JP" sz="2400" dirty="0" err="1" smtClean="0"/>
              <a:t>syslog_wri_log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uint_t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prio</a:t>
            </a:r>
            <a:r>
              <a:rPr lang="en-US" altLang="ja-JP" sz="2400" dirty="0" smtClean="0"/>
              <a:t>, const SYSLOG *</a:t>
            </a:r>
            <a:r>
              <a:rPr lang="en-US" altLang="ja-JP" sz="2400" dirty="0" err="1" smtClean="0"/>
              <a:t>p_syslog</a:t>
            </a:r>
            <a:r>
              <a:rPr lang="en-US" altLang="ja-JP" sz="2400" dirty="0" smtClean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で出力したログを可視化する機能</a:t>
            </a:r>
            <a:endParaRPr lang="en-US" altLang="ja-JP" dirty="0" smtClean="0"/>
          </a:p>
          <a:p>
            <a:r>
              <a:rPr kumimoji="1" lang="ja-JP" altLang="en-US" dirty="0" smtClean="0"/>
              <a:t>指定したフォーマットでの出力が必要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アプリログ（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4143380"/>
            <a:ext cx="3219137" cy="24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/>
        </p:nvCxnSpPr>
        <p:spPr>
          <a:xfrm>
            <a:off x="1000100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000100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357290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string</a:t>
            </a:r>
            <a:endParaRPr kumimoji="1" lang="ja-JP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コネクタ 13"/>
          <p:cNvCxnSpPr/>
          <p:nvPr/>
        </p:nvCxnSpPr>
        <p:spPr>
          <a:xfrm rot="5400000">
            <a:off x="1928794" y="2786058"/>
            <a:ext cx="142876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214678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929190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500826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左矢印 17"/>
          <p:cNvSpPr/>
          <p:nvPr/>
        </p:nvSpPr>
        <p:spPr>
          <a:xfrm rot="3837702">
            <a:off x="3427160" y="2905711"/>
            <a:ext cx="692993" cy="428628"/>
          </a:xfrm>
          <a:prstGeom prst="leftArrow">
            <a:avLst>
              <a:gd name="adj1" fmla="val 32244"/>
              <a:gd name="adj2" fmla="val 1025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873457" y="3425588"/>
            <a:ext cx="2606722" cy="2320119"/>
          </a:xfrm>
          <a:custGeom>
            <a:avLst/>
            <a:gdLst>
              <a:gd name="connsiteX0" fmla="*/ 0 w 2606722"/>
              <a:gd name="connsiteY0" fmla="*/ 2320119 h 2320119"/>
              <a:gd name="connsiteX1" fmla="*/ 846161 w 2606722"/>
              <a:gd name="connsiteY1" fmla="*/ 423081 h 2320119"/>
              <a:gd name="connsiteX2" fmla="*/ 2606722 w 2606722"/>
              <a:gd name="connsiteY2" fmla="*/ 0 h 232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2320119">
                <a:moveTo>
                  <a:pt x="0" y="2320119"/>
                </a:moveTo>
                <a:cubicBezTo>
                  <a:pt x="205853" y="1564943"/>
                  <a:pt x="411707" y="809768"/>
                  <a:pt x="846161" y="423081"/>
                </a:cubicBezTo>
                <a:cubicBezTo>
                  <a:pt x="1280615" y="36395"/>
                  <a:pt x="1943668" y="18197"/>
                  <a:pt x="2606722" y="0"/>
                </a:cubicBezTo>
              </a:path>
            </a:pathLst>
          </a:custGeom>
          <a:ln>
            <a:head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142844" y="5786454"/>
            <a:ext cx="1428760" cy="928694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4744" y="4143380"/>
            <a:ext cx="5360763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時刻に対応した位置に吹き出しアイコンを設置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マウスクリック</a:t>
            </a:r>
            <a:r>
              <a:rPr lang="en-US" altLang="ja-JP" sz="2000" dirty="0" smtClean="0"/>
              <a:t>or</a:t>
            </a:r>
            <a:r>
              <a:rPr lang="ja-JP" altLang="en-US" sz="2000" dirty="0" smtClean="0"/>
              <a:t>オーバーで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どこかのペインに情報表示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時刻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ログメッセージ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 rot="20792603">
            <a:off x="3962763" y="307386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click!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アプリログ（</a:t>
            </a:r>
            <a:r>
              <a:rPr lang="en-US" altLang="ja-JP" dirty="0" smtClean="0"/>
              <a:t>string</a:t>
            </a:r>
            <a:r>
              <a:rPr lang="ja-JP" altLang="en-US" dirty="0" smtClean="0"/>
              <a:t>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現状に即した解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000100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000100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57290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string</a:t>
            </a:r>
            <a:endParaRPr kumimoji="1" lang="ja-JP" altLang="en-US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コネクタ 9"/>
          <p:cNvCxnSpPr/>
          <p:nvPr/>
        </p:nvCxnSpPr>
        <p:spPr>
          <a:xfrm rot="5400000">
            <a:off x="1928794" y="2786058"/>
            <a:ext cx="142876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5786" y="4214818"/>
            <a:ext cx="325441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無理なこと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新規ペインへの情報表示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マウスクリック</a:t>
            </a:r>
            <a:r>
              <a:rPr lang="en-US" altLang="ja-JP" sz="2000" dirty="0" smtClean="0"/>
              <a:t>and</a:t>
            </a:r>
            <a:r>
              <a:rPr lang="ja-JP" altLang="en-US" sz="2000" dirty="0" smtClean="0"/>
              <a:t>オーバー</a:t>
            </a:r>
            <a:endParaRPr kumimoji="1" lang="ja-JP" altLang="en-US" sz="2000" dirty="0"/>
          </a:p>
        </p:txBody>
      </p:sp>
      <p:cxnSp>
        <p:nvCxnSpPr>
          <p:cNvPr id="18" name="直線矢印コネクタ 17"/>
          <p:cNvCxnSpPr/>
          <p:nvPr/>
        </p:nvCxnSpPr>
        <p:spPr>
          <a:xfrm rot="5400000" flipH="1" flipV="1">
            <a:off x="2608249" y="289242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71802" y="2786058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FooBarBaz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rot="5400000" flipH="1" flipV="1">
            <a:off x="4465637" y="289242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929190" y="2786058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HogeFugaPiyo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72132" y="4214818"/>
            <a:ext cx="26324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代替策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行内に全情報を表示</a:t>
            </a:r>
            <a:endParaRPr kumimoji="1" lang="en-US" altLang="ja-JP" sz="2000" dirty="0" smtClean="0"/>
          </a:p>
        </p:txBody>
      </p:sp>
      <p:sp>
        <p:nvSpPr>
          <p:cNvPr id="24" name="右矢印 23"/>
          <p:cNvSpPr/>
          <p:nvPr/>
        </p:nvSpPr>
        <p:spPr>
          <a:xfrm>
            <a:off x="4286248" y="4357694"/>
            <a:ext cx="1071570" cy="64294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アプリログ</a:t>
            </a:r>
            <a:r>
              <a:rPr lang="ja-JP" altLang="en-US" dirty="0" smtClean="0"/>
              <a:t>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どんな情報</a:t>
            </a:r>
            <a:r>
              <a:rPr lang="ja-JP" altLang="en-US" dirty="0" smtClean="0"/>
              <a:t>が</a:t>
            </a:r>
            <a:r>
              <a:rPr lang="ja-JP" altLang="en-US" dirty="0" smtClean="0"/>
              <a:t>求められて</a:t>
            </a:r>
            <a:r>
              <a:rPr lang="ja-JP" altLang="en-US" dirty="0" smtClean="0"/>
              <a:t>いる？</a:t>
            </a:r>
            <a:endParaRPr lang="en-US" altLang="ja-JP" dirty="0" smtClean="0"/>
          </a:p>
          <a:p>
            <a:r>
              <a:rPr lang="ja-JP" altLang="en-US" dirty="0" smtClean="0"/>
              <a:t>とりあえず候補を列挙（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個）</a:t>
            </a:r>
            <a:endParaRPr lang="en-US" altLang="ja-JP" dirty="0" smtClean="0"/>
          </a:p>
          <a:p>
            <a:r>
              <a:rPr kumimoji="1" lang="en-US" altLang="ja-JP" dirty="0" smtClean="0"/>
              <a:t>1)call-exit</a:t>
            </a:r>
            <a:r>
              <a:rPr kumimoji="1" lang="ja-JP" altLang="en-US" dirty="0" smtClean="0"/>
              <a:t>グラフ型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342900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64331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857628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429654" y="4000504"/>
            <a:ext cx="1427966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43174" y="3429000"/>
            <a:ext cx="549894" cy="118051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err="1" smtClean="0"/>
              <a:t>fgh</a:t>
            </a:r>
            <a:endParaRPr kumimoji="1" lang="ja-JP" altLang="en-US" sz="20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143240" y="3643314"/>
            <a:ext cx="6429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5400000">
            <a:off x="3571868" y="385762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786182" y="4071942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rot="5400000">
            <a:off x="4036215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214810" y="4429132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5400000" flipH="1" flipV="1">
            <a:off x="4607719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786314" y="407194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rot="5400000" flipH="1" flipV="1">
            <a:off x="4786314" y="385762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000628" y="3643314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5072860" y="38568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286380" y="407194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5400000">
            <a:off x="5322893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00694" y="4429132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5400000" flipH="1" flipV="1">
            <a:off x="5321702" y="4036620"/>
            <a:ext cx="78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715008" y="3643314"/>
            <a:ext cx="642942" cy="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072066" y="4714884"/>
            <a:ext cx="3068469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ログが出力された関数名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</a:t>
            </a:r>
            <a:r>
              <a:rPr lang="ja-JP" altLang="en-US" sz="2000" dirty="0" smtClean="0"/>
              <a:t>する</a:t>
            </a:r>
            <a:r>
              <a:rPr lang="ja-JP" altLang="en-US" sz="2000" dirty="0" smtClean="0"/>
              <a:t>関数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一覧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どの関数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 smtClean="0"/>
              <a:t>どの</a:t>
            </a:r>
            <a:r>
              <a:rPr kumimoji="1" lang="ja-JP" altLang="en-US" sz="2000" dirty="0" smtClean="0"/>
              <a:t>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</a:t>
            </a:r>
            <a:r>
              <a:rPr lang="ja-JP" altLang="en-US" sz="2000" u="sng" dirty="0" smtClean="0"/>
              <a:t>拡張</a:t>
            </a:r>
            <a:endParaRPr kumimoji="1" lang="en-US" altLang="ja-JP" sz="2000" u="sng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14414" y="4714884"/>
            <a:ext cx="37705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複雑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goto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なコールも表現可能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関数の数が増える</a:t>
            </a:r>
            <a:r>
              <a:rPr kumimoji="1" lang="ja-JP" altLang="en-US" sz="2000" dirty="0" smtClean="0"/>
              <a:t>と読みづらい</a:t>
            </a:r>
            <a:endParaRPr kumimoji="1" lang="en-US" altLang="ja-JP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2)</a:t>
            </a:r>
            <a:r>
              <a:rPr lang="ja-JP" altLang="en-US" dirty="0" smtClean="0"/>
              <a:t>システムコール型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143240" y="3000372"/>
            <a:ext cx="4000528" cy="357190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643306" y="2643182"/>
            <a:ext cx="2571768" cy="714380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143372" y="2285992"/>
            <a:ext cx="1714512" cy="1071570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43240" y="29289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43306" y="25717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43372" y="2214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00628" y="3786190"/>
            <a:ext cx="3068469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ログが出力された関数名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（描画時）今何段目？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</a:t>
            </a:r>
            <a:r>
              <a:rPr lang="ja-JP" altLang="en-US" sz="2000" dirty="0" smtClean="0"/>
              <a:t>関数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一覧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どの関数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 smtClean="0"/>
              <a:t>どの</a:t>
            </a:r>
            <a:r>
              <a:rPr kumimoji="1" lang="ja-JP" altLang="en-US" sz="2000" dirty="0" smtClean="0"/>
              <a:t>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</a:t>
            </a:r>
            <a:r>
              <a:rPr lang="ja-JP" altLang="en-US" sz="2000" u="sng" dirty="0" smtClean="0"/>
              <a:t>拡張</a:t>
            </a:r>
            <a:endParaRPr kumimoji="1" lang="en-US" altLang="ja-JP" sz="2000" u="sng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85852" y="3786190"/>
            <a:ext cx="3514104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ja-JP" sz="2000" dirty="0" smtClean="0"/>
              <a:t>call-return</a:t>
            </a:r>
            <a:r>
              <a:rPr lang="ja-JP" altLang="en-US" sz="2000" dirty="0" smtClean="0"/>
              <a:t>な普通の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コールを表現可能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関数の数が増える</a:t>
            </a:r>
            <a:r>
              <a:rPr kumimoji="1" lang="ja-JP" altLang="en-US" sz="2000" dirty="0" smtClean="0"/>
              <a:t>と見づらい</a:t>
            </a:r>
            <a:endParaRPr kumimoji="1" lang="en-US" altLang="ja-JP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3)</a:t>
            </a:r>
            <a:r>
              <a:rPr kumimoji="1" lang="ja-JP" altLang="en-US" dirty="0" smtClean="0"/>
              <a:t>スタックトレース型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35743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428728" y="4643446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14324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756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1858150" y="3500438"/>
            <a:ext cx="2570974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43174" y="2285992"/>
            <a:ext cx="549894" cy="2447465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123………89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3143240" y="257174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500430" y="2928934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29058" y="328612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286248" y="292893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500562" y="2571744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786314" y="292893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214942" y="4143380"/>
            <a:ext cx="214314" cy="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429256" y="4500570"/>
            <a:ext cx="21431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3321835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rot="5400000">
            <a:off x="375125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10844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rot="5400000">
            <a:off x="4322761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4608513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482282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rot="5400000">
            <a:off x="5037141" y="396399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>
            <a:off x="5251455" y="4321181"/>
            <a:ext cx="35719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5400000">
            <a:off x="5465769" y="4321181"/>
            <a:ext cx="35719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643570" y="4143380"/>
            <a:ext cx="214314" cy="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5680083" y="396399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857884" y="3786190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5894397" y="360680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929190" y="3286124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929322" y="3000372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42976" y="4748767"/>
            <a:ext cx="3916457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関数呼び出しの段数を表示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スタックオーバーフロー</a:t>
            </a:r>
            <a:r>
              <a:rPr lang="ja-JP" altLang="en-US" sz="2000" dirty="0" smtClean="0"/>
              <a:t>しそう</a:t>
            </a:r>
            <a:r>
              <a:rPr lang="ja-JP" altLang="en-US" sz="2000" dirty="0" smtClean="0"/>
              <a:t>なら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色を変えて表現など</a:t>
            </a:r>
            <a:endParaRPr kumimoji="1" lang="en-US" altLang="ja-JP" sz="20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86380" y="4714884"/>
            <a:ext cx="2951001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全関数の</a:t>
            </a:r>
            <a:r>
              <a:rPr lang="en-US" altLang="ja-JP" sz="2000" dirty="0" smtClean="0"/>
              <a:t>call-return</a:t>
            </a:r>
            <a:r>
              <a:rPr lang="ja-JP" altLang="en-US" sz="2000" dirty="0" smtClean="0"/>
              <a:t>ログ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（描画時）今何段目？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最大段数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</a:t>
            </a:r>
            <a:r>
              <a:rPr kumimoji="1" lang="ja-JP" altLang="en-US" sz="2000" dirty="0" smtClean="0"/>
              <a:t>関数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 smtClean="0"/>
              <a:t>どの</a:t>
            </a:r>
            <a:r>
              <a:rPr kumimoji="1" lang="ja-JP" altLang="en-US" sz="2000" dirty="0" smtClean="0"/>
              <a:t>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</a:t>
            </a:r>
            <a:r>
              <a:rPr lang="ja-JP" altLang="en-US" sz="2000" u="sng" dirty="0" smtClean="0"/>
              <a:t>拡張</a:t>
            </a:r>
            <a:endParaRPr kumimoji="1" lang="en-US" altLang="ja-JP" sz="2000" u="sng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4)</a:t>
            </a:r>
            <a:r>
              <a:rPr kumimoji="1" lang="ja-JP" altLang="en-US" dirty="0" smtClean="0"/>
              <a:t>タスク状態型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14324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4810" y="2285992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43504" y="2285992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4678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5768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4942" y="3571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857884" y="2285992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0076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8644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86512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6" name="フリーフォーム 25"/>
          <p:cNvSpPr/>
          <p:nvPr/>
        </p:nvSpPr>
        <p:spPr>
          <a:xfrm>
            <a:off x="3218597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42912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528638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85788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35795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572132" y="3929066"/>
            <a:ext cx="2895344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</a:t>
            </a:r>
            <a:r>
              <a:rPr lang="ja-JP" altLang="en-US" sz="2000" dirty="0" smtClean="0"/>
              <a:t>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</a:t>
            </a:r>
            <a:r>
              <a:rPr lang="ja-JP" altLang="en-US" sz="2000" dirty="0" smtClean="0"/>
              <a:t>一覧</a:t>
            </a:r>
            <a:endParaRPr lang="en-US" altLang="ja-JP" sz="2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2976" y="3929066"/>
            <a:ext cx="310694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タスク状態表示のように、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色で関数を表現</a:t>
            </a:r>
            <a:endParaRPr kumimoji="1" lang="en-US" altLang="ja-JP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現実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4)</a:t>
            </a:r>
            <a:r>
              <a:rPr kumimoji="1" lang="ja-JP" altLang="en-US" dirty="0" smtClean="0"/>
              <a:t>タスク状態型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14324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4810" y="2285992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43504" y="2285992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4678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5768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4942" y="3571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857884" y="2285992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0076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8644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86512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6" name="フリーフォーム 25"/>
          <p:cNvSpPr/>
          <p:nvPr/>
        </p:nvSpPr>
        <p:spPr>
          <a:xfrm>
            <a:off x="3218597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42912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528638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85788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35795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28728" y="3929066"/>
            <a:ext cx="5666936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アプローチ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個、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個ぐらいでテンプレートを作成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色の組合せを事前定義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リソースファイルでテンプレートを選択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可視化したい関数の</a:t>
            </a:r>
            <a:r>
              <a:rPr kumimoji="1" lang="ja-JP" altLang="en-US" sz="2000" dirty="0" smtClean="0"/>
              <a:t>数＜テンプレ色数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en-US" altLang="ja-JP" sz="2000" dirty="0" smtClean="0">
                <a:sym typeface="Wingdings" pitchFamily="2" charset="2"/>
              </a:rPr>
              <a:t>ceil(</a:t>
            </a:r>
            <a:r>
              <a:rPr lang="ja-JP" altLang="en-US" sz="2000" dirty="0" smtClean="0"/>
              <a:t>関数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数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もリソースファイルで事前定義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アプリから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（番号）をつけてログ出力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527</TotalTime>
  <Words>403</Words>
  <Application>Microsoft Office PowerPoint</Application>
  <PresentationFormat>画面に合わせる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simple</vt:lpstr>
      <vt:lpstr>アプリログ要件</vt:lpstr>
      <vt:lpstr>アプリログ</vt:lpstr>
      <vt:lpstr>アプリログ（string）【理想】</vt:lpstr>
      <vt:lpstr>アプリログ（string）【現状に即した解】</vt:lpstr>
      <vt:lpstr>アプリログ（関数コール）【理想】</vt:lpstr>
      <vt:lpstr>アプリログ（関数コール）【理想】</vt:lpstr>
      <vt:lpstr>アプリログ（関数コール）【理想】</vt:lpstr>
      <vt:lpstr>アプリログ（関数コール）【理想】</vt:lpstr>
      <vt:lpstr>アプリログ（関数コール）【現実】</vt:lpstr>
      <vt:lpstr>アプリログ（enum）</vt:lpstr>
      <vt:lpstr>アプリログ（enum）</vt:lpstr>
      <vt:lpstr>アプリログ（int, float）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アプリログ要件</dc:title>
  <dc:creator>YANAGISAWA Daisuke</dc:creator>
  <cp:lastModifiedBy>YANAGISAWA Daisuke</cp:lastModifiedBy>
  <cp:revision>52</cp:revision>
  <dcterms:created xsi:type="dcterms:W3CDTF">2009-03-24T02:25:06Z</dcterms:created>
  <dcterms:modified xsi:type="dcterms:W3CDTF">2009-05-19T01:02:49Z</dcterms:modified>
</cp:coreProperties>
</file>