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81" r:id="rId2"/>
    <p:sldId id="359" r:id="rId3"/>
    <p:sldId id="282" r:id="rId4"/>
    <p:sldId id="308" r:id="rId5"/>
    <p:sldId id="285" r:id="rId6"/>
    <p:sldId id="306" r:id="rId7"/>
    <p:sldId id="284" r:id="rId8"/>
    <p:sldId id="319" r:id="rId9"/>
    <p:sldId id="323" r:id="rId10"/>
    <p:sldId id="312" r:id="rId11"/>
    <p:sldId id="317" r:id="rId12"/>
    <p:sldId id="304" r:id="rId13"/>
    <p:sldId id="318" r:id="rId14"/>
    <p:sldId id="309" r:id="rId15"/>
    <p:sldId id="310" r:id="rId16"/>
    <p:sldId id="343" r:id="rId17"/>
    <p:sldId id="344" r:id="rId18"/>
    <p:sldId id="345" r:id="rId19"/>
    <p:sldId id="346" r:id="rId20"/>
    <p:sldId id="347" r:id="rId21"/>
    <p:sldId id="348" r:id="rId22"/>
    <p:sldId id="349" r:id="rId23"/>
    <p:sldId id="350" r:id="rId24"/>
    <p:sldId id="351" r:id="rId25"/>
    <p:sldId id="352" r:id="rId26"/>
    <p:sldId id="353" r:id="rId27"/>
    <p:sldId id="311" r:id="rId28"/>
    <p:sldId id="316" r:id="rId29"/>
    <p:sldId id="300" r:id="rId30"/>
    <p:sldId id="331" r:id="rId31"/>
    <p:sldId id="327" r:id="rId32"/>
    <p:sldId id="315" r:id="rId33"/>
    <p:sldId id="328" r:id="rId34"/>
    <p:sldId id="326" r:id="rId35"/>
    <p:sldId id="325" r:id="rId36"/>
    <p:sldId id="330" r:id="rId37"/>
    <p:sldId id="324" r:id="rId38"/>
    <p:sldId id="332" r:id="rId39"/>
    <p:sldId id="314" r:id="rId40"/>
    <p:sldId id="333" r:id="rId41"/>
    <p:sldId id="334" r:id="rId42"/>
    <p:sldId id="335" r:id="rId43"/>
    <p:sldId id="336" r:id="rId44"/>
    <p:sldId id="338" r:id="rId45"/>
    <p:sldId id="342" r:id="rId46"/>
    <p:sldId id="357" r:id="rId47"/>
    <p:sldId id="358" r:id="rId48"/>
    <p:sldId id="354" r:id="rId49"/>
    <p:sldId id="356" r:id="rId50"/>
    <p:sldId id="355" r:id="rId51"/>
    <p:sldId id="339" r:id="rId52"/>
    <p:sldId id="341" r:id="rId53"/>
  </p:sldIdLst>
  <p:sldSz cx="9144000" cy="6858000" type="screen4x3"/>
  <p:notesSz cx="6735763" cy="9866313"/>
  <p:defaultTextStyle>
    <a:defPPr>
      <a:defRPr lang="ja-JP"/>
    </a:defPPr>
    <a:lvl1pPr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kern="1200">
        <a:solidFill>
          <a:schemeClr val="tx1"/>
        </a:solidFill>
        <a:latin typeface="Arial" pitchFamily="34" charset="0"/>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FFAF"/>
    <a:srgbClr val="6EFF01"/>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18" autoAdjust="0"/>
    <p:restoredTop sz="86375" autoAdjust="0"/>
  </p:normalViewPr>
  <p:slideViewPr>
    <p:cSldViewPr>
      <p:cViewPr varScale="1">
        <p:scale>
          <a:sx n="83" d="100"/>
          <a:sy n="83" d="100"/>
        </p:scale>
        <p:origin x="-384" y="-78"/>
      </p:cViewPr>
      <p:guideLst>
        <p:guide orient="horz" pos="2160"/>
        <p:guide pos="2880"/>
      </p:guideLst>
    </p:cSldViewPr>
  </p:slideViewPr>
  <p:outlineViewPr>
    <p:cViewPr>
      <p:scale>
        <a:sx n="25" d="100"/>
        <a:sy n="25" d="100"/>
      </p:scale>
      <p:origin x="0" y="3048"/>
    </p:cViewPr>
    <p:sldLst>
      <p:sld r:id="rId1" collapse="1"/>
      <p:sld r:id="rId2"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831" cy="493316"/>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ja-JP" altLang="en-US"/>
          </a:p>
        </p:txBody>
      </p:sp>
      <p:sp>
        <p:nvSpPr>
          <p:cNvPr id="3" name="日付プレースホルダ 2"/>
          <p:cNvSpPr>
            <a:spLocks noGrp="1"/>
          </p:cNvSpPr>
          <p:nvPr>
            <p:ph type="dt" idx="1"/>
          </p:nvPr>
        </p:nvSpPr>
        <p:spPr>
          <a:xfrm>
            <a:off x="3815373" y="0"/>
            <a:ext cx="2918831" cy="493316"/>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6F77F709-7AC4-4808-B321-D1CA17EC037D}" type="datetimeFigureOut">
              <a:rPr lang="ja-JP" altLang="en-US"/>
              <a:pPr>
                <a:defRPr/>
              </a:pPr>
              <a:t>2012/3/23</a:t>
            </a:fld>
            <a:endParaRPr lang="ja-JP" altLang="en-US"/>
          </a:p>
        </p:txBody>
      </p:sp>
      <p:sp>
        <p:nvSpPr>
          <p:cNvPr id="4" name="スライド イメージ プレースホルダ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 4"/>
          <p:cNvSpPr>
            <a:spLocks noGrp="1"/>
          </p:cNvSpPr>
          <p:nvPr>
            <p:ph type="body" sz="quarter" idx="3"/>
          </p:nvPr>
        </p:nvSpPr>
        <p:spPr>
          <a:xfrm>
            <a:off x="673577" y="4686499"/>
            <a:ext cx="5388610" cy="4439841"/>
          </a:xfrm>
          <a:prstGeom prst="rect">
            <a:avLst/>
          </a:prstGeom>
        </p:spPr>
        <p:txBody>
          <a:bodyPr vert="horz" lIns="91440" tIns="45720" rIns="91440" bIns="4572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ja-JP" altLang="en-US" noProof="0"/>
          </a:p>
        </p:txBody>
      </p:sp>
      <p:sp>
        <p:nvSpPr>
          <p:cNvPr id="6" name="フッター プレースホルダ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ja-JP" altLang="en-US"/>
          </a:p>
        </p:txBody>
      </p:sp>
      <p:sp>
        <p:nvSpPr>
          <p:cNvPr id="7" name="スライド番号プレースホルダ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B58DCFF8-2B97-4133-8A60-4B10AA41FCB6}" type="slidenum">
              <a:rPr lang="ja-JP" altLang="en-US"/>
              <a:pPr>
                <a:defRPr/>
              </a:pPr>
              <a:t>‹#›</a:t>
            </a:fld>
            <a:endParaRPr lang="ja-JP" altLang="en-US"/>
          </a:p>
        </p:txBody>
      </p:sp>
    </p:spTree>
    <p:extLst>
      <p:ext uri="{BB962C8B-B14F-4D97-AF65-F5344CB8AC3E}">
        <p14:creationId xmlns:p14="http://schemas.microsoft.com/office/powerpoint/2010/main" val="5617826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0" y="6534150"/>
          <a:ext cx="9144000" cy="323850"/>
        </p:xfrm>
        <a:graphic>
          <a:graphicData uri="http://schemas.openxmlformats.org/presentationml/2006/ole">
            <mc:AlternateContent xmlns:mc="http://schemas.openxmlformats.org/markup-compatibility/2006">
              <mc:Choice xmlns:v="urn:schemas-microsoft-com:vml" Requires="v">
                <p:oleObj spid="_x0000_s121865" name="Image" r:id="rId3" imgW="12190476" imgH="431594" progId="">
                  <p:embed/>
                </p:oleObj>
              </mc:Choice>
              <mc:Fallback>
                <p:oleObj name="Image" r:id="rId3" imgW="12190476" imgH="43159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34150"/>
                        <a:ext cx="91440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Line 6"/>
          <p:cNvSpPr>
            <a:spLocks noChangeShapeType="1"/>
          </p:cNvSpPr>
          <p:nvPr/>
        </p:nvSpPr>
        <p:spPr bwMode="auto">
          <a:xfrm>
            <a:off x="304800" y="836613"/>
            <a:ext cx="8496300" cy="0"/>
          </a:xfrm>
          <a:prstGeom prst="line">
            <a:avLst/>
          </a:prstGeom>
          <a:noFill/>
          <a:ln w="19050">
            <a:solidFill>
              <a:srgbClr val="A4DE00"/>
            </a:solidFill>
            <a:round/>
            <a:headEnd/>
            <a:tailEnd/>
          </a:ln>
          <a:effectLst/>
        </p:spPr>
        <p:txBody>
          <a:bodyPr vert="eaVert" wrap="none" anchor="ctr"/>
          <a:lstStyle/>
          <a:p>
            <a:pPr fontAlgn="auto">
              <a:spcBef>
                <a:spcPts val="0"/>
              </a:spcBef>
              <a:spcAft>
                <a:spcPts val="0"/>
              </a:spcAft>
              <a:defRPr/>
            </a:pPr>
            <a:endParaRPr lang="ja-JP" altLang="en-US">
              <a:latin typeface="+mn-lt"/>
              <a:ea typeface="+mn-ea"/>
            </a:endParaRPr>
          </a:p>
        </p:txBody>
      </p:sp>
      <p:sp>
        <p:nvSpPr>
          <p:cNvPr id="12291" name="Rectangle 3"/>
          <p:cNvSpPr>
            <a:spLocks noGrp="1" noChangeArrowheads="1"/>
          </p:cNvSpPr>
          <p:nvPr>
            <p:ph type="ctrTitle"/>
          </p:nvPr>
        </p:nvSpPr>
        <p:spPr>
          <a:xfrm>
            <a:off x="685800" y="2286000"/>
            <a:ext cx="7772400" cy="1143000"/>
          </a:xfrm>
        </p:spPr>
        <p:txBody>
          <a:bodyPr/>
          <a:lstStyle>
            <a:lvl1pPr algn="ctr">
              <a:defRPr/>
            </a:lvl1pPr>
          </a:lstStyle>
          <a:p>
            <a:r>
              <a:rPr lang="ja-JP" altLang="en-US" smtClean="0"/>
              <a:t>マスタ タイトルの書式設定</a:t>
            </a:r>
            <a:endParaRPr lang="ja-JP" altLang="en-US"/>
          </a:p>
        </p:txBody>
      </p:sp>
      <p:sp>
        <p:nvSpPr>
          <p:cNvPr id="12292" name="Rectangle 4"/>
          <p:cNvSpPr>
            <a:spLocks noGrp="1" noChangeArrowheads="1"/>
          </p:cNvSpPr>
          <p:nvPr>
            <p:ph type="subTitle" idx="1"/>
          </p:nvPr>
        </p:nvSpPr>
        <p:spPr>
          <a:xfrm>
            <a:off x="1371600" y="4219575"/>
            <a:ext cx="6400800" cy="1419225"/>
          </a:xfrm>
        </p:spPr>
        <p:txBody>
          <a:bodyPr/>
          <a:lstStyle>
            <a:lvl1pPr marL="0" indent="0" algn="ctr">
              <a:buFont typeface="Wingdings" pitchFamily="2" charset="2"/>
              <a:buNone/>
              <a:defRPr sz="2000"/>
            </a:lvl1pPr>
          </a:lstStyle>
          <a:p>
            <a:r>
              <a:rPr lang="ja-JP" altLang="en-US" smtClean="0"/>
              <a:t>マスタ サブタイトルの書式設定</a:t>
            </a:r>
            <a:endParaRPr lang="ja-JP" altLang="ja-JP"/>
          </a:p>
        </p:txBody>
      </p:sp>
      <p:sp>
        <p:nvSpPr>
          <p:cNvPr id="6" name="Rectangle 5"/>
          <p:cNvSpPr>
            <a:spLocks noGrp="1" noChangeArrowheads="1"/>
          </p:cNvSpPr>
          <p:nvPr>
            <p:ph type="sldNum" sz="quarter" idx="10"/>
          </p:nvPr>
        </p:nvSpPr>
        <p:spPr>
          <a:xfrm>
            <a:off x="8382000" y="6553200"/>
            <a:ext cx="762000" cy="304800"/>
          </a:xfrm>
        </p:spPr>
        <p:txBody>
          <a:bodyPr/>
          <a:lstStyle>
            <a:lvl1pPr>
              <a:defRPr/>
            </a:lvl1pPr>
          </a:lstStyle>
          <a:p>
            <a:pPr>
              <a:defRPr/>
            </a:pPr>
            <a:fld id="{7060336D-B881-4915-BF0E-4151B1282E45}" type="slidenum">
              <a:rPr lang="ja-JP" altLang="en-US"/>
              <a:pPr>
                <a:defRPr/>
              </a:pPr>
              <a:t>‹#›</a:t>
            </a:fld>
            <a:endParaRPr lang="ja-JP" altLang="en-US"/>
          </a:p>
        </p:txBody>
      </p:sp>
      <p:sp>
        <p:nvSpPr>
          <p:cNvPr id="7" name="Rectangle 7"/>
          <p:cNvSpPr>
            <a:spLocks noGrp="1" noChangeArrowheads="1"/>
          </p:cNvSpPr>
          <p:nvPr>
            <p:ph type="ftr" sz="quarter" idx="11"/>
          </p:nvPr>
        </p:nvSpPr>
        <p:spPr>
          <a:xfrm>
            <a:off x="2168525" y="6597650"/>
            <a:ext cx="4841875" cy="260350"/>
          </a:xfrm>
        </p:spPr>
        <p:txBody>
          <a:bodyPr/>
          <a:lstStyle>
            <a:lvl1pPr>
              <a:defRPr/>
            </a:lvl1pPr>
          </a:lstStyle>
          <a:p>
            <a:pPr>
              <a:defRPr/>
            </a:pPr>
            <a:endParaRPr lang="en-US" altLang="ja-JP"/>
          </a:p>
        </p:txBody>
      </p:sp>
      <p:sp>
        <p:nvSpPr>
          <p:cNvPr id="8" name="Rectangle 8"/>
          <p:cNvSpPr>
            <a:spLocks noGrp="1" noChangeArrowheads="1"/>
          </p:cNvSpPr>
          <p:nvPr>
            <p:ph type="dt" sz="quarter" idx="12"/>
          </p:nvPr>
        </p:nvSpPr>
        <p:spPr bwMode="auto">
          <a:xfrm>
            <a:off x="6629400" y="99060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Verdana" pitchFamily="34" charset="0"/>
                <a:ea typeface="ＭＳ ゴシック" pitchFamily="49" charset="-128"/>
              </a:defRPr>
            </a:lvl1pPr>
          </a:lstStyle>
          <a:p>
            <a:pPr>
              <a:defRPr/>
            </a:pPr>
            <a:fld id="{278633C2-F2FA-401A-AF45-ED98733BC286}" type="datetime1">
              <a:rPr lang="ja-JP" altLang="en-US"/>
              <a:pPr>
                <a:defRPr/>
              </a:pPr>
              <a:t>2012/3/23</a:t>
            </a:fld>
            <a:endParaRPr lang="en-US" altLang="ja-JP"/>
          </a:p>
        </p:txBody>
      </p:sp>
    </p:spTree>
    <p:extLst>
      <p:ext uri="{BB962C8B-B14F-4D97-AF65-F5344CB8AC3E}">
        <p14:creationId xmlns:p14="http://schemas.microsoft.com/office/powerpoint/2010/main" val="179119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a:ln/>
        </p:spPr>
        <p:txBody>
          <a:bodyPr/>
          <a:lstStyle>
            <a:lvl1pPr>
              <a:defRPr/>
            </a:lvl1pPr>
          </a:lstStyle>
          <a:p>
            <a:pPr>
              <a:defRPr/>
            </a:pPr>
            <a:fld id="{FBAC2F13-58A0-41A1-AC12-33A85BB8FC18}" type="slidenum">
              <a:rPr lang="ja-JP" altLang="en-US"/>
              <a:pPr>
                <a:defRPr/>
              </a:pPr>
              <a:t>‹#›</a:t>
            </a:fld>
            <a:endParaRPr lang="ja-JP"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412495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48450" y="228600"/>
            <a:ext cx="2114550" cy="6248400"/>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304800" y="228600"/>
            <a:ext cx="6191250" cy="6248400"/>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a:ln/>
        </p:spPr>
        <p:txBody>
          <a:bodyPr/>
          <a:lstStyle>
            <a:lvl1pPr>
              <a:defRPr/>
            </a:lvl1pPr>
          </a:lstStyle>
          <a:p>
            <a:pPr>
              <a:defRPr/>
            </a:pPr>
            <a:fld id="{92C6D4D1-EA6B-4C9E-8824-4F5003C640EB}" type="slidenum">
              <a:rPr lang="ja-JP" altLang="en-US"/>
              <a:pPr>
                <a:defRPr/>
              </a:pPr>
              <a:t>‹#›</a:t>
            </a:fld>
            <a:endParaRPr lang="ja-JP"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372237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a:ln/>
        </p:spPr>
        <p:txBody>
          <a:bodyPr/>
          <a:lstStyle>
            <a:lvl1pPr>
              <a:defRPr/>
            </a:lvl1pPr>
          </a:lstStyle>
          <a:p>
            <a:pPr>
              <a:defRPr/>
            </a:pPr>
            <a:fld id="{68EEF8A9-B559-4814-8E39-4008CF40A7FA}" type="slidenum">
              <a:rPr lang="ja-JP" altLang="en-US"/>
              <a:pPr>
                <a:defRPr/>
              </a:pPr>
              <a:t>‹#›</a:t>
            </a:fld>
            <a:endParaRPr lang="ja-JP"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214988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Rectangle 5"/>
          <p:cNvSpPr>
            <a:spLocks noGrp="1" noChangeArrowheads="1"/>
          </p:cNvSpPr>
          <p:nvPr>
            <p:ph type="sldNum" sz="quarter" idx="10"/>
          </p:nvPr>
        </p:nvSpPr>
        <p:spPr>
          <a:ln/>
        </p:spPr>
        <p:txBody>
          <a:bodyPr/>
          <a:lstStyle>
            <a:lvl1pPr>
              <a:defRPr/>
            </a:lvl1pPr>
          </a:lstStyle>
          <a:p>
            <a:pPr>
              <a:defRPr/>
            </a:pPr>
            <a:fld id="{C9CCF037-3AC9-46E8-8036-7AB3018E0D3B}" type="slidenum">
              <a:rPr lang="ja-JP" altLang="en-US"/>
              <a:pPr>
                <a:defRPr/>
              </a:pPr>
              <a:t>‹#›</a:t>
            </a:fld>
            <a:endParaRPr lang="ja-JP"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36472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304800" y="990600"/>
            <a:ext cx="41529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10100" y="990600"/>
            <a:ext cx="41529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5"/>
          <p:cNvSpPr>
            <a:spLocks noGrp="1" noChangeArrowheads="1"/>
          </p:cNvSpPr>
          <p:nvPr>
            <p:ph type="sldNum" sz="quarter" idx="10"/>
          </p:nvPr>
        </p:nvSpPr>
        <p:spPr>
          <a:ln/>
        </p:spPr>
        <p:txBody>
          <a:bodyPr/>
          <a:lstStyle>
            <a:lvl1pPr>
              <a:defRPr/>
            </a:lvl1pPr>
          </a:lstStyle>
          <a:p>
            <a:pPr>
              <a:defRPr/>
            </a:pPr>
            <a:fld id="{28977AE3-FC16-4221-843F-626A29F3D93C}" type="slidenum">
              <a:rPr lang="ja-JP" altLang="en-US"/>
              <a:pPr>
                <a:defRPr/>
              </a:pPr>
              <a:t>‹#›</a:t>
            </a:fld>
            <a:endParaRPr lang="ja-JP"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530507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5"/>
          <p:cNvSpPr>
            <a:spLocks noGrp="1" noChangeArrowheads="1"/>
          </p:cNvSpPr>
          <p:nvPr>
            <p:ph type="sldNum" sz="quarter" idx="10"/>
          </p:nvPr>
        </p:nvSpPr>
        <p:spPr>
          <a:ln/>
        </p:spPr>
        <p:txBody>
          <a:bodyPr/>
          <a:lstStyle>
            <a:lvl1pPr>
              <a:defRPr/>
            </a:lvl1pPr>
          </a:lstStyle>
          <a:p>
            <a:pPr>
              <a:defRPr/>
            </a:pPr>
            <a:fld id="{84B3E2AD-EC7D-4DCE-9B16-AE8D4224D133}" type="slidenum">
              <a:rPr lang="ja-JP" altLang="en-US"/>
              <a:pPr>
                <a:defRPr/>
              </a:pPr>
              <a:t>‹#›</a:t>
            </a:fld>
            <a:endParaRPr lang="ja-JP" alt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000140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5"/>
          <p:cNvSpPr>
            <a:spLocks noGrp="1" noChangeArrowheads="1"/>
          </p:cNvSpPr>
          <p:nvPr>
            <p:ph type="sldNum" sz="quarter" idx="10"/>
          </p:nvPr>
        </p:nvSpPr>
        <p:spPr>
          <a:ln/>
        </p:spPr>
        <p:txBody>
          <a:bodyPr/>
          <a:lstStyle>
            <a:lvl1pPr>
              <a:defRPr/>
            </a:lvl1pPr>
          </a:lstStyle>
          <a:p>
            <a:pPr>
              <a:defRPr/>
            </a:pPr>
            <a:fld id="{DA2F8BB6-2BD9-43D9-AF0C-3E29988CDC56}" type="slidenum">
              <a:rPr lang="ja-JP" altLang="en-US"/>
              <a:pPr>
                <a:defRPr/>
              </a:pPr>
              <a:t>‹#›</a:t>
            </a:fld>
            <a:endParaRPr lang="ja-JP" alt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235143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FE0D1FCB-3B32-4C1F-BFD1-A8D778F1452B}" type="slidenum">
              <a:rPr lang="ja-JP" altLang="en-US"/>
              <a:pPr>
                <a:defRPr/>
              </a:pPr>
              <a:t>‹#›</a:t>
            </a:fld>
            <a:endParaRPr lang="ja-JP" altLang="en-US"/>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642716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5"/>
          <p:cNvSpPr>
            <a:spLocks noGrp="1" noChangeArrowheads="1"/>
          </p:cNvSpPr>
          <p:nvPr>
            <p:ph type="sldNum" sz="quarter" idx="10"/>
          </p:nvPr>
        </p:nvSpPr>
        <p:spPr>
          <a:ln/>
        </p:spPr>
        <p:txBody>
          <a:bodyPr/>
          <a:lstStyle>
            <a:lvl1pPr>
              <a:defRPr/>
            </a:lvl1pPr>
          </a:lstStyle>
          <a:p>
            <a:pPr>
              <a:defRPr/>
            </a:pPr>
            <a:fld id="{3F6FF5ED-6EC3-4868-9FFB-81AEEB13D150}" type="slidenum">
              <a:rPr lang="ja-JP" altLang="en-US"/>
              <a:pPr>
                <a:defRPr/>
              </a:pPr>
              <a:t>‹#›</a:t>
            </a:fld>
            <a:endParaRPr lang="ja-JP"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54487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アイコンをクリックして図を追加</a:t>
            </a:r>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5"/>
          <p:cNvSpPr>
            <a:spLocks noGrp="1" noChangeArrowheads="1"/>
          </p:cNvSpPr>
          <p:nvPr>
            <p:ph type="sldNum" sz="quarter" idx="10"/>
          </p:nvPr>
        </p:nvSpPr>
        <p:spPr>
          <a:ln/>
        </p:spPr>
        <p:txBody>
          <a:bodyPr/>
          <a:lstStyle>
            <a:lvl1pPr>
              <a:defRPr/>
            </a:lvl1pPr>
          </a:lstStyle>
          <a:p>
            <a:pPr>
              <a:defRPr/>
            </a:pPr>
            <a:fld id="{616EEFD5-FA4D-43F3-A18F-9F72407E01E2}" type="slidenum">
              <a:rPr lang="ja-JP" altLang="en-US"/>
              <a:pPr>
                <a:defRPr/>
              </a:pPr>
              <a:t>‹#›</a:t>
            </a:fld>
            <a:endParaRPr lang="ja-JP"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481232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0" y="6534150"/>
          <a:ext cx="9144000" cy="323850"/>
        </p:xfrm>
        <a:graphic>
          <a:graphicData uri="http://schemas.openxmlformats.org/presentationml/2006/ole">
            <mc:AlternateContent xmlns:mc="http://schemas.openxmlformats.org/markup-compatibility/2006">
              <mc:Choice xmlns:v="urn:schemas-microsoft-com:vml" Requires="v">
                <p:oleObj spid="_x0000_s1040" name="Image" r:id="rId14" imgW="12190476" imgH="431594" progId="">
                  <p:embed/>
                </p:oleObj>
              </mc:Choice>
              <mc:Fallback>
                <p:oleObj name="Image" r:id="rId14" imgW="12190476" imgH="431594" progId="">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534150"/>
                        <a:ext cx="9144000" cy="32385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28" name="Rectangle 3"/>
          <p:cNvSpPr>
            <a:spLocks noGrp="1" noChangeArrowheads="1"/>
          </p:cNvSpPr>
          <p:nvPr>
            <p:ph type="title"/>
          </p:nvPr>
        </p:nvSpPr>
        <p:spPr bwMode="auto">
          <a:xfrm>
            <a:off x="304800" y="228600"/>
            <a:ext cx="845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9" name="Rectangle 4"/>
          <p:cNvSpPr>
            <a:spLocks noGrp="1" noChangeArrowheads="1"/>
          </p:cNvSpPr>
          <p:nvPr>
            <p:ph type="body" idx="1"/>
          </p:nvPr>
        </p:nvSpPr>
        <p:spPr bwMode="auto">
          <a:xfrm>
            <a:off x="304800" y="990600"/>
            <a:ext cx="8458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1269" name="Rectangle 5"/>
          <p:cNvSpPr>
            <a:spLocks noGrp="1" noChangeArrowheads="1"/>
          </p:cNvSpPr>
          <p:nvPr>
            <p:ph type="sldNum" sz="quarter" idx="4"/>
          </p:nvPr>
        </p:nvSpPr>
        <p:spPr bwMode="auto">
          <a:xfrm>
            <a:off x="8305800" y="6553200"/>
            <a:ext cx="835025"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lnSpc>
                <a:spcPct val="100000"/>
              </a:lnSpc>
              <a:spcBef>
                <a:spcPct val="0"/>
              </a:spcBef>
              <a:spcAft>
                <a:spcPts val="0"/>
              </a:spcAft>
              <a:defRPr sz="1400">
                <a:latin typeface="+mn-lt"/>
                <a:ea typeface="+mn-ea"/>
              </a:defRPr>
            </a:lvl1pPr>
          </a:lstStyle>
          <a:p>
            <a:pPr>
              <a:defRPr/>
            </a:pPr>
            <a:fld id="{922D2C3B-74A1-4135-8288-16B2F0A4DADE}" type="slidenum">
              <a:rPr lang="ja-JP" altLang="en-US"/>
              <a:pPr>
                <a:defRPr/>
              </a:pPr>
              <a:t>‹#›</a:t>
            </a:fld>
            <a:endParaRPr lang="ja-JP" altLang="en-US"/>
          </a:p>
        </p:txBody>
      </p:sp>
      <p:sp>
        <p:nvSpPr>
          <p:cNvPr id="11270" name="Line 6"/>
          <p:cNvSpPr>
            <a:spLocks noChangeShapeType="1"/>
          </p:cNvSpPr>
          <p:nvPr/>
        </p:nvSpPr>
        <p:spPr bwMode="auto">
          <a:xfrm>
            <a:off x="304800" y="836613"/>
            <a:ext cx="8496300" cy="0"/>
          </a:xfrm>
          <a:prstGeom prst="line">
            <a:avLst/>
          </a:prstGeom>
          <a:noFill/>
          <a:ln w="19050">
            <a:solidFill>
              <a:srgbClr val="A4DE00"/>
            </a:solidFill>
            <a:round/>
            <a:headEnd/>
            <a:tailEnd/>
          </a:ln>
          <a:effectLst/>
        </p:spPr>
        <p:txBody>
          <a:bodyPr vert="eaVert" wrap="none" anchor="ctr"/>
          <a:lstStyle/>
          <a:p>
            <a:pPr fontAlgn="auto">
              <a:spcBef>
                <a:spcPts val="0"/>
              </a:spcBef>
              <a:spcAft>
                <a:spcPts val="0"/>
              </a:spcAft>
              <a:defRPr/>
            </a:pPr>
            <a:endParaRPr lang="ja-JP" altLang="en-US">
              <a:latin typeface="+mn-lt"/>
              <a:ea typeface="+mn-ea"/>
            </a:endParaRPr>
          </a:p>
        </p:txBody>
      </p:sp>
      <p:sp>
        <p:nvSpPr>
          <p:cNvPr id="11271" name="Rectangle 7"/>
          <p:cNvSpPr>
            <a:spLocks noGrp="1" noChangeArrowheads="1"/>
          </p:cNvSpPr>
          <p:nvPr>
            <p:ph type="ftr" sz="quarter" idx="3"/>
          </p:nvPr>
        </p:nvSpPr>
        <p:spPr bwMode="auto">
          <a:xfrm>
            <a:off x="2136775" y="6597650"/>
            <a:ext cx="4873625"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Verdana" pitchFamily="34" charset="0"/>
                <a:ea typeface="ＭＳ ゴシック" pitchFamily="49" charset="-128"/>
              </a:defRPr>
            </a:lvl1pPr>
          </a:lstStyle>
          <a:p>
            <a:pPr>
              <a:defRPr/>
            </a:pPr>
            <a:endParaRPr lang="en-US" altLang="ja-JP"/>
          </a:p>
        </p:txBody>
      </p:sp>
    </p:spTree>
  </p:cSld>
  <p:clrMap bg1="lt1" tx1="dk1" bg2="lt2" tx2="dk2" accent1="accent1" accent2="accent2" accent3="accent3" accent4="accent4" accent5="accent5" accent6="accent6" hlink="hlink" folHlink="folHlink"/>
  <p:sldLayoutIdLst>
    <p:sldLayoutId id="2147483743"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hdr="0" ftr="0" dt="0"/>
  <p:txStyles>
    <p:title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Verdana" pitchFamily="34" charset="0"/>
          <a:ea typeface="ＭＳ ゴシック" pitchFamily="49" charset="-128"/>
        </a:defRPr>
      </a:lvl2pPr>
      <a:lvl3pPr algn="l" rtl="0" eaLnBrk="0" fontAlgn="base" hangingPunct="0">
        <a:spcBef>
          <a:spcPct val="0"/>
        </a:spcBef>
        <a:spcAft>
          <a:spcPct val="0"/>
        </a:spcAft>
        <a:defRPr kumimoji="1" sz="3200">
          <a:solidFill>
            <a:schemeClr val="tx2"/>
          </a:solidFill>
          <a:latin typeface="Verdana" pitchFamily="34" charset="0"/>
          <a:ea typeface="ＭＳ ゴシック" pitchFamily="49" charset="-128"/>
        </a:defRPr>
      </a:lvl3pPr>
      <a:lvl4pPr algn="l" rtl="0" eaLnBrk="0" fontAlgn="base" hangingPunct="0">
        <a:spcBef>
          <a:spcPct val="0"/>
        </a:spcBef>
        <a:spcAft>
          <a:spcPct val="0"/>
        </a:spcAft>
        <a:defRPr kumimoji="1" sz="3200">
          <a:solidFill>
            <a:schemeClr val="tx2"/>
          </a:solidFill>
          <a:latin typeface="Verdana" pitchFamily="34" charset="0"/>
          <a:ea typeface="ＭＳ ゴシック" pitchFamily="49" charset="-128"/>
        </a:defRPr>
      </a:lvl4pPr>
      <a:lvl5pPr algn="l" rtl="0" eaLnBrk="0" fontAlgn="base" hangingPunct="0">
        <a:spcBef>
          <a:spcPct val="0"/>
        </a:spcBef>
        <a:spcAft>
          <a:spcPct val="0"/>
        </a:spcAft>
        <a:defRPr kumimoji="1" sz="3200">
          <a:solidFill>
            <a:schemeClr val="tx2"/>
          </a:solidFill>
          <a:latin typeface="Verdana" pitchFamily="34" charset="0"/>
          <a:ea typeface="ＭＳ ゴシック" pitchFamily="49" charset="-128"/>
        </a:defRPr>
      </a:lvl5pPr>
      <a:lvl6pPr marL="457200" algn="l" rtl="0" eaLnBrk="1" fontAlgn="base" hangingPunct="1">
        <a:spcBef>
          <a:spcPct val="0"/>
        </a:spcBef>
        <a:spcAft>
          <a:spcPct val="0"/>
        </a:spcAft>
        <a:defRPr kumimoji="1" sz="3200">
          <a:solidFill>
            <a:schemeClr val="tx2"/>
          </a:solidFill>
          <a:latin typeface="MeiryoKe_PGothic" pitchFamily="50" charset="-128"/>
          <a:ea typeface="MeiryoKe_PGothic" pitchFamily="50" charset="-128"/>
        </a:defRPr>
      </a:lvl6pPr>
      <a:lvl7pPr marL="914400" algn="l" rtl="0" eaLnBrk="1" fontAlgn="base" hangingPunct="1">
        <a:spcBef>
          <a:spcPct val="0"/>
        </a:spcBef>
        <a:spcAft>
          <a:spcPct val="0"/>
        </a:spcAft>
        <a:defRPr kumimoji="1" sz="3200">
          <a:solidFill>
            <a:schemeClr val="tx2"/>
          </a:solidFill>
          <a:latin typeface="MeiryoKe_PGothic" pitchFamily="50" charset="-128"/>
          <a:ea typeface="MeiryoKe_PGothic" pitchFamily="50" charset="-128"/>
        </a:defRPr>
      </a:lvl7pPr>
      <a:lvl8pPr marL="1371600" algn="l" rtl="0" eaLnBrk="1" fontAlgn="base" hangingPunct="1">
        <a:spcBef>
          <a:spcPct val="0"/>
        </a:spcBef>
        <a:spcAft>
          <a:spcPct val="0"/>
        </a:spcAft>
        <a:defRPr kumimoji="1" sz="3200">
          <a:solidFill>
            <a:schemeClr val="tx2"/>
          </a:solidFill>
          <a:latin typeface="MeiryoKe_PGothic" pitchFamily="50" charset="-128"/>
          <a:ea typeface="MeiryoKe_PGothic" pitchFamily="50" charset="-128"/>
        </a:defRPr>
      </a:lvl8pPr>
      <a:lvl9pPr marL="1828800" algn="l" rtl="0" eaLnBrk="1" fontAlgn="base" hangingPunct="1">
        <a:spcBef>
          <a:spcPct val="0"/>
        </a:spcBef>
        <a:spcAft>
          <a:spcPct val="0"/>
        </a:spcAft>
        <a:defRPr kumimoji="1" sz="3200">
          <a:solidFill>
            <a:schemeClr val="tx2"/>
          </a:solidFill>
          <a:latin typeface="MeiryoKe_PGothic" pitchFamily="50" charset="-128"/>
          <a:ea typeface="MeiryoKe_PGothic" pitchFamily="50" charset="-128"/>
        </a:defRPr>
      </a:lvl9pPr>
    </p:titleStyle>
    <p:bodyStyle>
      <a:lvl1pPr marL="263525" indent="-263525" algn="l" rtl="0" eaLnBrk="0" fontAlgn="base" hangingPunct="0">
        <a:spcBef>
          <a:spcPct val="20000"/>
        </a:spcBef>
        <a:spcAft>
          <a:spcPct val="0"/>
        </a:spcAft>
        <a:buFont typeface="Wingdings" pitchFamily="2" charset="2"/>
        <a:buChar char="v"/>
        <a:defRPr kumimoji="1" sz="2400">
          <a:solidFill>
            <a:schemeClr val="tx1"/>
          </a:solidFill>
          <a:latin typeface="+mn-lt"/>
          <a:ea typeface="+mn-ea"/>
          <a:cs typeface="+mn-cs"/>
        </a:defRPr>
      </a:lvl1pPr>
      <a:lvl2pPr marL="617538" indent="-174625" algn="l" rtl="0" eaLnBrk="0" fontAlgn="base" hangingPunct="0">
        <a:spcBef>
          <a:spcPct val="20000"/>
        </a:spcBef>
        <a:spcAft>
          <a:spcPct val="0"/>
        </a:spcAft>
        <a:buFont typeface="Wingdings" pitchFamily="2" charset="2"/>
        <a:buChar char="w"/>
        <a:defRPr kumimoji="1" sz="2200">
          <a:solidFill>
            <a:schemeClr val="tx1"/>
          </a:solidFill>
          <a:latin typeface="+mn-lt"/>
          <a:ea typeface="+mn-ea"/>
        </a:defRPr>
      </a:lvl2pPr>
      <a:lvl3pPr marL="979488" indent="-182563" algn="l" rtl="0" eaLnBrk="0" fontAlgn="base" hangingPunct="0">
        <a:spcBef>
          <a:spcPct val="20000"/>
        </a:spcBef>
        <a:spcAft>
          <a:spcPct val="0"/>
        </a:spcAft>
        <a:buFont typeface="Times New Roman" pitchFamily="18" charset="0"/>
        <a:buChar char="▪"/>
        <a:defRPr kumimoji="1" sz="2000">
          <a:solidFill>
            <a:schemeClr val="tx1"/>
          </a:solidFill>
          <a:latin typeface="+mn-lt"/>
          <a:ea typeface="+mn-ea"/>
        </a:defRPr>
      </a:lvl3pPr>
      <a:lvl4pPr marL="1341438" indent="-182563" algn="l" rtl="0" eaLnBrk="0" fontAlgn="base" hangingPunct="0">
        <a:spcBef>
          <a:spcPct val="20000"/>
        </a:spcBef>
        <a:spcAft>
          <a:spcPct val="0"/>
        </a:spcAft>
        <a:buFont typeface="Wingdings" pitchFamily="2" charset="2"/>
        <a:buChar char="ú"/>
        <a:defRPr kumimoji="1">
          <a:solidFill>
            <a:schemeClr val="tx1"/>
          </a:solidFill>
          <a:latin typeface="+mn-lt"/>
          <a:ea typeface="+mn-ea"/>
        </a:defRPr>
      </a:lvl4pPr>
      <a:lvl5pPr marL="1695450" indent="-174625" algn="l" rtl="0" eaLnBrk="0" fontAlgn="base" hangingPunct="0">
        <a:spcBef>
          <a:spcPct val="20000"/>
        </a:spcBef>
        <a:spcAft>
          <a:spcPct val="0"/>
        </a:spcAft>
        <a:buFont typeface="MeiryoKe_PGothic" pitchFamily="50" charset="-128"/>
        <a:buChar char="‣"/>
        <a:defRPr kumimoji="1" sz="1600">
          <a:solidFill>
            <a:schemeClr val="tx1"/>
          </a:solidFill>
          <a:latin typeface="+mn-lt"/>
          <a:ea typeface="+mn-ea"/>
        </a:defRPr>
      </a:lvl5pPr>
      <a:lvl6pPr marL="2070100" indent="-174625" algn="l" rtl="0" eaLnBrk="1" fontAlgn="base" hangingPunct="1">
        <a:spcBef>
          <a:spcPct val="20000"/>
        </a:spcBef>
        <a:spcAft>
          <a:spcPct val="0"/>
        </a:spcAft>
        <a:buFont typeface="MeiryoKe_PGothic" pitchFamily="50" charset="-128"/>
        <a:buChar char="‣"/>
        <a:defRPr kumimoji="1" sz="1600">
          <a:solidFill>
            <a:schemeClr val="tx1"/>
          </a:solidFill>
          <a:latin typeface="+mn-lt"/>
          <a:ea typeface="+mn-ea"/>
        </a:defRPr>
      </a:lvl6pPr>
      <a:lvl7pPr marL="2527300" indent="-174625" algn="l" rtl="0" eaLnBrk="1" fontAlgn="base" hangingPunct="1">
        <a:spcBef>
          <a:spcPct val="20000"/>
        </a:spcBef>
        <a:spcAft>
          <a:spcPct val="0"/>
        </a:spcAft>
        <a:buFont typeface="MeiryoKe_PGothic" pitchFamily="50" charset="-128"/>
        <a:buChar char="‣"/>
        <a:defRPr kumimoji="1" sz="1600">
          <a:solidFill>
            <a:schemeClr val="tx1"/>
          </a:solidFill>
          <a:latin typeface="+mn-lt"/>
          <a:ea typeface="+mn-ea"/>
        </a:defRPr>
      </a:lvl7pPr>
      <a:lvl8pPr marL="2984500" indent="-174625" algn="l" rtl="0" eaLnBrk="1" fontAlgn="base" hangingPunct="1">
        <a:spcBef>
          <a:spcPct val="20000"/>
        </a:spcBef>
        <a:spcAft>
          <a:spcPct val="0"/>
        </a:spcAft>
        <a:buFont typeface="MeiryoKe_PGothic" pitchFamily="50" charset="-128"/>
        <a:buChar char="‣"/>
        <a:defRPr kumimoji="1" sz="1600">
          <a:solidFill>
            <a:schemeClr val="tx1"/>
          </a:solidFill>
          <a:latin typeface="+mn-lt"/>
          <a:ea typeface="+mn-ea"/>
        </a:defRPr>
      </a:lvl8pPr>
      <a:lvl9pPr marL="3441700" indent="-174625" algn="l" rtl="0" eaLnBrk="1" fontAlgn="base" hangingPunct="1">
        <a:spcBef>
          <a:spcPct val="20000"/>
        </a:spcBef>
        <a:spcAft>
          <a:spcPct val="0"/>
        </a:spcAft>
        <a:buFont typeface="MeiryoKe_PGothic" pitchFamily="50" charset="-128"/>
        <a:buChar char="‣"/>
        <a:defRPr kumimoji="1" sz="16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type="sldNum" sz="quarter" idx="10"/>
          </p:nvPr>
        </p:nvSpPr>
        <p:spPr/>
        <p:txBody>
          <a:bodyPr/>
          <a:lstStyle/>
          <a:p>
            <a:pPr>
              <a:defRPr/>
            </a:pPr>
            <a:fld id="{A71E82ED-86CE-412B-885A-D13E0C64843B}" type="slidenum">
              <a:rPr lang="ja-JP" altLang="en-US"/>
              <a:pPr>
                <a:defRPr/>
              </a:pPr>
              <a:t>1</a:t>
            </a:fld>
            <a:endParaRPr lang="ja-JP" altLang="en-US"/>
          </a:p>
        </p:txBody>
      </p:sp>
      <p:sp>
        <p:nvSpPr>
          <p:cNvPr id="4099" name="タイトル 1"/>
          <p:cNvSpPr>
            <a:spLocks noGrp="1"/>
          </p:cNvSpPr>
          <p:nvPr>
            <p:ph type="ctrTitle"/>
          </p:nvPr>
        </p:nvSpPr>
        <p:spPr/>
        <p:txBody>
          <a:bodyPr/>
          <a:lstStyle/>
          <a:p>
            <a:pPr eaLnBrk="1" hangingPunct="1"/>
            <a:r>
              <a:rPr lang="en-US" altLang="ja-JP" smtClean="0">
                <a:latin typeface="Times New Roman" pitchFamily="18" charset="0"/>
              </a:rPr>
              <a:t>TOPPERS/ASP</a:t>
            </a:r>
            <a:r>
              <a:rPr lang="ja-JP" altLang="en-US" smtClean="0"/>
              <a:t>カーネル</a:t>
            </a:r>
            <a:r>
              <a:rPr lang="en-US" altLang="ja-JP" smtClean="0"/>
              <a:t/>
            </a:r>
            <a:br>
              <a:rPr lang="en-US" altLang="ja-JP" smtClean="0"/>
            </a:br>
            <a:r>
              <a:rPr lang="ja-JP" altLang="en-US" smtClean="0"/>
              <a:t>標準トレースログの可視化変換ルール例</a:t>
            </a:r>
          </a:p>
        </p:txBody>
      </p:sp>
      <p:sp>
        <p:nvSpPr>
          <p:cNvPr id="4100" name="サブタイトル 2"/>
          <p:cNvSpPr>
            <a:spLocks noGrp="1"/>
          </p:cNvSpPr>
          <p:nvPr>
            <p:ph type="subTitle" idx="1"/>
          </p:nvPr>
        </p:nvSpPr>
        <p:spPr/>
        <p:txBody>
          <a:bodyPr/>
          <a:lstStyle/>
          <a:p>
            <a:pPr eaLnBrk="1" hangingPunct="1"/>
            <a:endParaRPr lang="en-US" altLang="ja-JP" dirty="0" smtClean="0"/>
          </a:p>
          <a:p>
            <a:pPr eaLnBrk="1" hangingPunct="1"/>
            <a:r>
              <a:rPr lang="ja-JP" altLang="en-US" dirty="0" smtClean="0"/>
              <a:t>名古屋大学</a:t>
            </a:r>
          </a:p>
        </p:txBody>
      </p:sp>
      <p:sp>
        <p:nvSpPr>
          <p:cNvPr id="6" name="Text Box 5"/>
          <p:cNvSpPr txBox="1">
            <a:spLocks noChangeArrowheads="1"/>
          </p:cNvSpPr>
          <p:nvPr/>
        </p:nvSpPr>
        <p:spPr bwMode="auto">
          <a:xfrm>
            <a:off x="5580063" y="908050"/>
            <a:ext cx="327025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000">
                <a:solidFill>
                  <a:schemeClr val="tx1"/>
                </a:solidFill>
                <a:latin typeface="Times New Roman" pitchFamily="18" charset="0"/>
                <a:ea typeface="ＭＳ ゴシック" pitchFamily="49" charset="-128"/>
              </a:defRPr>
            </a:lvl1pPr>
            <a:lvl2pPr marL="742950" indent="-285750" eaLnBrk="0" hangingPunct="0">
              <a:defRPr kumimoji="1" sz="2000">
                <a:solidFill>
                  <a:schemeClr val="tx1"/>
                </a:solidFill>
                <a:latin typeface="Times New Roman" pitchFamily="18" charset="0"/>
                <a:ea typeface="ＭＳ ゴシック" pitchFamily="49" charset="-128"/>
              </a:defRPr>
            </a:lvl2pPr>
            <a:lvl3pPr marL="1143000" indent="-228600" eaLnBrk="0" hangingPunct="0">
              <a:defRPr kumimoji="1" sz="2000">
                <a:solidFill>
                  <a:schemeClr val="tx1"/>
                </a:solidFill>
                <a:latin typeface="Times New Roman" pitchFamily="18" charset="0"/>
                <a:ea typeface="ＭＳ ゴシック" pitchFamily="49" charset="-128"/>
              </a:defRPr>
            </a:lvl3pPr>
            <a:lvl4pPr marL="1600200" indent="-228600" eaLnBrk="0" hangingPunct="0">
              <a:defRPr kumimoji="1" sz="2000">
                <a:solidFill>
                  <a:schemeClr val="tx1"/>
                </a:solidFill>
                <a:latin typeface="Times New Roman" pitchFamily="18" charset="0"/>
                <a:ea typeface="ＭＳ ゴシック" pitchFamily="49" charset="-128"/>
              </a:defRPr>
            </a:lvl4pPr>
            <a:lvl5pPr marL="2057400" indent="-228600" eaLnBrk="0" hangingPunct="0">
              <a:defRPr kumimoji="1" sz="2000">
                <a:solidFill>
                  <a:schemeClr val="tx1"/>
                </a:solidFill>
                <a:latin typeface="Times New Roman" pitchFamily="18" charset="0"/>
                <a:ea typeface="ＭＳ ゴシック" pitchFamily="49" charset="-128"/>
              </a:defRPr>
            </a:lvl5pPr>
            <a:lvl6pPr marL="25146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18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290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862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algn="ctr" eaLnBrk="1" hangingPunct="1">
              <a:spcBef>
                <a:spcPct val="50000"/>
              </a:spcBef>
            </a:pPr>
            <a:r>
              <a:rPr lang="ja-JP" altLang="en-US" sz="1600" dirty="0">
                <a:latin typeface="ＭＳ ゴシック" pitchFamily="49" charset="-128"/>
              </a:rPr>
              <a:t>最終更新日 </a:t>
            </a:r>
            <a:r>
              <a:rPr lang="en-US" altLang="ja-JP" sz="1600" dirty="0">
                <a:latin typeface="ＭＳ ゴシック" pitchFamily="49" charset="-128"/>
              </a:rPr>
              <a:t>: </a:t>
            </a:r>
            <a:r>
              <a:rPr lang="en-US" altLang="ja-JP" sz="1600" dirty="0" smtClean="0">
                <a:latin typeface="ＭＳ ゴシック" pitchFamily="49" charset="-128"/>
              </a:rPr>
              <a:t>2012/02/22</a:t>
            </a:r>
            <a:endParaRPr lang="ja-JP" altLang="en-US" sz="1600" dirty="0">
              <a:latin typeface="ＭＳ ゴシック" pitchFamily="49"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Grp="1" noChangeArrowheads="1"/>
          </p:cNvSpPr>
          <p:nvPr>
            <p:ph type="sldNum" sz="quarter" idx="10"/>
          </p:nvPr>
        </p:nvSpPr>
        <p:spPr/>
        <p:txBody>
          <a:bodyPr/>
          <a:lstStyle/>
          <a:p>
            <a:pPr>
              <a:defRPr/>
            </a:pPr>
            <a:fld id="{9A692EA5-0DC5-4EB9-9BDB-1BA6C1FA59E7}" type="slidenum">
              <a:rPr lang="ja-JP" altLang="en-US"/>
              <a:pPr>
                <a:defRPr/>
              </a:pPr>
              <a:t>10</a:t>
            </a:fld>
            <a:endParaRPr lang="ja-JP" altLang="en-US"/>
          </a:p>
        </p:txBody>
      </p:sp>
      <p:sp>
        <p:nvSpPr>
          <p:cNvPr id="13315" name="タイトル 4"/>
          <p:cNvSpPr>
            <a:spLocks noGrp="1"/>
          </p:cNvSpPr>
          <p:nvPr>
            <p:ph type="ctrTitle"/>
          </p:nvPr>
        </p:nvSpPr>
        <p:spPr/>
        <p:txBody>
          <a:bodyPr/>
          <a:lstStyle/>
          <a:p>
            <a:pPr eaLnBrk="1" hangingPunct="1"/>
            <a:r>
              <a:rPr lang="ja-JP" altLang="en-US" smtClean="0"/>
              <a:t>可視化変換の流れ</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5"/>
          <p:cNvSpPr>
            <a:spLocks noGrp="1" noChangeArrowheads="1"/>
          </p:cNvSpPr>
          <p:nvPr>
            <p:ph type="sldNum" sz="quarter" idx="10"/>
          </p:nvPr>
        </p:nvSpPr>
        <p:spPr/>
        <p:txBody>
          <a:bodyPr/>
          <a:lstStyle/>
          <a:p>
            <a:pPr>
              <a:defRPr/>
            </a:pPr>
            <a:fld id="{07EBF250-9722-45A7-AFE9-03E6A9E3E549}" type="slidenum">
              <a:rPr lang="ja-JP" altLang="en-US"/>
              <a:pPr>
                <a:defRPr/>
              </a:pPr>
              <a:t>11</a:t>
            </a:fld>
            <a:endParaRPr lang="ja-JP" altLang="en-US"/>
          </a:p>
        </p:txBody>
      </p:sp>
      <p:sp>
        <p:nvSpPr>
          <p:cNvPr id="14339" name="タイトル 1"/>
          <p:cNvSpPr>
            <a:spLocks noGrp="1"/>
          </p:cNvSpPr>
          <p:nvPr>
            <p:ph type="title"/>
          </p:nvPr>
        </p:nvSpPr>
        <p:spPr/>
        <p:txBody>
          <a:bodyPr/>
          <a:lstStyle/>
          <a:p>
            <a:pPr eaLnBrk="1" hangingPunct="1"/>
            <a:r>
              <a:rPr lang="ja-JP" altLang="en-US" smtClean="0"/>
              <a:t>可視化変換の流れ</a:t>
            </a:r>
          </a:p>
        </p:txBody>
      </p:sp>
      <p:sp>
        <p:nvSpPr>
          <p:cNvPr id="14340" name="コンテンツ プレースホルダ 2"/>
          <p:cNvSpPr>
            <a:spLocks noGrp="1"/>
          </p:cNvSpPr>
          <p:nvPr>
            <p:ph idx="1"/>
          </p:nvPr>
        </p:nvSpPr>
        <p:spPr/>
        <p:txBody>
          <a:bodyPr/>
          <a:lstStyle/>
          <a:p>
            <a:pPr eaLnBrk="1" hangingPunct="1"/>
            <a:r>
              <a:rPr lang="ja-JP" altLang="en-US" smtClean="0"/>
              <a:t>処理順序は次の通りです．</a:t>
            </a:r>
            <a:endParaRPr lang="en-US" altLang="ja-JP" smtClean="0"/>
          </a:p>
          <a:p>
            <a:pPr eaLnBrk="1" hangingPunct="1">
              <a:buFont typeface="Wingdings" pitchFamily="2" charset="2"/>
              <a:buNone/>
            </a:pPr>
            <a:r>
              <a:rPr lang="ja-JP" altLang="en-US" smtClean="0"/>
              <a:t>　１．標準形式に変換されたトレースログを可視化ルールの</a:t>
            </a:r>
            <a:endParaRPr lang="en-US" altLang="ja-JP" smtClean="0"/>
          </a:p>
          <a:p>
            <a:pPr eaLnBrk="1" hangingPunct="1">
              <a:buFont typeface="Wingdings" pitchFamily="2" charset="2"/>
              <a:buNone/>
            </a:pPr>
            <a:r>
              <a:rPr lang="ja-JP" altLang="en-US" smtClean="0"/>
              <a:t>　　定義</a:t>
            </a:r>
            <a:r>
              <a:rPr lang="en-US" altLang="ja-JP" smtClean="0"/>
              <a:t>(toppers_rules.viz)</a:t>
            </a:r>
            <a:r>
              <a:rPr lang="ja-JP" altLang="en-US" smtClean="0"/>
              <a:t>によって，時間順で読み込む．</a:t>
            </a:r>
            <a:endParaRPr lang="en-US" altLang="ja-JP" smtClean="0"/>
          </a:p>
          <a:p>
            <a:pPr eaLnBrk="1" hangingPunct="1">
              <a:buFont typeface="Wingdings" pitchFamily="2" charset="2"/>
              <a:buNone/>
            </a:pPr>
            <a:r>
              <a:rPr lang="ja-JP" altLang="en-US" smtClean="0"/>
              <a:t>　２．図形の定義</a:t>
            </a:r>
            <a:r>
              <a:rPr lang="en-US" altLang="ja-JP" smtClean="0"/>
              <a:t>(toppers_shapes.viz)</a:t>
            </a:r>
            <a:r>
              <a:rPr lang="ja-JP" altLang="en-US" smtClean="0"/>
              <a:t>で，</a:t>
            </a:r>
            <a:endParaRPr lang="en-US" altLang="ja-JP" smtClean="0"/>
          </a:p>
          <a:p>
            <a:pPr eaLnBrk="1" hangingPunct="1">
              <a:buFont typeface="Wingdings" pitchFamily="2" charset="2"/>
              <a:buNone/>
            </a:pPr>
            <a:r>
              <a:rPr lang="ja-JP" altLang="en-US" smtClean="0"/>
              <a:t>　　トレースログの内容から可視化表現を決定．</a:t>
            </a:r>
            <a:endParaRPr lang="en-US" altLang="ja-JP" smtClean="0"/>
          </a:p>
          <a:p>
            <a:pPr eaLnBrk="1" hangingPunct="1">
              <a:buFont typeface="Wingdings" pitchFamily="2" charset="2"/>
              <a:buNone/>
            </a:pPr>
            <a:r>
              <a:rPr lang="ja-JP" altLang="en-US" smtClean="0"/>
              <a:t>　３．決定された各ログの図形を出力．</a:t>
            </a:r>
            <a:endParaRPr lang="en-US" altLang="ja-JP" smtClean="0"/>
          </a:p>
          <a:p>
            <a:pPr eaLnBrk="1" hangingPunct="1">
              <a:buFont typeface="Wingdings" pitchFamily="2" charset="2"/>
              <a:buNone/>
            </a:pPr>
            <a:endParaRPr lang="en-US" altLang="ja-JP" smtClean="0"/>
          </a:p>
          <a:p>
            <a:pPr eaLnBrk="1" hangingPunct="1"/>
            <a:r>
              <a:rPr lang="ja-JP" altLang="en-US" smtClean="0"/>
              <a:t>上記の処理を標準形式トレースログの最後まで繰り返す．</a:t>
            </a:r>
            <a:endParaRPr lang="en-US" altLang="ja-JP" smtClean="0"/>
          </a:p>
          <a:p>
            <a:pPr eaLnBrk="1" hangingPunct="1">
              <a:buFont typeface="Wingdings" pitchFamily="2" charset="2"/>
              <a:buNone/>
            </a:pPr>
            <a:endParaRPr lang="en-US" altLang="ja-JP" smtClean="0"/>
          </a:p>
          <a:p>
            <a:pPr eaLnBrk="1" hangingPunct="1">
              <a:buFont typeface="Verdana" pitchFamily="34" charset="0"/>
              <a:buAutoNum type="arabicPeriod"/>
            </a:pPr>
            <a:endParaRPr lang="en-US" altLang="ja-JP" smtClean="0"/>
          </a:p>
          <a:p>
            <a:pPr eaLnBrk="1" hangingPunct="1"/>
            <a:endParaRPr lang="en-US" altLang="ja-JP" smtClean="0"/>
          </a:p>
          <a:p>
            <a:pPr eaLnBrk="1" hangingPunct="1"/>
            <a:endParaRPr lang="ja-JP" altLang="en-US" smtClean="0"/>
          </a:p>
        </p:txBody>
      </p:sp>
      <p:grpSp>
        <p:nvGrpSpPr>
          <p:cNvPr id="14341" name="グループ化 24"/>
          <p:cNvGrpSpPr>
            <a:grpSpLocks/>
          </p:cNvGrpSpPr>
          <p:nvPr/>
        </p:nvGrpSpPr>
        <p:grpSpPr bwMode="auto">
          <a:xfrm>
            <a:off x="439738" y="4714875"/>
            <a:ext cx="8202612" cy="1500188"/>
            <a:chOff x="439676" y="4286256"/>
            <a:chExt cx="8202702" cy="1500199"/>
          </a:xfrm>
        </p:grpSpPr>
        <p:sp>
          <p:nvSpPr>
            <p:cNvPr id="14342" name="メモ 4"/>
            <p:cNvSpPr>
              <a:spLocks noChangeArrowheads="1"/>
            </p:cNvSpPr>
            <p:nvPr/>
          </p:nvSpPr>
          <p:spPr bwMode="auto">
            <a:xfrm>
              <a:off x="439676" y="4286256"/>
              <a:ext cx="1285884" cy="1500198"/>
            </a:xfrm>
            <a:prstGeom prst="foldedCorner">
              <a:avLst>
                <a:gd name="adj" fmla="val 16667"/>
              </a:avLst>
            </a:prstGeom>
            <a:solidFill>
              <a:schemeClr val="bg1"/>
            </a:solidFill>
            <a:ln w="19050" algn="ctr">
              <a:solidFill>
                <a:srgbClr val="00B05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4343" name="テキスト ボックス 5"/>
            <p:cNvSpPr txBox="1">
              <a:spLocks noChangeArrowheads="1"/>
            </p:cNvSpPr>
            <p:nvPr/>
          </p:nvSpPr>
          <p:spPr bwMode="auto">
            <a:xfrm>
              <a:off x="511114" y="4500570"/>
              <a:ext cx="114300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a:latin typeface="MeiryoKe_PGothic" pitchFamily="50" charset="-128"/>
                  <a:ea typeface="MeiryoKe_PGothic" pitchFamily="50" charset="-128"/>
                </a:rPr>
                <a:t>標準形式トレースログ</a:t>
              </a:r>
              <a:r>
                <a:rPr lang="en-US" altLang="ja-JP">
                  <a:latin typeface="MeiryoKe_PGothic" pitchFamily="50" charset="-128"/>
                  <a:ea typeface="MeiryoKe_PGothic" pitchFamily="50" charset="-128"/>
                </a:rPr>
                <a:t>(.log)</a:t>
              </a:r>
              <a:endParaRPr lang="ja-JP" altLang="en-US">
                <a:latin typeface="MeiryoKe_PGothic" pitchFamily="50" charset="-128"/>
                <a:ea typeface="MeiryoKe_PGothic" pitchFamily="50" charset="-128"/>
              </a:endParaRPr>
            </a:p>
          </p:txBody>
        </p:sp>
        <p:sp>
          <p:nvSpPr>
            <p:cNvPr id="14344" name="メモ 6"/>
            <p:cNvSpPr>
              <a:spLocks noChangeArrowheads="1"/>
            </p:cNvSpPr>
            <p:nvPr/>
          </p:nvSpPr>
          <p:spPr bwMode="auto">
            <a:xfrm>
              <a:off x="2714612" y="4286256"/>
              <a:ext cx="1285884" cy="1500198"/>
            </a:xfrm>
            <a:prstGeom prst="foldedCorner">
              <a:avLst>
                <a:gd name="adj" fmla="val 16667"/>
              </a:avLst>
            </a:prstGeom>
            <a:solidFill>
              <a:schemeClr val="bg1"/>
            </a:solidFill>
            <a:ln w="19050" algn="ctr">
              <a:solidFill>
                <a:srgbClr val="00B05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4345" name="テキスト ボックス 7"/>
            <p:cNvSpPr txBox="1">
              <a:spLocks noChangeArrowheads="1"/>
            </p:cNvSpPr>
            <p:nvPr/>
          </p:nvSpPr>
          <p:spPr bwMode="auto">
            <a:xfrm>
              <a:off x="2786050" y="4500570"/>
              <a:ext cx="114300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a:latin typeface="MeiryoKe_PGothic" pitchFamily="50" charset="-128"/>
                  <a:ea typeface="MeiryoKe_PGothic" pitchFamily="50" charset="-128"/>
                </a:rPr>
                <a:t>toppers_rules.viz</a:t>
              </a:r>
              <a:endParaRPr lang="ja-JP" altLang="en-US">
                <a:latin typeface="MeiryoKe_PGothic" pitchFamily="50" charset="-128"/>
                <a:ea typeface="MeiryoKe_PGothic" pitchFamily="50" charset="-128"/>
              </a:endParaRPr>
            </a:p>
          </p:txBody>
        </p:sp>
        <p:sp>
          <p:nvSpPr>
            <p:cNvPr id="14346" name="メモ 8"/>
            <p:cNvSpPr>
              <a:spLocks noChangeArrowheads="1"/>
            </p:cNvSpPr>
            <p:nvPr/>
          </p:nvSpPr>
          <p:spPr bwMode="auto">
            <a:xfrm>
              <a:off x="5000628" y="4286256"/>
              <a:ext cx="1285884" cy="1500198"/>
            </a:xfrm>
            <a:prstGeom prst="foldedCorner">
              <a:avLst>
                <a:gd name="adj" fmla="val 16667"/>
              </a:avLst>
            </a:prstGeom>
            <a:solidFill>
              <a:schemeClr val="bg1"/>
            </a:solidFill>
            <a:ln w="19050" algn="ctr">
              <a:solidFill>
                <a:srgbClr val="00B05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4347" name="テキスト ボックス 9"/>
            <p:cNvSpPr txBox="1">
              <a:spLocks noChangeArrowheads="1"/>
            </p:cNvSpPr>
            <p:nvPr/>
          </p:nvSpPr>
          <p:spPr bwMode="auto">
            <a:xfrm>
              <a:off x="5072066" y="4500570"/>
              <a:ext cx="114300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a:latin typeface="MeiryoKe_PGothic" pitchFamily="50" charset="-128"/>
                  <a:ea typeface="MeiryoKe_PGothic" pitchFamily="50" charset="-128"/>
                </a:rPr>
                <a:t>toppers_shapes.viz</a:t>
              </a:r>
              <a:endParaRPr lang="ja-JP" altLang="en-US">
                <a:latin typeface="MeiryoKe_PGothic" pitchFamily="50" charset="-128"/>
                <a:ea typeface="MeiryoKe_PGothic" pitchFamily="50" charset="-128"/>
              </a:endParaRPr>
            </a:p>
          </p:txBody>
        </p:sp>
        <p:cxnSp>
          <p:nvCxnSpPr>
            <p:cNvPr id="14348" name="直線コネクタ 10"/>
            <p:cNvCxnSpPr>
              <a:cxnSpLocks noChangeShapeType="1"/>
            </p:cNvCxnSpPr>
            <p:nvPr/>
          </p:nvCxnSpPr>
          <p:spPr bwMode="auto">
            <a:xfrm flipV="1">
              <a:off x="7215206" y="5214156"/>
              <a:ext cx="1427172" cy="794"/>
            </a:xfrm>
            <a:prstGeom prst="line">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349" name="正方形/長方形 11"/>
            <p:cNvSpPr>
              <a:spLocks noChangeArrowheads="1"/>
            </p:cNvSpPr>
            <p:nvPr/>
          </p:nvSpPr>
          <p:spPr bwMode="auto">
            <a:xfrm>
              <a:off x="7499370" y="4500570"/>
              <a:ext cx="785818" cy="714380"/>
            </a:xfrm>
            <a:prstGeom prst="rect">
              <a:avLst/>
            </a:prstGeom>
            <a:solidFill>
              <a:srgbClr val="6EFF01">
                <a:alpha val="49019"/>
              </a:srgbClr>
            </a:solidFill>
            <a:ln w="28575" algn="ctr">
              <a:solidFill>
                <a:srgbClr val="00B05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4350" name="テキスト ボックス 12"/>
            <p:cNvSpPr txBox="1">
              <a:spLocks noChangeArrowheads="1"/>
            </p:cNvSpPr>
            <p:nvPr/>
          </p:nvSpPr>
          <p:spPr bwMode="auto">
            <a:xfrm>
              <a:off x="7427932" y="4643447"/>
              <a:ext cx="928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b="1">
                  <a:latin typeface="MeiryoKe_PGothic" pitchFamily="50" charset="-128"/>
                  <a:ea typeface="MeiryoKe_PGothic" pitchFamily="50" charset="-128"/>
                </a:rPr>
                <a:t>可視化</a:t>
              </a:r>
            </a:p>
          </p:txBody>
        </p:sp>
        <p:sp>
          <p:nvSpPr>
            <p:cNvPr id="14351" name="右矢印 13"/>
            <p:cNvSpPr>
              <a:spLocks noChangeArrowheads="1"/>
            </p:cNvSpPr>
            <p:nvPr/>
          </p:nvSpPr>
          <p:spPr bwMode="auto">
            <a:xfrm>
              <a:off x="1917958" y="4572008"/>
              <a:ext cx="582340" cy="737996"/>
            </a:xfrm>
            <a:prstGeom prst="rightArrow">
              <a:avLst>
                <a:gd name="adj1" fmla="val 50000"/>
                <a:gd name="adj2" fmla="val 50000"/>
              </a:avLst>
            </a:prstGeom>
            <a:solidFill>
              <a:srgbClr val="92D050"/>
            </a:solidFill>
            <a:ln w="9525" algn="ctr">
              <a:solidFill>
                <a:schemeClr val="tx1"/>
              </a:solidFill>
              <a:round/>
              <a:headEnd/>
              <a:tailEnd type="triangle" w="med" len="med"/>
            </a:ln>
          </p:spPr>
          <p:txBody>
            <a:bodyPr wrap="none" lIns="90000" tIns="46800" rIns="90000" bIns="46800">
              <a:spAutoFit/>
            </a:bodyPr>
            <a:lstStyle/>
            <a:p>
              <a:pPr>
                <a:lnSpc>
                  <a:spcPct val="90000"/>
                </a:lnSpc>
                <a:spcBef>
                  <a:spcPct val="20000"/>
                </a:spcBef>
              </a:pPr>
              <a:r>
                <a:rPr lang="ja-JP" altLang="en-US" sz="2000">
                  <a:latin typeface="Times New Roman" pitchFamily="18" charset="0"/>
                  <a:ea typeface="ＭＳ ゴシック" pitchFamily="49" charset="-128"/>
                </a:rPr>
                <a:t>１</a:t>
              </a:r>
            </a:p>
          </p:txBody>
        </p:sp>
        <p:sp>
          <p:nvSpPr>
            <p:cNvPr id="14352" name="右矢印 14"/>
            <p:cNvSpPr>
              <a:spLocks noChangeArrowheads="1"/>
            </p:cNvSpPr>
            <p:nvPr/>
          </p:nvSpPr>
          <p:spPr bwMode="auto">
            <a:xfrm>
              <a:off x="4203974" y="4572008"/>
              <a:ext cx="582340" cy="737996"/>
            </a:xfrm>
            <a:prstGeom prst="rightArrow">
              <a:avLst>
                <a:gd name="adj1" fmla="val 50000"/>
                <a:gd name="adj2" fmla="val 50000"/>
              </a:avLst>
            </a:prstGeom>
            <a:solidFill>
              <a:srgbClr val="92D050"/>
            </a:solidFill>
            <a:ln w="9525" algn="ctr">
              <a:solidFill>
                <a:schemeClr val="tx1"/>
              </a:solidFill>
              <a:round/>
              <a:headEnd/>
              <a:tailEnd type="triangle" w="med" len="med"/>
            </a:ln>
          </p:spPr>
          <p:txBody>
            <a:bodyPr wrap="none" lIns="90000" tIns="46800" rIns="90000" bIns="46800">
              <a:spAutoFit/>
            </a:bodyPr>
            <a:lstStyle/>
            <a:p>
              <a:pPr>
                <a:lnSpc>
                  <a:spcPct val="90000"/>
                </a:lnSpc>
                <a:spcBef>
                  <a:spcPct val="20000"/>
                </a:spcBef>
              </a:pPr>
              <a:r>
                <a:rPr lang="ja-JP" altLang="en-US" sz="2000">
                  <a:latin typeface="Times New Roman" pitchFamily="18" charset="0"/>
                  <a:ea typeface="ＭＳ ゴシック" pitchFamily="49" charset="-128"/>
                </a:rPr>
                <a:t>２</a:t>
              </a:r>
            </a:p>
          </p:txBody>
        </p:sp>
        <p:sp>
          <p:nvSpPr>
            <p:cNvPr id="14353" name="右矢印 15"/>
            <p:cNvSpPr>
              <a:spLocks noChangeArrowheads="1"/>
            </p:cNvSpPr>
            <p:nvPr/>
          </p:nvSpPr>
          <p:spPr bwMode="auto">
            <a:xfrm>
              <a:off x="6489990" y="4572008"/>
              <a:ext cx="582340" cy="737996"/>
            </a:xfrm>
            <a:prstGeom prst="rightArrow">
              <a:avLst>
                <a:gd name="adj1" fmla="val 50000"/>
                <a:gd name="adj2" fmla="val 50000"/>
              </a:avLst>
            </a:prstGeom>
            <a:solidFill>
              <a:srgbClr val="92D050"/>
            </a:solidFill>
            <a:ln w="9525" algn="ctr">
              <a:solidFill>
                <a:schemeClr val="tx1"/>
              </a:solidFill>
              <a:round/>
              <a:headEnd/>
              <a:tailEnd type="triangle" w="med" len="med"/>
            </a:ln>
          </p:spPr>
          <p:txBody>
            <a:bodyPr wrap="none" lIns="90000" tIns="46800" rIns="90000" bIns="46800">
              <a:spAutoFit/>
            </a:bodyPr>
            <a:lstStyle/>
            <a:p>
              <a:pPr>
                <a:lnSpc>
                  <a:spcPct val="90000"/>
                </a:lnSpc>
                <a:spcBef>
                  <a:spcPct val="20000"/>
                </a:spcBef>
              </a:pPr>
              <a:r>
                <a:rPr lang="ja-JP" altLang="en-US" sz="2000">
                  <a:latin typeface="Times New Roman" pitchFamily="18" charset="0"/>
                  <a:ea typeface="ＭＳ ゴシック" pitchFamily="49" charset="-128"/>
                </a:rPr>
                <a:t>３</a:t>
              </a:r>
            </a:p>
          </p:txBody>
        </p:sp>
        <p:cxnSp>
          <p:nvCxnSpPr>
            <p:cNvPr id="14354" name="カギ線コネクタ 21"/>
            <p:cNvCxnSpPr>
              <a:cxnSpLocks noChangeShapeType="1"/>
              <a:stCxn id="14349" idx="2"/>
              <a:endCxn id="14342" idx="2"/>
            </p:cNvCxnSpPr>
            <p:nvPr/>
          </p:nvCxnSpPr>
          <p:spPr bwMode="auto">
            <a:xfrm rot="5400000">
              <a:off x="4201697" y="2095872"/>
              <a:ext cx="571504" cy="6809661"/>
            </a:xfrm>
            <a:prstGeom prst="bentConnector3">
              <a:avLst>
                <a:gd name="adj1" fmla="val 140000"/>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5"/>
          <p:cNvSpPr>
            <a:spLocks noGrp="1" noChangeArrowheads="1"/>
          </p:cNvSpPr>
          <p:nvPr>
            <p:ph type="sldNum" sz="quarter" idx="10"/>
          </p:nvPr>
        </p:nvSpPr>
        <p:spPr/>
        <p:txBody>
          <a:bodyPr/>
          <a:lstStyle/>
          <a:p>
            <a:pPr>
              <a:defRPr/>
            </a:pPr>
            <a:fld id="{78DAC0AA-EB18-4F6B-B901-CE18EFB5CBAC}" type="slidenum">
              <a:rPr lang="ja-JP" altLang="en-US"/>
              <a:pPr>
                <a:defRPr/>
              </a:pPr>
              <a:t>12</a:t>
            </a:fld>
            <a:endParaRPr lang="ja-JP" altLang="en-US"/>
          </a:p>
        </p:txBody>
      </p:sp>
      <p:sp>
        <p:nvSpPr>
          <p:cNvPr id="15363" name="タイトル 1"/>
          <p:cNvSpPr>
            <a:spLocks noGrp="1"/>
          </p:cNvSpPr>
          <p:nvPr>
            <p:ph type="title"/>
          </p:nvPr>
        </p:nvSpPr>
        <p:spPr/>
        <p:txBody>
          <a:bodyPr/>
          <a:lstStyle/>
          <a:p>
            <a:pPr eaLnBrk="1" hangingPunct="1"/>
            <a:r>
              <a:rPr lang="ja-JP" altLang="en-US" smtClean="0"/>
              <a:t>図形データの生成（例）</a:t>
            </a:r>
          </a:p>
        </p:txBody>
      </p:sp>
      <p:pic>
        <p:nvPicPr>
          <p:cNvPr id="15364" name="コンテンツ プレースホルダ 17" descr="running.JP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42875" y="857250"/>
            <a:ext cx="8782050" cy="5715000"/>
          </a:xfrm>
        </p:spPr>
      </p:pic>
      <p:sp>
        <p:nvSpPr>
          <p:cNvPr id="15365" name="正方形/長方形 20"/>
          <p:cNvSpPr>
            <a:spLocks noChangeArrowheads="1"/>
          </p:cNvSpPr>
          <p:nvPr/>
        </p:nvSpPr>
        <p:spPr bwMode="auto">
          <a:xfrm>
            <a:off x="3500438" y="3500438"/>
            <a:ext cx="571500" cy="142875"/>
          </a:xfrm>
          <a:prstGeom prst="rect">
            <a:avLst/>
          </a:prstGeom>
          <a:noFill/>
          <a:ln w="1905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5366" name="正方形/長方形 25"/>
          <p:cNvSpPr>
            <a:spLocks noChangeArrowheads="1"/>
          </p:cNvSpPr>
          <p:nvPr/>
        </p:nvSpPr>
        <p:spPr bwMode="auto">
          <a:xfrm>
            <a:off x="3500438" y="6429375"/>
            <a:ext cx="571500" cy="142875"/>
          </a:xfrm>
          <a:prstGeom prst="rect">
            <a:avLst/>
          </a:prstGeom>
          <a:noFill/>
          <a:ln w="1905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5367" name="正方形/長方形 26"/>
          <p:cNvSpPr>
            <a:spLocks noChangeArrowheads="1"/>
          </p:cNvSpPr>
          <p:nvPr/>
        </p:nvSpPr>
        <p:spPr bwMode="auto">
          <a:xfrm>
            <a:off x="5429250" y="2357438"/>
            <a:ext cx="3429000" cy="142875"/>
          </a:xfrm>
          <a:prstGeom prst="rect">
            <a:avLst/>
          </a:prstGeom>
          <a:noFill/>
          <a:ln w="28575"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5368" name="正方形/長方形 27"/>
          <p:cNvSpPr>
            <a:spLocks noChangeArrowheads="1"/>
          </p:cNvSpPr>
          <p:nvPr/>
        </p:nvSpPr>
        <p:spPr bwMode="auto">
          <a:xfrm>
            <a:off x="5214938" y="4143375"/>
            <a:ext cx="3429000" cy="1071563"/>
          </a:xfrm>
          <a:prstGeom prst="rect">
            <a:avLst/>
          </a:prstGeom>
          <a:noFill/>
          <a:ln w="28575"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5369" name="正方形/長方形 28"/>
          <p:cNvSpPr>
            <a:spLocks noChangeArrowheads="1"/>
          </p:cNvSpPr>
          <p:nvPr/>
        </p:nvSpPr>
        <p:spPr bwMode="auto">
          <a:xfrm>
            <a:off x="500063" y="4000500"/>
            <a:ext cx="1643062" cy="142875"/>
          </a:xfrm>
          <a:prstGeom prst="rect">
            <a:avLst/>
          </a:prstGeom>
          <a:noFill/>
          <a:ln w="28575"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5370" name="円/楕円 29"/>
          <p:cNvSpPr>
            <a:spLocks noChangeArrowheads="1"/>
          </p:cNvSpPr>
          <p:nvPr/>
        </p:nvSpPr>
        <p:spPr bwMode="auto">
          <a:xfrm>
            <a:off x="7786688" y="2357438"/>
            <a:ext cx="1000125" cy="142875"/>
          </a:xfrm>
          <a:prstGeom prst="ellipse">
            <a:avLst/>
          </a:prstGeom>
          <a:noFill/>
          <a:ln w="19050" algn="ctr">
            <a:solidFill>
              <a:srgbClr val="FFC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5371" name="円/楕円 30"/>
          <p:cNvSpPr>
            <a:spLocks noChangeArrowheads="1"/>
          </p:cNvSpPr>
          <p:nvPr/>
        </p:nvSpPr>
        <p:spPr bwMode="auto">
          <a:xfrm>
            <a:off x="5286375" y="4143375"/>
            <a:ext cx="1000125" cy="142875"/>
          </a:xfrm>
          <a:prstGeom prst="ellipse">
            <a:avLst/>
          </a:prstGeom>
          <a:noFill/>
          <a:ln w="19050" algn="ctr">
            <a:solidFill>
              <a:srgbClr val="FFC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15372" name="曲線コネクタ 32"/>
          <p:cNvCxnSpPr>
            <a:cxnSpLocks noChangeShapeType="1"/>
            <a:stCxn id="15370" idx="4"/>
            <a:endCxn id="15371" idx="0"/>
          </p:cNvCxnSpPr>
          <p:nvPr/>
        </p:nvCxnSpPr>
        <p:spPr bwMode="auto">
          <a:xfrm rot="5400000">
            <a:off x="6215063" y="2071688"/>
            <a:ext cx="1643062" cy="2500312"/>
          </a:xfrm>
          <a:prstGeom prst="curvedConnector3">
            <a:avLst>
              <a:gd name="adj1" fmla="val 50000"/>
            </a:avLst>
          </a:prstGeom>
          <a:noFill/>
          <a:ln w="12700" algn="ctr">
            <a:solidFill>
              <a:srgbClr val="FFC000"/>
            </a:solidFill>
            <a:round/>
            <a:headEnd/>
            <a:tailEnd type="arrow" w="med" len="med"/>
          </a:ln>
          <a:extLst>
            <a:ext uri="{909E8E84-426E-40DD-AFC4-6F175D3DCCD1}">
              <a14:hiddenFill xmlns:a14="http://schemas.microsoft.com/office/drawing/2010/main">
                <a:noFill/>
              </a14:hiddenFill>
            </a:ext>
          </a:extLst>
        </p:spPr>
      </p:cxnSp>
      <p:sp>
        <p:nvSpPr>
          <p:cNvPr id="15373" name="円/楕円 34"/>
          <p:cNvSpPr>
            <a:spLocks noChangeArrowheads="1"/>
          </p:cNvSpPr>
          <p:nvPr/>
        </p:nvSpPr>
        <p:spPr bwMode="auto">
          <a:xfrm>
            <a:off x="714375" y="4000500"/>
            <a:ext cx="785813" cy="142875"/>
          </a:xfrm>
          <a:prstGeom prst="ellipse">
            <a:avLst/>
          </a:prstGeom>
          <a:noFill/>
          <a:ln w="19050" algn="ctr">
            <a:solidFill>
              <a:srgbClr val="92D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5374" name="正方形/長方形 36"/>
          <p:cNvSpPr>
            <a:spLocks noChangeArrowheads="1"/>
          </p:cNvSpPr>
          <p:nvPr/>
        </p:nvSpPr>
        <p:spPr bwMode="auto">
          <a:xfrm>
            <a:off x="5214938" y="2000250"/>
            <a:ext cx="1643062" cy="285750"/>
          </a:xfrm>
          <a:prstGeom prst="rect">
            <a:avLst/>
          </a:prstGeom>
          <a:noFill/>
          <a:ln w="28575"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5375" name="円/楕円 38"/>
          <p:cNvSpPr>
            <a:spLocks noChangeArrowheads="1"/>
          </p:cNvSpPr>
          <p:nvPr/>
        </p:nvSpPr>
        <p:spPr bwMode="auto">
          <a:xfrm>
            <a:off x="5643563" y="2000250"/>
            <a:ext cx="1214437" cy="142875"/>
          </a:xfrm>
          <a:prstGeom prst="ellipse">
            <a:avLst/>
          </a:prstGeom>
          <a:noFill/>
          <a:ln w="19050" algn="ctr">
            <a:solidFill>
              <a:srgbClr val="92D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15376" name="曲線コネクタ 43"/>
          <p:cNvCxnSpPr>
            <a:cxnSpLocks noChangeShapeType="1"/>
            <a:stCxn id="15373" idx="0"/>
            <a:endCxn id="15375" idx="0"/>
          </p:cNvCxnSpPr>
          <p:nvPr/>
        </p:nvCxnSpPr>
        <p:spPr bwMode="auto">
          <a:xfrm rot="5400000" flipH="1" flipV="1">
            <a:off x="2678907" y="427831"/>
            <a:ext cx="2000250" cy="5145087"/>
          </a:xfrm>
          <a:prstGeom prst="curvedConnector3">
            <a:avLst>
              <a:gd name="adj1" fmla="val 111426"/>
            </a:avLst>
          </a:prstGeom>
          <a:noFill/>
          <a:ln w="12700" algn="ctr">
            <a:solidFill>
              <a:srgbClr val="92D050"/>
            </a:solidFill>
            <a:round/>
            <a:headEnd/>
            <a:tailEnd type="arrow" w="med" len="med"/>
          </a:ln>
          <a:extLst>
            <a:ext uri="{909E8E84-426E-40DD-AFC4-6F175D3DCCD1}">
              <a14:hiddenFill xmlns:a14="http://schemas.microsoft.com/office/drawing/2010/main">
                <a:noFill/>
              </a14:hiddenFill>
            </a:ext>
          </a:extLst>
        </p:spPr>
      </p:cxnSp>
      <p:sp>
        <p:nvSpPr>
          <p:cNvPr id="15377" name="四角形吹き出し 45"/>
          <p:cNvSpPr>
            <a:spLocks noChangeArrowheads="1"/>
          </p:cNvSpPr>
          <p:nvPr/>
        </p:nvSpPr>
        <p:spPr bwMode="auto">
          <a:xfrm>
            <a:off x="7286625" y="1000125"/>
            <a:ext cx="1500188" cy="1143000"/>
          </a:xfrm>
          <a:prstGeom prst="wedgeRectCallout">
            <a:avLst>
              <a:gd name="adj1" fmla="val -77662"/>
              <a:gd name="adj2" fmla="val 55282"/>
            </a:avLst>
          </a:prstGeom>
          <a:solidFill>
            <a:schemeClr val="bg1"/>
          </a:solidFill>
          <a:ln w="19050" algn="ctr">
            <a:solidFill>
              <a:srgbClr val="C0000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5378" name="テキスト ボックス 46"/>
          <p:cNvSpPr txBox="1">
            <a:spLocks noChangeArrowheads="1"/>
          </p:cNvSpPr>
          <p:nvPr/>
        </p:nvSpPr>
        <p:spPr bwMode="auto">
          <a:xfrm>
            <a:off x="7286625" y="1076325"/>
            <a:ext cx="15001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a:latin typeface="MeiryoKe_PGothic" pitchFamily="50" charset="-128"/>
                <a:ea typeface="MeiryoKe_PGothic" pitchFamily="50" charset="-128"/>
              </a:rPr>
              <a:t>次のログの</a:t>
            </a:r>
            <a:r>
              <a:rPr lang="en-US" altLang="ja-JP">
                <a:latin typeface="MeiryoKe_PGothic" pitchFamily="50" charset="-128"/>
                <a:ea typeface="MeiryoKe_PGothic" pitchFamily="50" charset="-128"/>
              </a:rPr>
              <a:t>TASK1.state</a:t>
            </a:r>
            <a:r>
              <a:rPr lang="ja-JP" altLang="en-US">
                <a:latin typeface="MeiryoKe_PGothic" pitchFamily="50" charset="-128"/>
                <a:ea typeface="MeiryoKe_PGothic" pitchFamily="50" charset="-128"/>
              </a:rPr>
              <a:t>まで適応</a:t>
            </a:r>
          </a:p>
        </p:txBody>
      </p:sp>
      <p:sp>
        <p:nvSpPr>
          <p:cNvPr id="15379" name="円/楕円 48"/>
          <p:cNvSpPr>
            <a:spLocks noChangeArrowheads="1"/>
          </p:cNvSpPr>
          <p:nvPr/>
        </p:nvSpPr>
        <p:spPr bwMode="auto">
          <a:xfrm>
            <a:off x="5643563" y="2143125"/>
            <a:ext cx="1143000" cy="142875"/>
          </a:xfrm>
          <a:prstGeom prst="ellipse">
            <a:avLst/>
          </a:prstGeom>
          <a:noFill/>
          <a:ln w="19050" algn="ctr">
            <a:solidFill>
              <a:srgbClr val="C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5380" name="正方形/長方形 49"/>
          <p:cNvSpPr>
            <a:spLocks noChangeArrowheads="1"/>
          </p:cNvSpPr>
          <p:nvPr/>
        </p:nvSpPr>
        <p:spPr bwMode="auto">
          <a:xfrm>
            <a:off x="142875" y="6429375"/>
            <a:ext cx="571500" cy="142875"/>
          </a:xfrm>
          <a:prstGeom prst="rect">
            <a:avLst/>
          </a:prstGeom>
          <a:noFill/>
          <a:ln w="1905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5381" name="円/楕円 50"/>
          <p:cNvSpPr>
            <a:spLocks noChangeArrowheads="1"/>
          </p:cNvSpPr>
          <p:nvPr/>
        </p:nvSpPr>
        <p:spPr bwMode="auto">
          <a:xfrm>
            <a:off x="1428750" y="4000500"/>
            <a:ext cx="642938" cy="142875"/>
          </a:xfrm>
          <a:prstGeom prst="ellipse">
            <a:avLst/>
          </a:prstGeom>
          <a:noFill/>
          <a:ln w="19050" algn="ctr">
            <a:solidFill>
              <a:srgbClr val="0070C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5382" name="円/楕円 51"/>
          <p:cNvSpPr>
            <a:spLocks noChangeArrowheads="1"/>
          </p:cNvSpPr>
          <p:nvPr/>
        </p:nvSpPr>
        <p:spPr bwMode="auto">
          <a:xfrm>
            <a:off x="5572125" y="2357438"/>
            <a:ext cx="642938" cy="142875"/>
          </a:xfrm>
          <a:prstGeom prst="ellipse">
            <a:avLst/>
          </a:prstGeom>
          <a:noFill/>
          <a:ln w="19050" algn="ctr">
            <a:solidFill>
              <a:srgbClr val="0070C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15383" name="曲線コネクタ 53"/>
          <p:cNvCxnSpPr>
            <a:cxnSpLocks noChangeShapeType="1"/>
            <a:stCxn id="15381" idx="0"/>
            <a:endCxn id="15382" idx="4"/>
          </p:cNvCxnSpPr>
          <p:nvPr/>
        </p:nvCxnSpPr>
        <p:spPr bwMode="auto">
          <a:xfrm rot="5400000" flipH="1" flipV="1">
            <a:off x="3071813" y="1177925"/>
            <a:ext cx="1500187" cy="4144963"/>
          </a:xfrm>
          <a:prstGeom prst="curvedConnector3">
            <a:avLst>
              <a:gd name="adj1" fmla="val 50000"/>
            </a:avLst>
          </a:prstGeom>
          <a:noFill/>
          <a:ln w="12700" algn="ctr">
            <a:solidFill>
              <a:srgbClr val="0070C0"/>
            </a:solidFill>
            <a:round/>
            <a:headEnd/>
            <a:tailEnd type="arrow" w="med" len="med"/>
          </a:ln>
          <a:extLst>
            <a:ext uri="{909E8E84-426E-40DD-AFC4-6F175D3DCCD1}">
              <a14:hiddenFill xmlns:a14="http://schemas.microsoft.com/office/drawing/2010/main">
                <a:noFill/>
              </a14:hiddenFill>
            </a:ext>
          </a:extLst>
        </p:spPr>
      </p:cxnSp>
      <p:sp>
        <p:nvSpPr>
          <p:cNvPr id="15384" name="円/楕円 23"/>
          <p:cNvSpPr>
            <a:spLocks noChangeArrowheads="1"/>
          </p:cNvSpPr>
          <p:nvPr/>
        </p:nvSpPr>
        <p:spPr bwMode="auto">
          <a:xfrm>
            <a:off x="2928938" y="1571625"/>
            <a:ext cx="571500" cy="522288"/>
          </a:xfrm>
          <a:prstGeom prst="ellipse">
            <a:avLst/>
          </a:prstGeom>
          <a:solidFill>
            <a:schemeClr val="tx1"/>
          </a:solidFill>
          <a:ln w="28575" algn="ctr">
            <a:solidFill>
              <a:srgbClr val="FFFF00"/>
            </a:solidFill>
            <a:round/>
            <a:headEnd/>
            <a:tailEnd type="triangle" w="med" len="med"/>
          </a:ln>
        </p:spPr>
        <p:txBody>
          <a:bodyPr lIns="90000" tIns="46800" rIns="90000" bIns="46800">
            <a:spAutoFit/>
          </a:bodyPr>
          <a:lstStyle/>
          <a:p>
            <a:pPr>
              <a:lnSpc>
                <a:spcPct val="90000"/>
              </a:lnSpc>
              <a:spcBef>
                <a:spcPct val="20000"/>
              </a:spcBef>
            </a:pPr>
            <a:r>
              <a:rPr lang="ja-JP" altLang="en-US" sz="2000">
                <a:solidFill>
                  <a:srgbClr val="FFFF00"/>
                </a:solidFill>
                <a:latin typeface="Times New Roman" pitchFamily="18" charset="0"/>
                <a:ea typeface="ＭＳ ゴシック" pitchFamily="49" charset="-128"/>
              </a:rPr>
              <a:t>１</a:t>
            </a:r>
          </a:p>
        </p:txBody>
      </p:sp>
      <p:sp>
        <p:nvSpPr>
          <p:cNvPr id="15385" name="円/楕円 24"/>
          <p:cNvSpPr>
            <a:spLocks noChangeArrowheads="1"/>
          </p:cNvSpPr>
          <p:nvPr/>
        </p:nvSpPr>
        <p:spPr bwMode="auto">
          <a:xfrm>
            <a:off x="7000875" y="3000375"/>
            <a:ext cx="571500" cy="522288"/>
          </a:xfrm>
          <a:prstGeom prst="ellipse">
            <a:avLst/>
          </a:prstGeom>
          <a:solidFill>
            <a:schemeClr val="tx1"/>
          </a:solidFill>
          <a:ln w="28575" algn="ctr">
            <a:solidFill>
              <a:srgbClr val="FFFF00"/>
            </a:solidFill>
            <a:round/>
            <a:headEnd/>
            <a:tailEnd type="triangle" w="med" len="med"/>
          </a:ln>
        </p:spPr>
        <p:txBody>
          <a:bodyPr lIns="90000" tIns="46800" rIns="90000" bIns="46800">
            <a:spAutoFit/>
          </a:bodyPr>
          <a:lstStyle/>
          <a:p>
            <a:pPr>
              <a:lnSpc>
                <a:spcPct val="90000"/>
              </a:lnSpc>
              <a:spcBef>
                <a:spcPct val="20000"/>
              </a:spcBef>
            </a:pPr>
            <a:r>
              <a:rPr lang="ja-JP" altLang="en-US" sz="2000">
                <a:solidFill>
                  <a:srgbClr val="FFFF00"/>
                </a:solidFill>
                <a:latin typeface="Times New Roman" pitchFamily="18" charset="0"/>
                <a:ea typeface="ＭＳ ゴシック" pitchFamily="49" charset="-128"/>
              </a:rPr>
              <a:t>２</a:t>
            </a:r>
          </a:p>
        </p:txBody>
      </p:sp>
      <p:sp>
        <p:nvSpPr>
          <p:cNvPr id="15386" name="円/楕円 31"/>
          <p:cNvSpPr>
            <a:spLocks noChangeArrowheads="1"/>
          </p:cNvSpPr>
          <p:nvPr/>
        </p:nvSpPr>
        <p:spPr bwMode="auto">
          <a:xfrm>
            <a:off x="3571875" y="2928938"/>
            <a:ext cx="571500" cy="522287"/>
          </a:xfrm>
          <a:prstGeom prst="ellipse">
            <a:avLst/>
          </a:prstGeom>
          <a:solidFill>
            <a:schemeClr val="tx1"/>
          </a:solidFill>
          <a:ln w="28575" algn="ctr">
            <a:solidFill>
              <a:srgbClr val="FFFF00"/>
            </a:solidFill>
            <a:round/>
            <a:headEnd/>
            <a:tailEnd type="triangle" w="med" len="med"/>
          </a:ln>
        </p:spPr>
        <p:txBody>
          <a:bodyPr lIns="90000" tIns="46800" rIns="90000" bIns="46800">
            <a:spAutoFit/>
          </a:bodyPr>
          <a:lstStyle/>
          <a:p>
            <a:pPr>
              <a:lnSpc>
                <a:spcPct val="90000"/>
              </a:lnSpc>
              <a:spcBef>
                <a:spcPct val="20000"/>
              </a:spcBef>
            </a:pPr>
            <a:r>
              <a:rPr lang="ja-JP" altLang="en-US" sz="2000">
                <a:solidFill>
                  <a:srgbClr val="FFFF00"/>
                </a:solidFill>
                <a:latin typeface="Times New Roman" pitchFamily="18" charset="0"/>
                <a:ea typeface="ＭＳ ゴシック" pitchFamily="49" charset="-128"/>
              </a:rPr>
              <a:t>１</a:t>
            </a:r>
          </a:p>
        </p:txBody>
      </p:sp>
      <p:grpSp>
        <p:nvGrpSpPr>
          <p:cNvPr id="15387" name="グループ化 40"/>
          <p:cNvGrpSpPr>
            <a:grpSpLocks/>
          </p:cNvGrpSpPr>
          <p:nvPr/>
        </p:nvGrpSpPr>
        <p:grpSpPr bwMode="auto">
          <a:xfrm>
            <a:off x="2644775" y="5500688"/>
            <a:ext cx="1427163" cy="714375"/>
            <a:chOff x="2857488" y="5286388"/>
            <a:chExt cx="1427172" cy="714380"/>
          </a:xfrm>
        </p:grpSpPr>
        <p:cxnSp>
          <p:nvCxnSpPr>
            <p:cNvPr id="15392" name="直線コネクタ 35"/>
            <p:cNvCxnSpPr>
              <a:cxnSpLocks noChangeShapeType="1"/>
            </p:cNvCxnSpPr>
            <p:nvPr/>
          </p:nvCxnSpPr>
          <p:spPr bwMode="auto">
            <a:xfrm flipV="1">
              <a:off x="2857488" y="5999974"/>
              <a:ext cx="1427172" cy="794"/>
            </a:xfrm>
            <a:prstGeom prst="line">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93" name="正方形/長方形 37"/>
            <p:cNvSpPr>
              <a:spLocks noChangeArrowheads="1"/>
            </p:cNvSpPr>
            <p:nvPr/>
          </p:nvSpPr>
          <p:spPr bwMode="auto">
            <a:xfrm>
              <a:off x="3141652" y="5286388"/>
              <a:ext cx="785818" cy="714380"/>
            </a:xfrm>
            <a:prstGeom prst="rect">
              <a:avLst/>
            </a:prstGeom>
            <a:solidFill>
              <a:srgbClr val="6EFF01">
                <a:alpha val="49019"/>
              </a:srgbClr>
            </a:solidFill>
            <a:ln w="28575" algn="ctr">
              <a:solidFill>
                <a:srgbClr val="00B05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5394" name="テキスト ボックス 39"/>
            <p:cNvSpPr txBox="1">
              <a:spLocks noChangeArrowheads="1"/>
            </p:cNvSpPr>
            <p:nvPr/>
          </p:nvSpPr>
          <p:spPr bwMode="auto">
            <a:xfrm>
              <a:off x="3070214" y="5428470"/>
              <a:ext cx="928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b="1">
                  <a:latin typeface="MeiryoKe_PGothic" pitchFamily="50" charset="-128"/>
                  <a:ea typeface="MeiryoKe_PGothic" pitchFamily="50" charset="-128"/>
                </a:rPr>
                <a:t>可視化</a:t>
              </a:r>
            </a:p>
          </p:txBody>
        </p:sp>
      </p:grpSp>
      <p:cxnSp>
        <p:nvCxnSpPr>
          <p:cNvPr id="15388" name="直線コネクタ 42"/>
          <p:cNvCxnSpPr>
            <a:cxnSpLocks noChangeShapeType="1"/>
            <a:stCxn id="15368" idx="1"/>
            <a:endCxn id="15394" idx="3"/>
          </p:cNvCxnSpPr>
          <p:nvPr/>
        </p:nvCxnSpPr>
        <p:spPr bwMode="auto">
          <a:xfrm rot="10800000" flipV="1">
            <a:off x="3786188" y="4679950"/>
            <a:ext cx="1428750" cy="1147763"/>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89" name="円/楕円 44"/>
          <p:cNvSpPr>
            <a:spLocks noChangeArrowheads="1"/>
          </p:cNvSpPr>
          <p:nvPr/>
        </p:nvSpPr>
        <p:spPr bwMode="auto">
          <a:xfrm>
            <a:off x="4214813" y="4929188"/>
            <a:ext cx="571500" cy="522287"/>
          </a:xfrm>
          <a:prstGeom prst="ellipse">
            <a:avLst/>
          </a:prstGeom>
          <a:solidFill>
            <a:schemeClr val="tx1"/>
          </a:solidFill>
          <a:ln w="28575" algn="ctr">
            <a:solidFill>
              <a:srgbClr val="FFFF00"/>
            </a:solidFill>
            <a:round/>
            <a:headEnd/>
            <a:tailEnd type="triangle" w="med" len="med"/>
          </a:ln>
        </p:spPr>
        <p:txBody>
          <a:bodyPr lIns="90000" tIns="46800" rIns="90000" bIns="46800">
            <a:spAutoFit/>
          </a:bodyPr>
          <a:lstStyle/>
          <a:p>
            <a:pPr>
              <a:lnSpc>
                <a:spcPct val="90000"/>
              </a:lnSpc>
              <a:spcBef>
                <a:spcPct val="20000"/>
              </a:spcBef>
            </a:pPr>
            <a:r>
              <a:rPr lang="ja-JP" altLang="en-US" sz="2000">
                <a:solidFill>
                  <a:srgbClr val="FFFF00"/>
                </a:solidFill>
                <a:latin typeface="Times New Roman" pitchFamily="18" charset="0"/>
                <a:ea typeface="ＭＳ ゴシック" pitchFamily="49" charset="-128"/>
              </a:rPr>
              <a:t>３</a:t>
            </a:r>
          </a:p>
        </p:txBody>
      </p:sp>
      <p:sp>
        <p:nvSpPr>
          <p:cNvPr id="15390" name="四角形吹き出し 33"/>
          <p:cNvSpPr>
            <a:spLocks noChangeArrowheads="1"/>
          </p:cNvSpPr>
          <p:nvPr/>
        </p:nvSpPr>
        <p:spPr bwMode="auto">
          <a:xfrm>
            <a:off x="2000250" y="1357313"/>
            <a:ext cx="785813" cy="371475"/>
          </a:xfrm>
          <a:prstGeom prst="wedgeRectCallout">
            <a:avLst>
              <a:gd name="adj1" fmla="val 66657"/>
              <a:gd name="adj2" fmla="val 92111"/>
            </a:avLst>
          </a:prstGeom>
          <a:solidFill>
            <a:schemeClr val="bg1"/>
          </a:solidFill>
          <a:ln w="19050" algn="ctr">
            <a:solidFill>
              <a:srgbClr val="92D050"/>
            </a:solidFill>
            <a:round/>
            <a:headEnd/>
            <a:tailEnd type="triangle" w="med" len="med"/>
          </a:ln>
        </p:spPr>
        <p:txBody>
          <a:bodyPr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5391" name="テキスト ボックス 47"/>
          <p:cNvSpPr txBox="1">
            <a:spLocks noChangeArrowheads="1"/>
          </p:cNvSpPr>
          <p:nvPr/>
        </p:nvSpPr>
        <p:spPr bwMode="auto">
          <a:xfrm>
            <a:off x="2071688" y="1344613"/>
            <a:ext cx="6429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a:latin typeface="MeiryoKe_PGothic" pitchFamily="50" charset="-128"/>
                <a:ea typeface="MeiryoKe_PGothic" pitchFamily="50" charset="-128"/>
              </a:rPr>
              <a:t>参照</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5"/>
          <p:cNvSpPr>
            <a:spLocks noGrp="1" noChangeArrowheads="1"/>
          </p:cNvSpPr>
          <p:nvPr>
            <p:ph type="sldNum" sz="quarter" idx="10"/>
          </p:nvPr>
        </p:nvSpPr>
        <p:spPr/>
        <p:txBody>
          <a:bodyPr/>
          <a:lstStyle/>
          <a:p>
            <a:pPr>
              <a:defRPr/>
            </a:pPr>
            <a:fld id="{3FE06AB5-95AF-439E-B122-60E26A128F85}" type="slidenum">
              <a:rPr lang="ja-JP" altLang="en-US"/>
              <a:pPr>
                <a:defRPr/>
              </a:pPr>
              <a:t>13</a:t>
            </a:fld>
            <a:endParaRPr lang="ja-JP" altLang="en-US"/>
          </a:p>
        </p:txBody>
      </p:sp>
      <p:sp>
        <p:nvSpPr>
          <p:cNvPr id="16387" name="タイトル 1"/>
          <p:cNvSpPr>
            <a:spLocks noGrp="1"/>
          </p:cNvSpPr>
          <p:nvPr>
            <p:ph type="title"/>
          </p:nvPr>
        </p:nvSpPr>
        <p:spPr/>
        <p:txBody>
          <a:bodyPr/>
          <a:lstStyle/>
          <a:p>
            <a:pPr eaLnBrk="1" hangingPunct="1"/>
            <a:r>
              <a:rPr lang="ja-JP" altLang="en-US" smtClean="0"/>
              <a:t>図形データの生成（例）</a:t>
            </a:r>
          </a:p>
        </p:txBody>
      </p:sp>
      <p:sp>
        <p:nvSpPr>
          <p:cNvPr id="16388" name="コンテンツ プレースホルダ 2"/>
          <p:cNvSpPr>
            <a:spLocks noGrp="1"/>
          </p:cNvSpPr>
          <p:nvPr>
            <p:ph idx="1"/>
          </p:nvPr>
        </p:nvSpPr>
        <p:spPr>
          <a:xfrm>
            <a:off x="4572000" y="990600"/>
            <a:ext cx="4191000" cy="5581650"/>
          </a:xfrm>
        </p:spPr>
        <p:txBody>
          <a:bodyPr/>
          <a:lstStyle/>
          <a:p>
            <a:pPr eaLnBrk="1" hangingPunct="1"/>
            <a:r>
              <a:rPr lang="ja-JP" altLang="en-US" smtClean="0"/>
              <a:t>今回は左の標準形式トレースログファイル</a:t>
            </a:r>
            <a:r>
              <a:rPr lang="en-US" altLang="ja-JP" smtClean="0"/>
              <a:t>(.log)</a:t>
            </a:r>
            <a:r>
              <a:rPr lang="ja-JP" altLang="en-US" smtClean="0"/>
              <a:t>の処理を見ていきます．</a:t>
            </a:r>
            <a:endParaRPr lang="en-US" altLang="ja-JP" smtClean="0"/>
          </a:p>
          <a:p>
            <a:pPr eaLnBrk="1" hangingPunct="1"/>
            <a:endParaRPr lang="en-US" altLang="ja-JP" smtClean="0"/>
          </a:p>
          <a:p>
            <a:pPr eaLnBrk="1" hangingPunct="1"/>
            <a:r>
              <a:rPr lang="ja-JP" altLang="en-US" smtClean="0"/>
              <a:t>以下のような図形が出力されます．</a:t>
            </a:r>
            <a:endParaRPr lang="en-US" altLang="ja-JP" smtClean="0"/>
          </a:p>
          <a:p>
            <a:pPr eaLnBrk="1" hangingPunct="1"/>
            <a:endParaRPr lang="en-US" altLang="ja-JP" smtClean="0"/>
          </a:p>
          <a:p>
            <a:pPr eaLnBrk="1" hangingPunct="1"/>
            <a:endParaRPr lang="ja-JP" altLang="en-US" smtClean="0"/>
          </a:p>
        </p:txBody>
      </p:sp>
      <p:sp>
        <p:nvSpPr>
          <p:cNvPr id="15364" name="スライド番号プレースホルダ 3"/>
          <p:cNvSpPr txBox="1">
            <a:spLocks noGrp="1"/>
          </p:cNvSpPr>
          <p:nvPr/>
        </p:nvSpPr>
        <p:spPr bwMode="auto">
          <a:xfrm>
            <a:off x="8305800" y="6553200"/>
            <a:ext cx="835025" cy="304800"/>
          </a:xfrm>
          <a:prstGeom prst="rect">
            <a:avLst/>
          </a:prstGeom>
          <a:noFill/>
          <a:ln>
            <a:miter lim="800000"/>
            <a:headEnd/>
            <a:tailEnd/>
          </a:ln>
        </p:spPr>
        <p:txBody>
          <a:bodyPr/>
          <a:lstStyle/>
          <a:p>
            <a:pPr algn="r">
              <a:defRPr/>
            </a:pPr>
            <a:fld id="{2F7EF902-CFD3-4070-9A91-082A9B94ED88}" type="slidenum">
              <a:rPr lang="ja-JP" altLang="en-US" sz="1400">
                <a:latin typeface="+mn-lt"/>
                <a:ea typeface="+mn-ea"/>
              </a:rPr>
              <a:pPr algn="r">
                <a:defRPr/>
              </a:pPr>
              <a:t>13</a:t>
            </a:fld>
            <a:endParaRPr lang="en-US" altLang="ja-JP" sz="1400">
              <a:latin typeface="+mn-lt"/>
              <a:ea typeface="+mn-ea"/>
            </a:endParaRPr>
          </a:p>
        </p:txBody>
      </p:sp>
      <p:grpSp>
        <p:nvGrpSpPr>
          <p:cNvPr id="16390" name="グループ化 16"/>
          <p:cNvGrpSpPr>
            <a:grpSpLocks/>
          </p:cNvGrpSpPr>
          <p:nvPr/>
        </p:nvGrpSpPr>
        <p:grpSpPr bwMode="auto">
          <a:xfrm>
            <a:off x="4429125" y="3714750"/>
            <a:ext cx="4286250" cy="715963"/>
            <a:chOff x="4572000" y="4643446"/>
            <a:chExt cx="4286280" cy="715174"/>
          </a:xfrm>
        </p:grpSpPr>
        <p:cxnSp>
          <p:nvCxnSpPr>
            <p:cNvPr id="16392" name="直線コネクタ 4"/>
            <p:cNvCxnSpPr>
              <a:cxnSpLocks noChangeShapeType="1"/>
            </p:cNvCxnSpPr>
            <p:nvPr/>
          </p:nvCxnSpPr>
          <p:spPr bwMode="auto">
            <a:xfrm rot="5400000" flipH="1" flipV="1">
              <a:off x="4356098" y="5000636"/>
              <a:ext cx="714380" cy="1588"/>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393" name="直線コネクタ 5"/>
            <p:cNvCxnSpPr>
              <a:cxnSpLocks noChangeShapeType="1"/>
            </p:cNvCxnSpPr>
            <p:nvPr/>
          </p:nvCxnSpPr>
          <p:spPr bwMode="auto">
            <a:xfrm>
              <a:off x="4713288" y="4643446"/>
              <a:ext cx="214314" cy="1588"/>
            </a:xfrm>
            <a:prstGeom prst="line">
              <a:avLst/>
            </a:prstGeom>
            <a:noFill/>
            <a:ln w="28575" algn="ctr">
              <a:solidFill>
                <a:srgbClr val="FFC000"/>
              </a:solidFill>
              <a:round/>
              <a:headEnd/>
              <a:tailEnd type="triangle" w="med" len="med"/>
            </a:ln>
            <a:extLst>
              <a:ext uri="{909E8E84-426E-40DD-AFC4-6F175D3DCCD1}">
                <a14:hiddenFill xmlns:a14="http://schemas.microsoft.com/office/drawing/2010/main">
                  <a:noFill/>
                </a14:hiddenFill>
              </a:ext>
            </a:extLst>
          </p:spPr>
        </p:cxnSp>
        <p:sp>
          <p:nvSpPr>
            <p:cNvPr id="16394" name="正方形/長方形 6"/>
            <p:cNvSpPr>
              <a:spLocks noChangeArrowheads="1"/>
            </p:cNvSpPr>
            <p:nvPr/>
          </p:nvSpPr>
          <p:spPr bwMode="auto">
            <a:xfrm>
              <a:off x="4856164" y="4643446"/>
              <a:ext cx="785818" cy="714380"/>
            </a:xfrm>
            <a:prstGeom prst="rect">
              <a:avLst/>
            </a:prstGeom>
            <a:solidFill>
              <a:srgbClr val="6EFF01">
                <a:alpha val="49019"/>
              </a:srgbClr>
            </a:solidFill>
            <a:ln w="28575" algn="ctr">
              <a:solidFill>
                <a:srgbClr val="00B05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16395" name="直線コネクタ 7"/>
            <p:cNvCxnSpPr>
              <a:cxnSpLocks noChangeShapeType="1"/>
            </p:cNvCxnSpPr>
            <p:nvPr/>
          </p:nvCxnSpPr>
          <p:spPr bwMode="auto">
            <a:xfrm>
              <a:off x="5641982" y="4643446"/>
              <a:ext cx="571504" cy="1588"/>
            </a:xfrm>
            <a:prstGeom prst="line">
              <a:avLst/>
            </a:prstGeom>
            <a:noFill/>
            <a:ln w="28575" algn="ctr">
              <a:solidFill>
                <a:srgbClr val="FFC000"/>
              </a:solidFill>
              <a:round/>
              <a:headEnd/>
              <a:tailEnd type="triangle" w="med" len="med"/>
            </a:ln>
            <a:extLst>
              <a:ext uri="{909E8E84-426E-40DD-AFC4-6F175D3DCCD1}">
                <a14:hiddenFill xmlns:a14="http://schemas.microsoft.com/office/drawing/2010/main">
                  <a:noFill/>
                </a14:hiddenFill>
              </a:ext>
            </a:extLst>
          </p:spPr>
        </p:cxnSp>
        <p:cxnSp>
          <p:nvCxnSpPr>
            <p:cNvPr id="16396" name="カギ線コネクタ 8"/>
            <p:cNvCxnSpPr>
              <a:cxnSpLocks noChangeShapeType="1"/>
            </p:cNvCxnSpPr>
            <p:nvPr/>
          </p:nvCxnSpPr>
          <p:spPr bwMode="auto">
            <a:xfrm rot="5400000" flipH="1" flipV="1">
              <a:off x="7570808" y="4714884"/>
              <a:ext cx="357190" cy="214314"/>
            </a:xfrm>
            <a:prstGeom prst="bentConnector3">
              <a:avLst>
                <a:gd name="adj1" fmla="val 99319"/>
              </a:avLst>
            </a:prstGeom>
            <a:noFill/>
            <a:ln w="28575" algn="ctr">
              <a:solidFill>
                <a:srgbClr val="FFC000"/>
              </a:solidFill>
              <a:round/>
              <a:headEnd/>
              <a:tailEnd type="triangle" w="med" len="med"/>
            </a:ln>
            <a:extLst>
              <a:ext uri="{909E8E84-426E-40DD-AFC4-6F175D3DCCD1}">
                <a14:hiddenFill xmlns:a14="http://schemas.microsoft.com/office/drawing/2010/main">
                  <a:noFill/>
                </a14:hiddenFill>
              </a:ext>
            </a:extLst>
          </p:spPr>
        </p:cxnSp>
        <p:cxnSp>
          <p:nvCxnSpPr>
            <p:cNvPr id="16397" name="直線コネクタ 9"/>
            <p:cNvCxnSpPr>
              <a:cxnSpLocks noChangeShapeType="1"/>
            </p:cNvCxnSpPr>
            <p:nvPr/>
          </p:nvCxnSpPr>
          <p:spPr bwMode="auto">
            <a:xfrm>
              <a:off x="8572528" y="4643446"/>
              <a:ext cx="214314" cy="1588"/>
            </a:xfrm>
            <a:prstGeom prst="line">
              <a:avLst/>
            </a:prstGeom>
            <a:noFill/>
            <a:ln w="28575" algn="ctr">
              <a:solidFill>
                <a:srgbClr val="FFC000"/>
              </a:solidFill>
              <a:round/>
              <a:headEnd/>
              <a:tailEnd type="triangle" w="med" len="med"/>
            </a:ln>
            <a:extLst>
              <a:ext uri="{909E8E84-426E-40DD-AFC4-6F175D3DCCD1}">
                <a14:hiddenFill xmlns:a14="http://schemas.microsoft.com/office/drawing/2010/main">
                  <a:noFill/>
                </a14:hiddenFill>
              </a:ext>
            </a:extLst>
          </p:spPr>
        </p:cxnSp>
        <p:cxnSp>
          <p:nvCxnSpPr>
            <p:cNvPr id="16398" name="直線コネクタ 10"/>
            <p:cNvCxnSpPr>
              <a:cxnSpLocks noChangeShapeType="1"/>
            </p:cNvCxnSpPr>
            <p:nvPr/>
          </p:nvCxnSpPr>
          <p:spPr bwMode="auto">
            <a:xfrm rot="5400000">
              <a:off x="8357420" y="5000636"/>
              <a:ext cx="714380" cy="1588"/>
            </a:xfrm>
            <a:prstGeom prst="line">
              <a:avLst/>
            </a:prstGeom>
            <a:noFill/>
            <a:ln w="2857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6399" name="正方形/長方形 11"/>
            <p:cNvSpPr>
              <a:spLocks noChangeArrowheads="1"/>
            </p:cNvSpPr>
            <p:nvPr/>
          </p:nvSpPr>
          <p:spPr bwMode="auto">
            <a:xfrm>
              <a:off x="6927866" y="5000636"/>
              <a:ext cx="857256" cy="357190"/>
            </a:xfrm>
            <a:prstGeom prst="rect">
              <a:avLst/>
            </a:prstGeom>
            <a:solidFill>
              <a:srgbClr val="FF7C80"/>
            </a:solidFill>
            <a:ln w="28575" algn="ctr">
              <a:solidFill>
                <a:srgbClr val="FF000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6400" name="正方形/長方形 12"/>
            <p:cNvSpPr>
              <a:spLocks noChangeArrowheads="1"/>
            </p:cNvSpPr>
            <p:nvPr/>
          </p:nvSpPr>
          <p:spPr bwMode="auto">
            <a:xfrm>
              <a:off x="6142048" y="4643446"/>
              <a:ext cx="785818" cy="714380"/>
            </a:xfrm>
            <a:prstGeom prst="rect">
              <a:avLst/>
            </a:prstGeom>
            <a:solidFill>
              <a:srgbClr val="6EFF01">
                <a:alpha val="49019"/>
              </a:srgbClr>
            </a:solidFill>
            <a:ln w="28575" algn="ctr">
              <a:solidFill>
                <a:srgbClr val="00B05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6401" name="正方形/長方形 13"/>
            <p:cNvSpPr>
              <a:spLocks noChangeArrowheads="1"/>
            </p:cNvSpPr>
            <p:nvPr/>
          </p:nvSpPr>
          <p:spPr bwMode="auto">
            <a:xfrm>
              <a:off x="7785122" y="4643446"/>
              <a:ext cx="785818" cy="714380"/>
            </a:xfrm>
            <a:prstGeom prst="rect">
              <a:avLst/>
            </a:prstGeom>
            <a:solidFill>
              <a:srgbClr val="6EFF01">
                <a:alpha val="49019"/>
              </a:srgbClr>
            </a:solidFill>
            <a:ln w="28575" algn="ctr">
              <a:solidFill>
                <a:srgbClr val="00B05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16402" name="直線コネクタ 14"/>
            <p:cNvCxnSpPr>
              <a:cxnSpLocks noChangeShapeType="1"/>
            </p:cNvCxnSpPr>
            <p:nvPr/>
          </p:nvCxnSpPr>
          <p:spPr bwMode="auto">
            <a:xfrm flipV="1">
              <a:off x="4572000" y="5357826"/>
              <a:ext cx="4286280" cy="794"/>
            </a:xfrm>
            <a:prstGeom prst="line">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16" name="コンテンツ プレースホルダ 5"/>
          <p:cNvSpPr txBox="1">
            <a:spLocks/>
          </p:cNvSpPr>
          <p:nvPr/>
        </p:nvSpPr>
        <p:spPr bwMode="auto">
          <a:xfrm>
            <a:off x="385763" y="1000125"/>
            <a:ext cx="4686300" cy="5286375"/>
          </a:xfrm>
          <a:prstGeom prst="rect">
            <a:avLst/>
          </a:prstGeom>
          <a:noFill/>
          <a:ln w="9525">
            <a:noFill/>
            <a:miter lim="800000"/>
            <a:headEnd/>
            <a:tailEnd/>
          </a:ln>
          <a:effectLst/>
        </p:spPr>
        <p:txBody>
          <a:bodyPr/>
          <a:lstStyle/>
          <a:p>
            <a:pPr marL="180975" indent="-180975">
              <a:spcBef>
                <a:spcPct val="20000"/>
              </a:spcBef>
              <a:buFont typeface="Wingdings" pitchFamily="2" charset="2"/>
              <a:buChar char="v"/>
              <a:defRPr/>
            </a:pPr>
            <a:r>
              <a:rPr lang="en-US" altLang="ja-JP" sz="1400" kern="0" dirty="0">
                <a:latin typeface="+mn-lt"/>
                <a:ea typeface="+mn-ea"/>
              </a:rPr>
              <a:t>"[1594524]TASK1.activate()",</a:t>
            </a:r>
          </a:p>
          <a:p>
            <a:pPr marL="180975" indent="-180975">
              <a:spcBef>
                <a:spcPct val="20000"/>
              </a:spcBef>
              <a:buFont typeface="Wingdings" pitchFamily="2" charset="2"/>
              <a:buChar char="v"/>
              <a:defRPr/>
            </a:pPr>
            <a:r>
              <a:rPr lang="en-US" altLang="ja-JP" sz="1400" kern="0" dirty="0">
                <a:latin typeface="+mn-lt"/>
                <a:ea typeface="+mn-ea"/>
              </a:rPr>
              <a:t>"[1594524]TASK1.state=RUNNABLE",</a:t>
            </a:r>
          </a:p>
          <a:p>
            <a:pPr marL="180975" indent="-180975">
              <a:spcBef>
                <a:spcPct val="20000"/>
              </a:spcBef>
              <a:buFont typeface="Wingdings" pitchFamily="2" charset="2"/>
              <a:buChar char="v"/>
              <a:defRPr/>
            </a:pPr>
            <a:r>
              <a:rPr lang="en-US" altLang="ja-JP" sz="1400" kern="0" dirty="0">
                <a:latin typeface="+mn-lt"/>
                <a:ea typeface="+mn-ea"/>
              </a:rPr>
              <a:t>"[1596592]TASK1.dispatch()",</a:t>
            </a:r>
          </a:p>
          <a:p>
            <a:pPr marL="180975" indent="-180975">
              <a:spcBef>
                <a:spcPct val="20000"/>
              </a:spcBef>
              <a:buFont typeface="Wingdings" pitchFamily="2" charset="2"/>
              <a:buChar char="v"/>
              <a:defRPr/>
            </a:pPr>
            <a:r>
              <a:rPr lang="en-US" altLang="ja-JP" sz="1400" kern="0" dirty="0">
                <a:latin typeface="+mn-lt"/>
                <a:ea typeface="+mn-ea"/>
              </a:rPr>
              <a:t>"[1596592]TASK1.state=RUNNING",</a:t>
            </a:r>
          </a:p>
          <a:p>
            <a:pPr marL="180975" indent="-180975">
              <a:spcBef>
                <a:spcPct val="20000"/>
              </a:spcBef>
              <a:buFont typeface="Wingdings" pitchFamily="2" charset="2"/>
              <a:buChar char="v"/>
              <a:defRPr/>
            </a:pPr>
            <a:r>
              <a:rPr lang="en-US" altLang="ja-JP" sz="1400" kern="0" dirty="0">
                <a:latin typeface="+mn-lt"/>
                <a:ea typeface="+mn-ea"/>
              </a:rPr>
              <a:t>"[14588885]TASK1.preempt()",</a:t>
            </a:r>
          </a:p>
          <a:p>
            <a:pPr marL="180975" indent="-180975">
              <a:spcBef>
                <a:spcPct val="20000"/>
              </a:spcBef>
              <a:buFont typeface="Wingdings" pitchFamily="2" charset="2"/>
              <a:buChar char="v"/>
              <a:defRPr/>
            </a:pPr>
            <a:r>
              <a:rPr lang="en-US" altLang="ja-JP" sz="1400" kern="0" dirty="0">
                <a:latin typeface="+mn-lt"/>
                <a:ea typeface="+mn-ea"/>
              </a:rPr>
              <a:t>"[14588885]TASK1.state=RUNNABLE",</a:t>
            </a:r>
          </a:p>
          <a:p>
            <a:pPr marL="180975" indent="-180975">
              <a:spcBef>
                <a:spcPct val="20000"/>
              </a:spcBef>
              <a:buFont typeface="Wingdings" pitchFamily="2" charset="2"/>
              <a:buChar char="v"/>
              <a:defRPr/>
            </a:pPr>
            <a:r>
              <a:rPr lang="en-US" altLang="ja-JP" sz="1400" kern="0" dirty="0">
                <a:latin typeface="+mn-lt"/>
                <a:ea typeface="+mn-ea"/>
              </a:rPr>
              <a:t>"[20737820]TASK1.dispatch()",</a:t>
            </a:r>
          </a:p>
          <a:p>
            <a:pPr marL="180975" indent="-180975">
              <a:spcBef>
                <a:spcPct val="20000"/>
              </a:spcBef>
              <a:buFont typeface="Wingdings" pitchFamily="2" charset="2"/>
              <a:buChar char="v"/>
              <a:defRPr/>
            </a:pPr>
            <a:r>
              <a:rPr lang="en-US" altLang="ja-JP" sz="1400" kern="0" dirty="0">
                <a:latin typeface="+mn-lt"/>
                <a:ea typeface="+mn-ea"/>
              </a:rPr>
              <a:t>"[20737820]TASK1.state=RUNNING",</a:t>
            </a:r>
          </a:p>
          <a:p>
            <a:pPr marL="180975" indent="-180975">
              <a:spcBef>
                <a:spcPct val="20000"/>
              </a:spcBef>
              <a:buFont typeface="Wingdings" pitchFamily="2" charset="2"/>
              <a:buChar char="v"/>
              <a:defRPr/>
            </a:pPr>
            <a:r>
              <a:rPr lang="en-US" altLang="ja-JP" sz="1400" kern="0" dirty="0">
                <a:latin typeface="+mn-lt"/>
                <a:ea typeface="+mn-ea"/>
              </a:rPr>
              <a:t>"[27407562]TASK1.enterSVC(</a:t>
            </a:r>
            <a:r>
              <a:rPr lang="en-US" altLang="ja-JP" sz="1400" kern="0" dirty="0" err="1">
                <a:latin typeface="+mn-lt"/>
                <a:ea typeface="+mn-ea"/>
              </a:rPr>
              <a:t>slp_tsk</a:t>
            </a:r>
            <a:r>
              <a:rPr lang="en-US" altLang="ja-JP" sz="1400" kern="0" dirty="0">
                <a:latin typeface="+mn-lt"/>
                <a:ea typeface="+mn-ea"/>
              </a:rPr>
              <a:t>,)",</a:t>
            </a:r>
          </a:p>
          <a:p>
            <a:pPr marL="180975" indent="-180975">
              <a:spcBef>
                <a:spcPct val="20000"/>
              </a:spcBef>
              <a:buFont typeface="Wingdings" pitchFamily="2" charset="2"/>
              <a:buChar char="v"/>
              <a:defRPr/>
            </a:pPr>
            <a:r>
              <a:rPr lang="en-US" altLang="ja-JP" sz="1400" kern="0" dirty="0">
                <a:latin typeface="+mn-lt"/>
                <a:ea typeface="+mn-ea"/>
              </a:rPr>
              <a:t>"[27407811]TASK1.wait()",</a:t>
            </a:r>
          </a:p>
          <a:p>
            <a:pPr marL="180975" indent="-180975">
              <a:spcBef>
                <a:spcPct val="20000"/>
              </a:spcBef>
              <a:buFont typeface="Wingdings" pitchFamily="2" charset="2"/>
              <a:buChar char="v"/>
              <a:defRPr/>
            </a:pPr>
            <a:r>
              <a:rPr lang="en-US" altLang="ja-JP" sz="1400" kern="0" dirty="0">
                <a:latin typeface="+mn-lt"/>
                <a:ea typeface="+mn-ea"/>
              </a:rPr>
              <a:t>"[27407811]TASK1.state=WAITING",</a:t>
            </a:r>
          </a:p>
          <a:p>
            <a:pPr marL="180975" indent="-180975">
              <a:spcBef>
                <a:spcPct val="20000"/>
              </a:spcBef>
              <a:buFont typeface="Wingdings" pitchFamily="2" charset="2"/>
              <a:buChar char="v"/>
              <a:defRPr/>
            </a:pPr>
            <a:r>
              <a:rPr lang="en-US" altLang="ja-JP" sz="1400" kern="0" dirty="0">
                <a:latin typeface="+mn-lt"/>
                <a:ea typeface="+mn-ea"/>
              </a:rPr>
              <a:t>"[35190794]TASK1.releaseFromWaiting()",</a:t>
            </a:r>
          </a:p>
          <a:p>
            <a:pPr marL="180975" indent="-180975">
              <a:spcBef>
                <a:spcPct val="20000"/>
              </a:spcBef>
              <a:buFont typeface="Wingdings" pitchFamily="2" charset="2"/>
              <a:buChar char="v"/>
              <a:defRPr/>
            </a:pPr>
            <a:r>
              <a:rPr lang="en-US" altLang="ja-JP" sz="1400" kern="0" dirty="0">
                <a:latin typeface="+mn-lt"/>
                <a:ea typeface="+mn-ea"/>
              </a:rPr>
              <a:t>"[35190794]TASK1.state=RUNNABLE",</a:t>
            </a:r>
          </a:p>
          <a:p>
            <a:pPr marL="180975" indent="-180975">
              <a:spcBef>
                <a:spcPct val="20000"/>
              </a:spcBef>
              <a:buFont typeface="Wingdings" pitchFamily="2" charset="2"/>
              <a:buChar char="v"/>
              <a:defRPr/>
            </a:pPr>
            <a:r>
              <a:rPr lang="en-US" altLang="ja-JP" sz="1400" kern="0" dirty="0">
                <a:latin typeface="+mn-lt"/>
                <a:ea typeface="+mn-ea"/>
              </a:rPr>
              <a:t>"[35191803]TASK1.dispatch()",</a:t>
            </a:r>
          </a:p>
          <a:p>
            <a:pPr marL="180975" indent="-180975">
              <a:spcBef>
                <a:spcPct val="20000"/>
              </a:spcBef>
              <a:buFont typeface="Wingdings" pitchFamily="2" charset="2"/>
              <a:buChar char="v"/>
              <a:defRPr/>
            </a:pPr>
            <a:r>
              <a:rPr lang="en-US" altLang="ja-JP" sz="1400" kern="0" dirty="0">
                <a:latin typeface="+mn-lt"/>
                <a:ea typeface="+mn-ea"/>
              </a:rPr>
              <a:t>"[35191803]TASK1.state=RUNNING",</a:t>
            </a:r>
          </a:p>
          <a:p>
            <a:pPr marL="180975" indent="-180975">
              <a:spcBef>
                <a:spcPct val="20000"/>
              </a:spcBef>
              <a:buFont typeface="Wingdings" pitchFamily="2" charset="2"/>
              <a:buChar char="v"/>
              <a:defRPr/>
            </a:pPr>
            <a:r>
              <a:rPr lang="en-US" altLang="ja-JP" sz="1400" kern="0" dirty="0">
                <a:latin typeface="+mn-lt"/>
                <a:ea typeface="+mn-ea"/>
              </a:rPr>
              <a:t>"[35191974]TASK1.leaveSVC(</a:t>
            </a:r>
            <a:r>
              <a:rPr lang="en-US" altLang="ja-JP" sz="1400" kern="0" dirty="0" err="1">
                <a:latin typeface="+mn-lt"/>
                <a:ea typeface="+mn-ea"/>
              </a:rPr>
              <a:t>slp_tsk,ercd</a:t>
            </a:r>
            <a:r>
              <a:rPr lang="en-US" altLang="ja-JP" sz="1400" kern="0" dirty="0">
                <a:latin typeface="+mn-lt"/>
                <a:ea typeface="+mn-ea"/>
              </a:rPr>
              <a:t>=0.)",</a:t>
            </a:r>
          </a:p>
          <a:p>
            <a:pPr marL="180975" indent="-180975">
              <a:spcBef>
                <a:spcPct val="20000"/>
              </a:spcBef>
              <a:buFont typeface="Wingdings" pitchFamily="2" charset="2"/>
              <a:buChar char="v"/>
              <a:defRPr/>
            </a:pPr>
            <a:r>
              <a:rPr lang="en-US" altLang="ja-JP" sz="1400" kern="0" dirty="0">
                <a:latin typeface="+mn-lt"/>
                <a:ea typeface="+mn-ea"/>
              </a:rPr>
              <a:t>"[45376542]TASK1.preempt()",</a:t>
            </a:r>
          </a:p>
          <a:p>
            <a:pPr marL="180975" indent="-180975">
              <a:spcBef>
                <a:spcPct val="20000"/>
              </a:spcBef>
              <a:buFont typeface="Wingdings" pitchFamily="2" charset="2"/>
              <a:buChar char="v"/>
              <a:defRPr/>
            </a:pPr>
            <a:r>
              <a:rPr lang="en-US" altLang="ja-JP" sz="1400" kern="0" dirty="0">
                <a:latin typeface="+mn-lt"/>
                <a:ea typeface="+mn-ea"/>
              </a:rPr>
              <a:t>"[45376542]TASK1.state=RUNNABLE",</a:t>
            </a:r>
          </a:p>
          <a:p>
            <a:pPr marL="180975" indent="-180975">
              <a:spcBef>
                <a:spcPct val="20000"/>
              </a:spcBef>
              <a:buFont typeface="Wingdings" pitchFamily="2" charset="2"/>
              <a:buChar char="v"/>
              <a:defRPr/>
            </a:pPr>
            <a:r>
              <a:rPr lang="en-US" altLang="ja-JP" sz="1400" kern="0" dirty="0">
                <a:latin typeface="+mn-lt"/>
                <a:ea typeface="+mn-ea"/>
              </a:rPr>
              <a:t>"[45377586]TASK1.terminate()",</a:t>
            </a:r>
          </a:p>
          <a:p>
            <a:pPr marL="180975" indent="-180975">
              <a:spcBef>
                <a:spcPct val="20000"/>
              </a:spcBef>
              <a:buFont typeface="Wingdings" pitchFamily="2" charset="2"/>
              <a:buChar char="v"/>
              <a:defRPr/>
            </a:pPr>
            <a:r>
              <a:rPr lang="en-US" altLang="ja-JP" sz="1400" kern="0" dirty="0">
                <a:latin typeface="+mn-lt"/>
                <a:ea typeface="+mn-ea"/>
              </a:rPr>
              <a:t>"[45377586]TASK1.state=DORMANT",</a:t>
            </a:r>
          </a:p>
          <a:p>
            <a:pPr marL="180975" indent="-180975">
              <a:spcBef>
                <a:spcPct val="20000"/>
              </a:spcBef>
              <a:buFont typeface="Wingdings" pitchFamily="2" charset="2"/>
              <a:buChar char="v"/>
              <a:defRPr/>
            </a:pPr>
            <a:endParaRPr lang="ja-JP" altLang="en-US" sz="1400" kern="0" dirty="0">
              <a:latin typeface="+mn-lt"/>
              <a:ea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10"/>
          </p:nvPr>
        </p:nvSpPr>
        <p:spPr/>
        <p:txBody>
          <a:bodyPr/>
          <a:lstStyle/>
          <a:p>
            <a:pPr>
              <a:defRPr/>
            </a:pPr>
            <a:fld id="{C9844729-50E4-48AD-BE56-39671B237094}" type="slidenum">
              <a:rPr lang="ja-JP" altLang="en-US"/>
              <a:pPr>
                <a:defRPr/>
              </a:pPr>
              <a:t>14</a:t>
            </a:fld>
            <a:endParaRPr lang="ja-JP" altLang="en-US"/>
          </a:p>
        </p:txBody>
      </p:sp>
      <p:sp>
        <p:nvSpPr>
          <p:cNvPr id="17411" name="タイトル 1"/>
          <p:cNvSpPr>
            <a:spLocks noGrp="1"/>
          </p:cNvSpPr>
          <p:nvPr>
            <p:ph type="title"/>
          </p:nvPr>
        </p:nvSpPr>
        <p:spPr/>
        <p:txBody>
          <a:bodyPr/>
          <a:lstStyle/>
          <a:p>
            <a:pPr eaLnBrk="1" hangingPunct="1"/>
            <a:r>
              <a:rPr lang="ja-JP" altLang="en-US" smtClean="0"/>
              <a:t>図形データの生成（例）</a:t>
            </a:r>
          </a:p>
        </p:txBody>
      </p:sp>
      <p:sp>
        <p:nvSpPr>
          <p:cNvPr id="17412" name="コンテンツ プレースホルダ 5"/>
          <p:cNvSpPr>
            <a:spLocks noGrp="1"/>
          </p:cNvSpPr>
          <p:nvPr>
            <p:ph sz="half" idx="1"/>
          </p:nvPr>
        </p:nvSpPr>
        <p:spPr>
          <a:xfrm>
            <a:off x="4429125" y="2524125"/>
            <a:ext cx="4572000" cy="3190875"/>
          </a:xfrm>
        </p:spPr>
        <p:txBody>
          <a:bodyPr/>
          <a:lstStyle/>
          <a:p>
            <a:pPr eaLnBrk="1" hangingPunct="1"/>
            <a:r>
              <a:rPr lang="en-US" altLang="ja-JP" sz="1200" b="1" smtClean="0"/>
              <a:t>"[1594524]TASK1.activate()",</a:t>
            </a:r>
          </a:p>
          <a:p>
            <a:pPr eaLnBrk="1" hangingPunct="1"/>
            <a:r>
              <a:rPr lang="en-US" altLang="ja-JP" sz="1200" b="1" smtClean="0">
                <a:solidFill>
                  <a:srgbClr val="FFC000"/>
                </a:solidFill>
              </a:rPr>
              <a:t>"[1594524]TASK1.state=RUNNABLE",</a:t>
            </a:r>
            <a:endParaRPr lang="en-US" altLang="ja-JP" sz="1200" smtClean="0"/>
          </a:p>
          <a:p>
            <a:pPr eaLnBrk="1" hangingPunct="1"/>
            <a:r>
              <a:rPr lang="en-US" altLang="ja-JP" sz="1200" b="1" smtClean="0">
                <a:solidFill>
                  <a:srgbClr val="00B050"/>
                </a:solidFill>
              </a:rPr>
              <a:t>"[1596592]TASK1.state=RUNNING",</a:t>
            </a:r>
          </a:p>
          <a:p>
            <a:pPr eaLnBrk="1" hangingPunct="1"/>
            <a:r>
              <a:rPr lang="en-US" altLang="ja-JP" sz="1200" b="1" smtClean="0">
                <a:solidFill>
                  <a:srgbClr val="FFC000"/>
                </a:solidFill>
              </a:rPr>
              <a:t>"[14588885]TASK1.state=RUNNABLE",</a:t>
            </a:r>
          </a:p>
          <a:p>
            <a:pPr eaLnBrk="1" hangingPunct="1"/>
            <a:r>
              <a:rPr lang="en-US" altLang="ja-JP" sz="1200" b="1" smtClean="0">
                <a:solidFill>
                  <a:srgbClr val="00B050"/>
                </a:solidFill>
              </a:rPr>
              <a:t>"[20737820]TASK1.state=RUNNING",</a:t>
            </a:r>
          </a:p>
          <a:p>
            <a:pPr eaLnBrk="1" hangingPunct="1"/>
            <a:r>
              <a:rPr lang="en-US" altLang="ja-JP" sz="1200" b="1" smtClean="0">
                <a:solidFill>
                  <a:srgbClr val="FF7C80"/>
                </a:solidFill>
              </a:rPr>
              <a:t>"[27407562]TASK1.enterSVC(slp_tsk,)",</a:t>
            </a:r>
          </a:p>
          <a:p>
            <a:pPr eaLnBrk="1" hangingPunct="1"/>
            <a:r>
              <a:rPr lang="en-US" altLang="ja-JP" sz="1200" b="1" smtClean="0">
                <a:solidFill>
                  <a:srgbClr val="FF0000"/>
                </a:solidFill>
              </a:rPr>
              <a:t>"[27407811]TASK1.state=WAITING",</a:t>
            </a:r>
          </a:p>
          <a:p>
            <a:pPr eaLnBrk="1" hangingPunct="1"/>
            <a:r>
              <a:rPr lang="en-US" altLang="ja-JP" sz="1200" b="1" smtClean="0">
                <a:solidFill>
                  <a:srgbClr val="FFC000"/>
                </a:solidFill>
              </a:rPr>
              <a:t>"[35190794]TASK1.state=RUNNABLE",</a:t>
            </a:r>
          </a:p>
          <a:p>
            <a:pPr eaLnBrk="1" hangingPunct="1"/>
            <a:r>
              <a:rPr lang="en-US" altLang="ja-JP" sz="1200" b="1" smtClean="0">
                <a:solidFill>
                  <a:srgbClr val="00B050"/>
                </a:solidFill>
              </a:rPr>
              <a:t>"[35191803]TASK1.state=RUNNING",</a:t>
            </a:r>
          </a:p>
          <a:p>
            <a:pPr eaLnBrk="1" hangingPunct="1"/>
            <a:r>
              <a:rPr lang="en-US" altLang="ja-JP" sz="1200" b="1" smtClean="0">
                <a:solidFill>
                  <a:srgbClr val="FF7C80"/>
                </a:solidFill>
              </a:rPr>
              <a:t>"[35191974]TASK1.leaveSVC(slp_tsk,ercd=0.)",</a:t>
            </a:r>
          </a:p>
          <a:p>
            <a:pPr eaLnBrk="1" hangingPunct="1"/>
            <a:r>
              <a:rPr lang="en-US" altLang="ja-JP" sz="1200" b="1" smtClean="0">
                <a:solidFill>
                  <a:srgbClr val="FFC000"/>
                </a:solidFill>
              </a:rPr>
              <a:t>"[45376542]TASK1.state=RUNNABLE",</a:t>
            </a:r>
          </a:p>
          <a:p>
            <a:pPr eaLnBrk="1" hangingPunct="1"/>
            <a:r>
              <a:rPr lang="en-US" altLang="ja-JP" sz="1200" b="1" smtClean="0">
                <a:solidFill>
                  <a:srgbClr val="FF0000"/>
                </a:solidFill>
              </a:rPr>
              <a:t>"[45377586]TASK1.terminate()",</a:t>
            </a:r>
          </a:p>
          <a:p>
            <a:pPr eaLnBrk="1" hangingPunct="1"/>
            <a:r>
              <a:rPr lang="en-US" altLang="ja-JP" sz="1200" b="1" smtClean="0"/>
              <a:t>"[45377586]TASK1.state=DORMANT",</a:t>
            </a:r>
          </a:p>
          <a:p>
            <a:pPr eaLnBrk="1" hangingPunct="1"/>
            <a:endParaRPr lang="ja-JP" altLang="en-US" sz="1200" b="1" smtClean="0"/>
          </a:p>
        </p:txBody>
      </p:sp>
      <p:sp>
        <p:nvSpPr>
          <p:cNvPr id="26" name="コンテンツ プレースホルダ 5"/>
          <p:cNvSpPr txBox="1">
            <a:spLocks/>
          </p:cNvSpPr>
          <p:nvPr/>
        </p:nvSpPr>
        <p:spPr bwMode="auto">
          <a:xfrm>
            <a:off x="242888" y="2009775"/>
            <a:ext cx="4114800" cy="4619625"/>
          </a:xfrm>
          <a:prstGeom prst="rect">
            <a:avLst/>
          </a:prstGeom>
          <a:noFill/>
          <a:ln w="9525">
            <a:noFill/>
            <a:miter lim="800000"/>
            <a:headEnd/>
            <a:tailEnd/>
          </a:ln>
          <a:effectLst/>
        </p:spPr>
        <p:txBody>
          <a:bodyPr/>
          <a:lstStyle/>
          <a:p>
            <a:pPr marL="180975" indent="-180975">
              <a:spcBef>
                <a:spcPct val="20000"/>
              </a:spcBef>
              <a:buFont typeface="Wingdings" pitchFamily="2" charset="2"/>
              <a:buChar char="v"/>
              <a:defRPr/>
            </a:pPr>
            <a:r>
              <a:rPr lang="en-US" altLang="ja-JP" sz="1200" kern="0" dirty="0">
                <a:latin typeface="+mn-lt"/>
                <a:ea typeface="+mn-ea"/>
              </a:rPr>
              <a:t>"[1594524]TASK1.activate()",</a:t>
            </a:r>
          </a:p>
          <a:p>
            <a:pPr marL="180975" indent="-180975">
              <a:spcBef>
                <a:spcPct val="20000"/>
              </a:spcBef>
              <a:buFont typeface="Wingdings" pitchFamily="2" charset="2"/>
              <a:buChar char="v"/>
              <a:defRPr/>
            </a:pPr>
            <a:r>
              <a:rPr lang="en-US" altLang="ja-JP" sz="1200" kern="0" dirty="0">
                <a:latin typeface="+mn-lt"/>
                <a:ea typeface="+mn-ea"/>
              </a:rPr>
              <a:t>"[1594524]TASK1.state=RUNNABLE",</a:t>
            </a:r>
          </a:p>
          <a:p>
            <a:pPr marL="180975" indent="-180975">
              <a:spcBef>
                <a:spcPct val="20000"/>
              </a:spcBef>
              <a:buFont typeface="Wingdings" pitchFamily="2" charset="2"/>
              <a:buChar char="v"/>
              <a:defRPr/>
            </a:pPr>
            <a:r>
              <a:rPr lang="en-US" altLang="ja-JP" sz="1200" kern="0" dirty="0">
                <a:latin typeface="+mn-lt"/>
                <a:ea typeface="+mn-ea"/>
              </a:rPr>
              <a:t>"[1596592]TASK1.dispatch()",</a:t>
            </a:r>
          </a:p>
          <a:p>
            <a:pPr marL="180975" indent="-180975">
              <a:spcBef>
                <a:spcPct val="20000"/>
              </a:spcBef>
              <a:buFont typeface="Wingdings" pitchFamily="2" charset="2"/>
              <a:buChar char="v"/>
              <a:defRPr/>
            </a:pPr>
            <a:r>
              <a:rPr lang="en-US" altLang="ja-JP" sz="1200" kern="0" dirty="0">
                <a:latin typeface="+mn-lt"/>
                <a:ea typeface="+mn-ea"/>
              </a:rPr>
              <a:t>"[1596592]TASK1.state=RUNNING",</a:t>
            </a:r>
          </a:p>
          <a:p>
            <a:pPr marL="180975" indent="-180975">
              <a:spcBef>
                <a:spcPct val="20000"/>
              </a:spcBef>
              <a:buFont typeface="Wingdings" pitchFamily="2" charset="2"/>
              <a:buChar char="v"/>
              <a:defRPr/>
            </a:pPr>
            <a:r>
              <a:rPr lang="en-US" altLang="ja-JP" sz="1200" kern="0" dirty="0">
                <a:latin typeface="+mn-lt"/>
                <a:ea typeface="+mn-ea"/>
              </a:rPr>
              <a:t>"[14588885]TASK1.preempt()",</a:t>
            </a:r>
          </a:p>
          <a:p>
            <a:pPr marL="180975" indent="-180975">
              <a:spcBef>
                <a:spcPct val="20000"/>
              </a:spcBef>
              <a:buFont typeface="Wingdings" pitchFamily="2" charset="2"/>
              <a:buChar char="v"/>
              <a:defRPr/>
            </a:pPr>
            <a:r>
              <a:rPr lang="en-US" altLang="ja-JP" sz="1200" kern="0" dirty="0">
                <a:latin typeface="+mn-lt"/>
                <a:ea typeface="+mn-ea"/>
              </a:rPr>
              <a:t>"[14588885]TASK1.state=RUNNABLE",</a:t>
            </a:r>
          </a:p>
          <a:p>
            <a:pPr marL="180975" indent="-180975">
              <a:spcBef>
                <a:spcPct val="20000"/>
              </a:spcBef>
              <a:buFont typeface="Wingdings" pitchFamily="2" charset="2"/>
              <a:buChar char="v"/>
              <a:defRPr/>
            </a:pPr>
            <a:r>
              <a:rPr lang="en-US" altLang="ja-JP" sz="1200" kern="0" dirty="0">
                <a:latin typeface="+mn-lt"/>
                <a:ea typeface="+mn-ea"/>
              </a:rPr>
              <a:t>"[20737820]TASK1.dispatch()",</a:t>
            </a:r>
          </a:p>
          <a:p>
            <a:pPr marL="180975" indent="-180975">
              <a:spcBef>
                <a:spcPct val="20000"/>
              </a:spcBef>
              <a:buFont typeface="Wingdings" pitchFamily="2" charset="2"/>
              <a:buChar char="v"/>
              <a:defRPr/>
            </a:pPr>
            <a:r>
              <a:rPr lang="en-US" altLang="ja-JP" sz="1200" kern="0" dirty="0">
                <a:latin typeface="+mn-lt"/>
                <a:ea typeface="+mn-ea"/>
              </a:rPr>
              <a:t>"[20737820]TASK1.state=RUNNING",</a:t>
            </a:r>
          </a:p>
          <a:p>
            <a:pPr marL="180975" indent="-180975">
              <a:spcBef>
                <a:spcPct val="20000"/>
              </a:spcBef>
              <a:buFont typeface="Wingdings" pitchFamily="2" charset="2"/>
              <a:buChar char="v"/>
              <a:defRPr/>
            </a:pPr>
            <a:r>
              <a:rPr lang="en-US" altLang="ja-JP" sz="1200" kern="0" dirty="0">
                <a:latin typeface="+mn-lt"/>
                <a:ea typeface="+mn-ea"/>
              </a:rPr>
              <a:t>"[27407562]TASK1.enterSVC(</a:t>
            </a:r>
            <a:r>
              <a:rPr lang="en-US" altLang="ja-JP" sz="1200" kern="0" dirty="0" err="1">
                <a:latin typeface="+mn-lt"/>
                <a:ea typeface="+mn-ea"/>
              </a:rPr>
              <a:t>slp_tsk</a:t>
            </a:r>
            <a:r>
              <a:rPr lang="en-US" altLang="ja-JP" sz="1200" kern="0" dirty="0">
                <a:latin typeface="+mn-lt"/>
                <a:ea typeface="+mn-ea"/>
              </a:rPr>
              <a:t>,)",</a:t>
            </a:r>
          </a:p>
          <a:p>
            <a:pPr marL="180975" indent="-180975">
              <a:spcBef>
                <a:spcPct val="20000"/>
              </a:spcBef>
              <a:buFont typeface="Wingdings" pitchFamily="2" charset="2"/>
              <a:buChar char="v"/>
              <a:defRPr/>
            </a:pPr>
            <a:r>
              <a:rPr lang="en-US" altLang="ja-JP" sz="1200" kern="0" dirty="0">
                <a:latin typeface="+mn-lt"/>
                <a:ea typeface="+mn-ea"/>
              </a:rPr>
              <a:t>"[27407811]TASK1.wait()",</a:t>
            </a:r>
          </a:p>
          <a:p>
            <a:pPr marL="180975" indent="-180975">
              <a:spcBef>
                <a:spcPct val="20000"/>
              </a:spcBef>
              <a:buFont typeface="Wingdings" pitchFamily="2" charset="2"/>
              <a:buChar char="v"/>
              <a:defRPr/>
            </a:pPr>
            <a:r>
              <a:rPr lang="en-US" altLang="ja-JP" sz="1200" kern="0" dirty="0">
                <a:latin typeface="+mn-lt"/>
                <a:ea typeface="+mn-ea"/>
              </a:rPr>
              <a:t>"[27407811]TASK1.state=WAITING",</a:t>
            </a:r>
          </a:p>
          <a:p>
            <a:pPr marL="180975" indent="-180975">
              <a:spcBef>
                <a:spcPct val="20000"/>
              </a:spcBef>
              <a:buFont typeface="Wingdings" pitchFamily="2" charset="2"/>
              <a:buChar char="v"/>
              <a:defRPr/>
            </a:pPr>
            <a:r>
              <a:rPr lang="en-US" altLang="ja-JP" sz="1200" kern="0" dirty="0">
                <a:latin typeface="+mn-lt"/>
                <a:ea typeface="+mn-ea"/>
              </a:rPr>
              <a:t>"[35190794]TASK1.releaseFromWaiting()",</a:t>
            </a:r>
          </a:p>
          <a:p>
            <a:pPr marL="180975" indent="-180975">
              <a:spcBef>
                <a:spcPct val="20000"/>
              </a:spcBef>
              <a:buFont typeface="Wingdings" pitchFamily="2" charset="2"/>
              <a:buChar char="v"/>
              <a:defRPr/>
            </a:pPr>
            <a:r>
              <a:rPr lang="en-US" altLang="ja-JP" sz="1200" kern="0" dirty="0">
                <a:latin typeface="+mn-lt"/>
                <a:ea typeface="+mn-ea"/>
              </a:rPr>
              <a:t>"[35190794]TASK1.state=RUNNABLE",</a:t>
            </a:r>
          </a:p>
          <a:p>
            <a:pPr marL="180975" indent="-180975">
              <a:spcBef>
                <a:spcPct val="20000"/>
              </a:spcBef>
              <a:buFont typeface="Wingdings" pitchFamily="2" charset="2"/>
              <a:buChar char="v"/>
              <a:defRPr/>
            </a:pPr>
            <a:r>
              <a:rPr lang="en-US" altLang="ja-JP" sz="1200" kern="0" dirty="0">
                <a:latin typeface="+mn-lt"/>
                <a:ea typeface="+mn-ea"/>
              </a:rPr>
              <a:t>"[35191803]TASK1.dispatch()",</a:t>
            </a:r>
          </a:p>
          <a:p>
            <a:pPr marL="180975" indent="-180975">
              <a:spcBef>
                <a:spcPct val="20000"/>
              </a:spcBef>
              <a:buFont typeface="Wingdings" pitchFamily="2" charset="2"/>
              <a:buChar char="v"/>
              <a:defRPr/>
            </a:pPr>
            <a:r>
              <a:rPr lang="en-US" altLang="ja-JP" sz="1200" kern="0" dirty="0">
                <a:latin typeface="+mn-lt"/>
                <a:ea typeface="+mn-ea"/>
              </a:rPr>
              <a:t>"[35191803]TASK1.state=RUNNING",</a:t>
            </a:r>
          </a:p>
          <a:p>
            <a:pPr marL="180975" indent="-180975">
              <a:spcBef>
                <a:spcPct val="20000"/>
              </a:spcBef>
              <a:buFont typeface="Wingdings" pitchFamily="2" charset="2"/>
              <a:buChar char="v"/>
              <a:defRPr/>
            </a:pPr>
            <a:r>
              <a:rPr lang="en-US" altLang="ja-JP" sz="1200" kern="0" dirty="0">
                <a:latin typeface="+mn-lt"/>
                <a:ea typeface="+mn-ea"/>
              </a:rPr>
              <a:t>"[35191974]TASK1.leaveSVC(</a:t>
            </a:r>
            <a:r>
              <a:rPr lang="en-US" altLang="ja-JP" sz="1200" kern="0" dirty="0" err="1">
                <a:latin typeface="+mn-lt"/>
                <a:ea typeface="+mn-ea"/>
              </a:rPr>
              <a:t>slp_tsk,ercd</a:t>
            </a:r>
            <a:r>
              <a:rPr lang="en-US" altLang="ja-JP" sz="1200" kern="0" dirty="0">
                <a:latin typeface="+mn-lt"/>
                <a:ea typeface="+mn-ea"/>
              </a:rPr>
              <a:t>=0.)",</a:t>
            </a:r>
          </a:p>
          <a:p>
            <a:pPr marL="180975" indent="-180975">
              <a:spcBef>
                <a:spcPct val="20000"/>
              </a:spcBef>
              <a:buFont typeface="Wingdings" pitchFamily="2" charset="2"/>
              <a:buChar char="v"/>
              <a:defRPr/>
            </a:pPr>
            <a:r>
              <a:rPr lang="en-US" altLang="ja-JP" sz="1200" kern="0" dirty="0">
                <a:latin typeface="+mn-lt"/>
                <a:ea typeface="+mn-ea"/>
              </a:rPr>
              <a:t>"[45376542]TASK1.preempt()",</a:t>
            </a:r>
          </a:p>
          <a:p>
            <a:pPr marL="180975" indent="-180975">
              <a:spcBef>
                <a:spcPct val="20000"/>
              </a:spcBef>
              <a:buFont typeface="Wingdings" pitchFamily="2" charset="2"/>
              <a:buChar char="v"/>
              <a:defRPr/>
            </a:pPr>
            <a:r>
              <a:rPr lang="en-US" altLang="ja-JP" sz="1200" kern="0" dirty="0">
                <a:latin typeface="+mn-lt"/>
                <a:ea typeface="+mn-ea"/>
              </a:rPr>
              <a:t>"[45376542]TASK1.state=RUNNABLE",</a:t>
            </a:r>
          </a:p>
          <a:p>
            <a:pPr marL="180975" indent="-180975">
              <a:spcBef>
                <a:spcPct val="20000"/>
              </a:spcBef>
              <a:buFont typeface="Wingdings" pitchFamily="2" charset="2"/>
              <a:buChar char="v"/>
              <a:defRPr/>
            </a:pPr>
            <a:r>
              <a:rPr lang="en-US" altLang="ja-JP" sz="1200" kern="0" dirty="0">
                <a:latin typeface="+mn-lt"/>
                <a:ea typeface="+mn-ea"/>
              </a:rPr>
              <a:t>"[45377586]TASK1.terminate()",</a:t>
            </a:r>
          </a:p>
          <a:p>
            <a:pPr marL="180975" indent="-180975">
              <a:spcBef>
                <a:spcPct val="20000"/>
              </a:spcBef>
              <a:buFont typeface="Wingdings" pitchFamily="2" charset="2"/>
              <a:buChar char="v"/>
              <a:defRPr/>
            </a:pPr>
            <a:r>
              <a:rPr lang="en-US" altLang="ja-JP" sz="1200" kern="0" dirty="0">
                <a:latin typeface="+mn-lt"/>
                <a:ea typeface="+mn-ea"/>
              </a:rPr>
              <a:t>"[45377586]TASK1.state=DORMANT",</a:t>
            </a:r>
          </a:p>
          <a:p>
            <a:pPr marL="180975" indent="-180975">
              <a:spcBef>
                <a:spcPct val="20000"/>
              </a:spcBef>
              <a:buFont typeface="Wingdings" pitchFamily="2" charset="2"/>
              <a:buChar char="v"/>
              <a:defRPr/>
            </a:pPr>
            <a:endParaRPr lang="ja-JP" altLang="en-US" sz="1200" kern="0" dirty="0">
              <a:latin typeface="+mn-lt"/>
              <a:ea typeface="+mn-ea"/>
            </a:endParaRPr>
          </a:p>
        </p:txBody>
      </p:sp>
      <p:sp>
        <p:nvSpPr>
          <p:cNvPr id="17414" name="右矢印 31"/>
          <p:cNvSpPr>
            <a:spLocks noChangeArrowheads="1"/>
          </p:cNvSpPr>
          <p:nvPr/>
        </p:nvSpPr>
        <p:spPr bwMode="auto">
          <a:xfrm>
            <a:off x="3643313" y="3071813"/>
            <a:ext cx="857250" cy="1785937"/>
          </a:xfrm>
          <a:prstGeom prst="rightArrow">
            <a:avLst>
              <a:gd name="adj1" fmla="val 50000"/>
              <a:gd name="adj2" fmla="val 50000"/>
            </a:avLst>
          </a:prstGeom>
          <a:solidFill>
            <a:srgbClr val="00B0F0"/>
          </a:solidFill>
          <a:ln w="9525" algn="ctr">
            <a:solidFill>
              <a:schemeClr val="tx1"/>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7415" name="テキスト ボックス 18"/>
          <p:cNvSpPr txBox="1">
            <a:spLocks noChangeArrowheads="1"/>
          </p:cNvSpPr>
          <p:nvPr/>
        </p:nvSpPr>
        <p:spPr bwMode="auto">
          <a:xfrm>
            <a:off x="714375" y="1027113"/>
            <a:ext cx="78581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buFont typeface="Arial" pitchFamily="34" charset="0"/>
              <a:buChar char="•"/>
            </a:pPr>
            <a:r>
              <a:rPr lang="ja-JP" altLang="en-US" sz="2400">
                <a:latin typeface="MeiryoKe_PGothic" pitchFamily="50" charset="-128"/>
                <a:ea typeface="MeiryoKe_PGothic" pitchFamily="50" charset="-128"/>
              </a:rPr>
              <a:t> 理解しやすくするために，図形の可視化に係るログだけを抽出して説明します（実際の処理と関係なし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10"/>
          </p:nvPr>
        </p:nvSpPr>
        <p:spPr/>
        <p:txBody>
          <a:bodyPr/>
          <a:lstStyle/>
          <a:p>
            <a:pPr>
              <a:defRPr/>
            </a:pPr>
            <a:fld id="{3366964E-C9D5-488E-AA98-E7DD7F4C8D25}" type="slidenum">
              <a:rPr lang="ja-JP" altLang="en-US"/>
              <a:pPr>
                <a:defRPr/>
              </a:pPr>
              <a:t>15</a:t>
            </a:fld>
            <a:endParaRPr lang="ja-JP" altLang="en-US"/>
          </a:p>
        </p:txBody>
      </p:sp>
      <p:sp>
        <p:nvSpPr>
          <p:cNvPr id="18435" name="タイトル 1"/>
          <p:cNvSpPr>
            <a:spLocks noGrp="1"/>
          </p:cNvSpPr>
          <p:nvPr>
            <p:ph type="title"/>
          </p:nvPr>
        </p:nvSpPr>
        <p:spPr/>
        <p:txBody>
          <a:bodyPr/>
          <a:lstStyle/>
          <a:p>
            <a:pPr eaLnBrk="1" hangingPunct="1"/>
            <a:r>
              <a:rPr lang="ja-JP" altLang="en-US" smtClean="0"/>
              <a:t>図形データの生成（例）</a:t>
            </a:r>
          </a:p>
        </p:txBody>
      </p:sp>
      <p:sp>
        <p:nvSpPr>
          <p:cNvPr id="18436" name="コンテンツ プレースホルダ 5"/>
          <p:cNvSpPr>
            <a:spLocks noGrp="1"/>
          </p:cNvSpPr>
          <p:nvPr>
            <p:ph idx="1"/>
          </p:nvPr>
        </p:nvSpPr>
        <p:spPr>
          <a:xfrm>
            <a:off x="1785938" y="2095500"/>
            <a:ext cx="6643687" cy="4691063"/>
          </a:xfrm>
        </p:spPr>
        <p:txBody>
          <a:bodyPr/>
          <a:lstStyle/>
          <a:p>
            <a:pPr eaLnBrk="1" hangingPunct="1"/>
            <a:r>
              <a:rPr lang="en-US" altLang="ja-JP" sz="1800" b="1" smtClean="0"/>
              <a:t>"[1594524]TASK1.activate()",</a:t>
            </a:r>
          </a:p>
          <a:p>
            <a:pPr eaLnBrk="1" hangingPunct="1"/>
            <a:r>
              <a:rPr lang="en-US" altLang="ja-JP" sz="1800" b="1" smtClean="0">
                <a:solidFill>
                  <a:srgbClr val="FFC000"/>
                </a:solidFill>
              </a:rPr>
              <a:t>"[1594524]TASK1.state=RUNNABLE",</a:t>
            </a:r>
            <a:endParaRPr lang="en-US" altLang="ja-JP" sz="1800" smtClean="0"/>
          </a:p>
          <a:p>
            <a:pPr eaLnBrk="1" hangingPunct="1"/>
            <a:r>
              <a:rPr lang="en-US" altLang="ja-JP" sz="1800" b="1" smtClean="0">
                <a:solidFill>
                  <a:srgbClr val="00B050"/>
                </a:solidFill>
              </a:rPr>
              <a:t>"[1596592]TASK1.state=RUNNING",</a:t>
            </a:r>
            <a:endParaRPr lang="en-US" altLang="ja-JP" sz="1800" smtClean="0"/>
          </a:p>
          <a:p>
            <a:pPr eaLnBrk="1" hangingPunct="1"/>
            <a:r>
              <a:rPr lang="en-US" altLang="ja-JP" sz="1800" b="1" smtClean="0">
                <a:solidFill>
                  <a:srgbClr val="FFC000"/>
                </a:solidFill>
              </a:rPr>
              <a:t>"[14588885]TASK1.state=RUNNABLE",</a:t>
            </a:r>
            <a:endParaRPr lang="en-US" altLang="ja-JP" sz="1800" smtClean="0"/>
          </a:p>
          <a:p>
            <a:pPr eaLnBrk="1" hangingPunct="1"/>
            <a:r>
              <a:rPr lang="en-US" altLang="ja-JP" sz="1800" b="1" smtClean="0">
                <a:solidFill>
                  <a:srgbClr val="00B050"/>
                </a:solidFill>
              </a:rPr>
              <a:t>"[20737820]TASK1.state=RUNNING",</a:t>
            </a:r>
          </a:p>
          <a:p>
            <a:pPr eaLnBrk="1" hangingPunct="1"/>
            <a:r>
              <a:rPr lang="en-US" altLang="ja-JP" sz="1800" b="1" smtClean="0">
                <a:solidFill>
                  <a:srgbClr val="FF7C80"/>
                </a:solidFill>
              </a:rPr>
              <a:t>"[27407562]TASK1.enterSVC(slp_tsk,)",</a:t>
            </a:r>
            <a:endParaRPr lang="en-US" altLang="ja-JP" sz="1800" smtClean="0"/>
          </a:p>
          <a:p>
            <a:pPr eaLnBrk="1" hangingPunct="1"/>
            <a:r>
              <a:rPr lang="en-US" altLang="ja-JP" sz="1800" b="1" smtClean="0">
                <a:solidFill>
                  <a:srgbClr val="FF0000"/>
                </a:solidFill>
              </a:rPr>
              <a:t>"[27407811]TASK1.state=WAITING",</a:t>
            </a:r>
          </a:p>
          <a:p>
            <a:pPr eaLnBrk="1" hangingPunct="1"/>
            <a:r>
              <a:rPr lang="en-US" altLang="ja-JP" sz="1800" b="1" smtClean="0">
                <a:solidFill>
                  <a:srgbClr val="FFC000"/>
                </a:solidFill>
              </a:rPr>
              <a:t>"[35190794]TASK1.state=RUNNABLE",</a:t>
            </a:r>
            <a:endParaRPr lang="en-US" altLang="ja-JP" sz="1800" smtClean="0"/>
          </a:p>
          <a:p>
            <a:pPr eaLnBrk="1" hangingPunct="1"/>
            <a:r>
              <a:rPr lang="en-US" altLang="ja-JP" sz="1800" b="1" smtClean="0">
                <a:solidFill>
                  <a:srgbClr val="00B050"/>
                </a:solidFill>
              </a:rPr>
              <a:t>"[35191803]TASK1.state=RUNNING",</a:t>
            </a:r>
          </a:p>
          <a:p>
            <a:pPr eaLnBrk="1" hangingPunct="1"/>
            <a:r>
              <a:rPr lang="en-US" altLang="ja-JP" sz="1800" b="1" smtClean="0">
                <a:solidFill>
                  <a:srgbClr val="FF7C80"/>
                </a:solidFill>
              </a:rPr>
              <a:t>"[35191974]TASK1.leaveSVC(slp_tsk,ercd=0.)",</a:t>
            </a:r>
            <a:endParaRPr lang="en-US" altLang="ja-JP" sz="1800" smtClean="0"/>
          </a:p>
          <a:p>
            <a:pPr eaLnBrk="1" hangingPunct="1"/>
            <a:r>
              <a:rPr lang="en-US" altLang="ja-JP" sz="1800" b="1" smtClean="0">
                <a:solidFill>
                  <a:srgbClr val="FFC000"/>
                </a:solidFill>
              </a:rPr>
              <a:t>"[45376542]TASK1.state=RUNNABLE",</a:t>
            </a:r>
          </a:p>
          <a:p>
            <a:pPr eaLnBrk="1" hangingPunct="1"/>
            <a:r>
              <a:rPr lang="en-US" altLang="ja-JP" sz="1800" b="1" smtClean="0">
                <a:solidFill>
                  <a:srgbClr val="FF0000"/>
                </a:solidFill>
              </a:rPr>
              <a:t>"[45377586]TASK1.terminate()",</a:t>
            </a:r>
          </a:p>
          <a:p>
            <a:pPr eaLnBrk="1" hangingPunct="1"/>
            <a:r>
              <a:rPr lang="en-US" altLang="ja-JP" sz="1800" b="1" smtClean="0"/>
              <a:t>"[45377586]TASK1.state=DORMANT",</a:t>
            </a:r>
          </a:p>
          <a:p>
            <a:pPr eaLnBrk="1" hangingPunct="1"/>
            <a:endParaRPr lang="ja-JP" altLang="en-US" sz="1800" b="1" smtClean="0"/>
          </a:p>
        </p:txBody>
      </p:sp>
      <p:cxnSp>
        <p:nvCxnSpPr>
          <p:cNvPr id="18437" name="直線コネクタ 37"/>
          <p:cNvCxnSpPr>
            <a:cxnSpLocks noChangeShapeType="1"/>
          </p:cNvCxnSpPr>
          <p:nvPr/>
        </p:nvCxnSpPr>
        <p:spPr bwMode="auto">
          <a:xfrm rot="5400000" flipH="1" flipV="1">
            <a:off x="2089944" y="1499394"/>
            <a:ext cx="714375" cy="1587"/>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438" name="正方形/長方形 80"/>
          <p:cNvSpPr>
            <a:spLocks noChangeArrowheads="1"/>
          </p:cNvSpPr>
          <p:nvPr/>
        </p:nvSpPr>
        <p:spPr bwMode="auto">
          <a:xfrm>
            <a:off x="2428875" y="2143125"/>
            <a:ext cx="3286125" cy="285750"/>
          </a:xfrm>
          <a:prstGeom prst="rect">
            <a:avLst/>
          </a:prstGeom>
          <a:noFill/>
          <a:ln w="19050"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8439" name="正方形/長方形 94"/>
          <p:cNvSpPr>
            <a:spLocks noChangeArrowheads="1"/>
          </p:cNvSpPr>
          <p:nvPr/>
        </p:nvSpPr>
        <p:spPr bwMode="auto">
          <a:xfrm>
            <a:off x="1947863" y="1000125"/>
            <a:ext cx="5072062" cy="1000125"/>
          </a:xfrm>
          <a:prstGeom prst="rect">
            <a:avLst/>
          </a:prstGeom>
          <a:noFill/>
          <a:ln w="28575" algn="ctr">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18440" name="直線コネクタ 95"/>
          <p:cNvCxnSpPr>
            <a:cxnSpLocks noChangeShapeType="1"/>
          </p:cNvCxnSpPr>
          <p:nvPr/>
        </p:nvCxnSpPr>
        <p:spPr bwMode="auto">
          <a:xfrm flipV="1">
            <a:off x="2305050" y="1857375"/>
            <a:ext cx="4286250" cy="0"/>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Grp="1" noChangeArrowheads="1"/>
          </p:cNvSpPr>
          <p:nvPr>
            <p:ph type="sldNum" sz="quarter" idx="10"/>
          </p:nvPr>
        </p:nvSpPr>
        <p:spPr/>
        <p:txBody>
          <a:bodyPr/>
          <a:lstStyle/>
          <a:p>
            <a:pPr>
              <a:defRPr/>
            </a:pPr>
            <a:fld id="{EC646AA7-AC30-40EA-8AA2-65B12E353E8C}" type="slidenum">
              <a:rPr lang="ja-JP" altLang="en-US"/>
              <a:pPr>
                <a:defRPr/>
              </a:pPr>
              <a:t>16</a:t>
            </a:fld>
            <a:endParaRPr lang="ja-JP" altLang="en-US"/>
          </a:p>
        </p:txBody>
      </p:sp>
      <p:sp>
        <p:nvSpPr>
          <p:cNvPr id="19459" name="タイトル 1"/>
          <p:cNvSpPr>
            <a:spLocks noGrp="1"/>
          </p:cNvSpPr>
          <p:nvPr>
            <p:ph type="title"/>
          </p:nvPr>
        </p:nvSpPr>
        <p:spPr/>
        <p:txBody>
          <a:bodyPr/>
          <a:lstStyle/>
          <a:p>
            <a:pPr eaLnBrk="1" hangingPunct="1"/>
            <a:r>
              <a:rPr lang="ja-JP" altLang="en-US" smtClean="0"/>
              <a:t>図形データの生成（例）</a:t>
            </a:r>
          </a:p>
        </p:txBody>
      </p:sp>
      <p:cxnSp>
        <p:nvCxnSpPr>
          <p:cNvPr id="19460" name="直線コネクタ 37"/>
          <p:cNvCxnSpPr>
            <a:cxnSpLocks noChangeShapeType="1"/>
          </p:cNvCxnSpPr>
          <p:nvPr/>
        </p:nvCxnSpPr>
        <p:spPr bwMode="auto">
          <a:xfrm rot="5400000" flipH="1" flipV="1">
            <a:off x="2089944" y="1499394"/>
            <a:ext cx="714375" cy="1587"/>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61" name="直線コネクタ 38"/>
          <p:cNvCxnSpPr>
            <a:cxnSpLocks noChangeShapeType="1"/>
          </p:cNvCxnSpPr>
          <p:nvPr/>
        </p:nvCxnSpPr>
        <p:spPr bwMode="auto">
          <a:xfrm>
            <a:off x="2446338" y="1143000"/>
            <a:ext cx="214312"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19462" name="正方形/長方形 81"/>
          <p:cNvSpPr>
            <a:spLocks noChangeArrowheads="1"/>
          </p:cNvSpPr>
          <p:nvPr/>
        </p:nvSpPr>
        <p:spPr bwMode="auto">
          <a:xfrm>
            <a:off x="2428875" y="2500313"/>
            <a:ext cx="3714750" cy="285750"/>
          </a:xfrm>
          <a:prstGeom prst="rect">
            <a:avLst/>
          </a:prstGeom>
          <a:noFill/>
          <a:ln w="19050"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9463" name="正方形/長方形 82"/>
          <p:cNvSpPr>
            <a:spLocks noChangeArrowheads="1"/>
          </p:cNvSpPr>
          <p:nvPr/>
        </p:nvSpPr>
        <p:spPr bwMode="auto">
          <a:xfrm>
            <a:off x="2428875" y="2786063"/>
            <a:ext cx="3643313" cy="285750"/>
          </a:xfrm>
          <a:prstGeom prst="rect">
            <a:avLst/>
          </a:prstGeom>
          <a:noFill/>
          <a:ln w="19050"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9464" name="正方形/長方形 94"/>
          <p:cNvSpPr>
            <a:spLocks noChangeArrowheads="1"/>
          </p:cNvSpPr>
          <p:nvPr/>
        </p:nvSpPr>
        <p:spPr bwMode="auto">
          <a:xfrm>
            <a:off x="1947863" y="1000125"/>
            <a:ext cx="5072062" cy="1000125"/>
          </a:xfrm>
          <a:prstGeom prst="rect">
            <a:avLst/>
          </a:prstGeom>
          <a:noFill/>
          <a:ln w="28575" algn="ctr">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19465" name="直線コネクタ 95"/>
          <p:cNvCxnSpPr>
            <a:cxnSpLocks noChangeShapeType="1"/>
          </p:cNvCxnSpPr>
          <p:nvPr/>
        </p:nvCxnSpPr>
        <p:spPr bwMode="auto">
          <a:xfrm flipV="1">
            <a:off x="2305050" y="1857375"/>
            <a:ext cx="4286250" cy="0"/>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 name="コンテンツ プレースホルダ 5"/>
          <p:cNvSpPr txBox="1">
            <a:spLocks/>
          </p:cNvSpPr>
          <p:nvPr/>
        </p:nvSpPr>
        <p:spPr bwMode="auto">
          <a:xfrm>
            <a:off x="1785938" y="2095500"/>
            <a:ext cx="6572250" cy="4691063"/>
          </a:xfrm>
          <a:prstGeom prst="rect">
            <a:avLst/>
          </a:prstGeom>
          <a:noFill/>
          <a:ln w="9525">
            <a:noFill/>
            <a:miter lim="800000"/>
            <a:headEnd/>
            <a:tailEnd/>
          </a:ln>
        </p:spPr>
        <p:txBody>
          <a:bodyPr/>
          <a:lstStyle/>
          <a:p>
            <a:pPr marL="180975" indent="-180975">
              <a:spcBef>
                <a:spcPct val="20000"/>
              </a:spcBef>
              <a:buFont typeface="Wingdings" pitchFamily="2" charset="2"/>
              <a:buChar char="v"/>
              <a:defRPr/>
            </a:pPr>
            <a:r>
              <a:rPr lang="en-US" altLang="ja-JP" b="1" kern="0">
                <a:latin typeface="+mn-lt"/>
                <a:ea typeface="+mn-ea"/>
              </a:rPr>
              <a:t>"[1594524]TASK1.activate()",</a:t>
            </a:r>
          </a:p>
          <a:p>
            <a:pPr marL="180975" indent="-180975">
              <a:spcBef>
                <a:spcPct val="20000"/>
              </a:spcBef>
              <a:buFont typeface="Wingdings" pitchFamily="2" charset="2"/>
              <a:buChar char="v"/>
              <a:defRPr/>
            </a:pPr>
            <a:r>
              <a:rPr lang="en-US" altLang="ja-JP" b="1" kern="0">
                <a:solidFill>
                  <a:srgbClr val="FFC000"/>
                </a:solidFill>
                <a:latin typeface="+mn-lt"/>
                <a:ea typeface="+mn-ea"/>
              </a:rPr>
              <a:t>"[1594524]TASK1.state=RUNNABLE",</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00B050"/>
                </a:solidFill>
                <a:latin typeface="+mn-lt"/>
                <a:ea typeface="+mn-ea"/>
              </a:rPr>
              <a:t>"[1596592]TASK1.state=RUNNING",</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FFC000"/>
                </a:solidFill>
                <a:latin typeface="+mn-lt"/>
                <a:ea typeface="+mn-ea"/>
              </a:rPr>
              <a:t>"[14588885]TASK1.state=RUNNABLE",</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00B050"/>
                </a:solidFill>
                <a:latin typeface="+mn-lt"/>
                <a:ea typeface="+mn-ea"/>
              </a:rPr>
              <a:t>"[20737820]TASK1.state=RUNNING",</a:t>
            </a:r>
          </a:p>
          <a:p>
            <a:pPr marL="180975" indent="-180975">
              <a:spcBef>
                <a:spcPct val="20000"/>
              </a:spcBef>
              <a:buFont typeface="Wingdings" pitchFamily="2" charset="2"/>
              <a:buChar char="v"/>
              <a:defRPr/>
            </a:pPr>
            <a:r>
              <a:rPr lang="en-US" altLang="ja-JP" b="1" kern="0">
                <a:solidFill>
                  <a:srgbClr val="FF7C80"/>
                </a:solidFill>
                <a:latin typeface="+mn-lt"/>
                <a:ea typeface="+mn-ea"/>
              </a:rPr>
              <a:t>"[27407562]TASK1.enterSVC(slp_tsk,)",</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FF0000"/>
                </a:solidFill>
                <a:latin typeface="+mn-lt"/>
                <a:ea typeface="+mn-ea"/>
              </a:rPr>
              <a:t>"[27407811]TASK1.state=WAITING",</a:t>
            </a:r>
          </a:p>
          <a:p>
            <a:pPr marL="180975" indent="-180975">
              <a:spcBef>
                <a:spcPct val="20000"/>
              </a:spcBef>
              <a:buFont typeface="Wingdings" pitchFamily="2" charset="2"/>
              <a:buChar char="v"/>
              <a:defRPr/>
            </a:pPr>
            <a:r>
              <a:rPr lang="en-US" altLang="ja-JP" b="1" kern="0">
                <a:solidFill>
                  <a:srgbClr val="FFC000"/>
                </a:solidFill>
                <a:latin typeface="+mn-lt"/>
                <a:ea typeface="+mn-ea"/>
              </a:rPr>
              <a:t>"[35190794]TASK1.state=RUNNABLE",</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00B050"/>
                </a:solidFill>
                <a:latin typeface="+mn-lt"/>
                <a:ea typeface="+mn-ea"/>
              </a:rPr>
              <a:t>"[35191803]TASK1.state=RUNNING",</a:t>
            </a:r>
          </a:p>
          <a:p>
            <a:pPr marL="180975" indent="-180975">
              <a:spcBef>
                <a:spcPct val="20000"/>
              </a:spcBef>
              <a:buFont typeface="Wingdings" pitchFamily="2" charset="2"/>
              <a:buChar char="v"/>
              <a:defRPr/>
            </a:pPr>
            <a:r>
              <a:rPr lang="en-US" altLang="ja-JP" b="1" kern="0">
                <a:solidFill>
                  <a:srgbClr val="FF7C80"/>
                </a:solidFill>
                <a:latin typeface="+mn-lt"/>
                <a:ea typeface="+mn-ea"/>
              </a:rPr>
              <a:t>"[35191974]TASK1.leaveSVC(slp_tsk,ercd=0.)",</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FFC000"/>
                </a:solidFill>
                <a:latin typeface="+mn-lt"/>
                <a:ea typeface="+mn-ea"/>
              </a:rPr>
              <a:t>"[45376542]TASK1.state=RUNNABLE",</a:t>
            </a:r>
          </a:p>
          <a:p>
            <a:pPr marL="180975" indent="-180975">
              <a:spcBef>
                <a:spcPct val="20000"/>
              </a:spcBef>
              <a:buFont typeface="Wingdings" pitchFamily="2" charset="2"/>
              <a:buChar char="v"/>
              <a:defRPr/>
            </a:pPr>
            <a:r>
              <a:rPr lang="en-US" altLang="ja-JP" b="1" kern="0">
                <a:solidFill>
                  <a:srgbClr val="FF0000"/>
                </a:solidFill>
                <a:latin typeface="+mn-lt"/>
                <a:ea typeface="+mn-ea"/>
              </a:rPr>
              <a:t>"[45377586]TASK1.terminate()",</a:t>
            </a:r>
          </a:p>
          <a:p>
            <a:pPr marL="180975" indent="-180975">
              <a:spcBef>
                <a:spcPct val="20000"/>
              </a:spcBef>
              <a:buFont typeface="Wingdings" pitchFamily="2" charset="2"/>
              <a:buChar char="v"/>
              <a:defRPr/>
            </a:pPr>
            <a:r>
              <a:rPr lang="en-US" altLang="ja-JP" b="1" kern="0">
                <a:latin typeface="+mn-lt"/>
                <a:ea typeface="+mn-ea"/>
              </a:rPr>
              <a:t>"[45377586]TASK1.state=DORMANT",</a:t>
            </a:r>
          </a:p>
          <a:p>
            <a:pPr marL="180975" indent="-180975">
              <a:spcBef>
                <a:spcPct val="20000"/>
              </a:spcBef>
              <a:buFont typeface="Wingdings" pitchFamily="2" charset="2"/>
              <a:buChar char="v"/>
              <a:defRPr/>
            </a:pPr>
            <a:endParaRPr lang="ja-JP" altLang="en-US" b="1" kern="0" dirty="0">
              <a:latin typeface="+mn-lt"/>
              <a:ea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10"/>
          </p:nvPr>
        </p:nvSpPr>
        <p:spPr/>
        <p:txBody>
          <a:bodyPr/>
          <a:lstStyle/>
          <a:p>
            <a:pPr>
              <a:defRPr/>
            </a:pPr>
            <a:fld id="{5E8FDBD9-774D-423A-A454-A635BDA45D4F}" type="slidenum">
              <a:rPr lang="ja-JP" altLang="en-US"/>
              <a:pPr>
                <a:defRPr/>
              </a:pPr>
              <a:t>17</a:t>
            </a:fld>
            <a:endParaRPr lang="ja-JP" altLang="en-US"/>
          </a:p>
        </p:txBody>
      </p:sp>
      <p:sp>
        <p:nvSpPr>
          <p:cNvPr id="20483" name="タイトル 1"/>
          <p:cNvSpPr>
            <a:spLocks noGrp="1"/>
          </p:cNvSpPr>
          <p:nvPr>
            <p:ph type="title"/>
          </p:nvPr>
        </p:nvSpPr>
        <p:spPr/>
        <p:txBody>
          <a:bodyPr/>
          <a:lstStyle/>
          <a:p>
            <a:pPr eaLnBrk="1" hangingPunct="1"/>
            <a:r>
              <a:rPr lang="ja-JP" altLang="en-US" smtClean="0"/>
              <a:t>図形データの生成（例）</a:t>
            </a:r>
          </a:p>
        </p:txBody>
      </p:sp>
      <p:cxnSp>
        <p:nvCxnSpPr>
          <p:cNvPr id="20484" name="直線コネクタ 37"/>
          <p:cNvCxnSpPr>
            <a:cxnSpLocks noChangeShapeType="1"/>
          </p:cNvCxnSpPr>
          <p:nvPr/>
        </p:nvCxnSpPr>
        <p:spPr bwMode="auto">
          <a:xfrm rot="5400000" flipH="1" flipV="1">
            <a:off x="2089944" y="1499394"/>
            <a:ext cx="714375" cy="1587"/>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85" name="直線コネクタ 38"/>
          <p:cNvCxnSpPr>
            <a:cxnSpLocks noChangeShapeType="1"/>
          </p:cNvCxnSpPr>
          <p:nvPr/>
        </p:nvCxnSpPr>
        <p:spPr bwMode="auto">
          <a:xfrm>
            <a:off x="2446338" y="1143000"/>
            <a:ext cx="214312"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0486" name="正方形/長方形 39"/>
          <p:cNvSpPr>
            <a:spLocks noChangeArrowheads="1"/>
          </p:cNvSpPr>
          <p:nvPr/>
        </p:nvSpPr>
        <p:spPr bwMode="auto">
          <a:xfrm>
            <a:off x="2589213" y="1143000"/>
            <a:ext cx="785812"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0487" name="正方形/長方形 82"/>
          <p:cNvSpPr>
            <a:spLocks noChangeArrowheads="1"/>
          </p:cNvSpPr>
          <p:nvPr/>
        </p:nvSpPr>
        <p:spPr bwMode="auto">
          <a:xfrm>
            <a:off x="2428875" y="2786063"/>
            <a:ext cx="3643313" cy="285750"/>
          </a:xfrm>
          <a:prstGeom prst="rect">
            <a:avLst/>
          </a:prstGeom>
          <a:noFill/>
          <a:ln w="19050"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0488" name="正方形/長方形 83"/>
          <p:cNvSpPr>
            <a:spLocks noChangeArrowheads="1"/>
          </p:cNvSpPr>
          <p:nvPr/>
        </p:nvSpPr>
        <p:spPr bwMode="auto">
          <a:xfrm>
            <a:off x="2428875" y="3143250"/>
            <a:ext cx="3857625" cy="285750"/>
          </a:xfrm>
          <a:prstGeom prst="rect">
            <a:avLst/>
          </a:prstGeom>
          <a:noFill/>
          <a:ln w="19050"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0489" name="正方形/長方形 94"/>
          <p:cNvSpPr>
            <a:spLocks noChangeArrowheads="1"/>
          </p:cNvSpPr>
          <p:nvPr/>
        </p:nvSpPr>
        <p:spPr bwMode="auto">
          <a:xfrm>
            <a:off x="1947863" y="1000125"/>
            <a:ext cx="5072062" cy="1000125"/>
          </a:xfrm>
          <a:prstGeom prst="rect">
            <a:avLst/>
          </a:prstGeom>
          <a:noFill/>
          <a:ln w="28575" algn="ctr">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0490" name="直線コネクタ 95"/>
          <p:cNvCxnSpPr>
            <a:cxnSpLocks noChangeShapeType="1"/>
          </p:cNvCxnSpPr>
          <p:nvPr/>
        </p:nvCxnSpPr>
        <p:spPr bwMode="auto">
          <a:xfrm flipV="1">
            <a:off x="2305050" y="1857375"/>
            <a:ext cx="4286250" cy="0"/>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491" name="コンテンツ プレースホルダ 5"/>
          <p:cNvSpPr>
            <a:spLocks noGrp="1"/>
          </p:cNvSpPr>
          <p:nvPr>
            <p:ph idx="1"/>
          </p:nvPr>
        </p:nvSpPr>
        <p:spPr>
          <a:xfrm>
            <a:off x="1785938" y="2095500"/>
            <a:ext cx="6643687" cy="4691063"/>
          </a:xfrm>
        </p:spPr>
        <p:txBody>
          <a:bodyPr/>
          <a:lstStyle/>
          <a:p>
            <a:pPr eaLnBrk="1" hangingPunct="1"/>
            <a:r>
              <a:rPr lang="en-US" altLang="ja-JP" sz="1800" b="1" smtClean="0"/>
              <a:t>"[1594524]TASK1.activate()",</a:t>
            </a:r>
          </a:p>
          <a:p>
            <a:pPr eaLnBrk="1" hangingPunct="1"/>
            <a:r>
              <a:rPr lang="en-US" altLang="ja-JP" sz="1800" b="1" smtClean="0">
                <a:solidFill>
                  <a:srgbClr val="FFC000"/>
                </a:solidFill>
              </a:rPr>
              <a:t>"[1594524]TASK1.state=RUNNABLE",</a:t>
            </a:r>
            <a:endParaRPr lang="en-US" altLang="ja-JP" sz="1800" smtClean="0"/>
          </a:p>
          <a:p>
            <a:pPr eaLnBrk="1" hangingPunct="1"/>
            <a:r>
              <a:rPr lang="en-US" altLang="ja-JP" sz="1800" b="1" smtClean="0">
                <a:solidFill>
                  <a:srgbClr val="00B050"/>
                </a:solidFill>
              </a:rPr>
              <a:t>"[1596592]TASK1.state=RUNNING",</a:t>
            </a:r>
            <a:endParaRPr lang="en-US" altLang="ja-JP" sz="1800" smtClean="0"/>
          </a:p>
          <a:p>
            <a:pPr eaLnBrk="1" hangingPunct="1"/>
            <a:r>
              <a:rPr lang="en-US" altLang="ja-JP" sz="1800" b="1" smtClean="0">
                <a:solidFill>
                  <a:srgbClr val="FFC000"/>
                </a:solidFill>
              </a:rPr>
              <a:t>"[14588885]TASK1.state=RUNNABLE",</a:t>
            </a:r>
            <a:endParaRPr lang="en-US" altLang="ja-JP" sz="1800" smtClean="0"/>
          </a:p>
          <a:p>
            <a:pPr eaLnBrk="1" hangingPunct="1"/>
            <a:r>
              <a:rPr lang="en-US" altLang="ja-JP" sz="1800" b="1" smtClean="0">
                <a:solidFill>
                  <a:srgbClr val="00B050"/>
                </a:solidFill>
              </a:rPr>
              <a:t>"[20737820]TASK1.state=RUNNING",</a:t>
            </a:r>
          </a:p>
          <a:p>
            <a:pPr eaLnBrk="1" hangingPunct="1"/>
            <a:r>
              <a:rPr lang="en-US" altLang="ja-JP" sz="1800" b="1" smtClean="0">
                <a:solidFill>
                  <a:srgbClr val="FF7C80"/>
                </a:solidFill>
              </a:rPr>
              <a:t>"[27407562]TASK1.enterSVC(slp_tsk,)",</a:t>
            </a:r>
            <a:endParaRPr lang="en-US" altLang="ja-JP" sz="1800" smtClean="0"/>
          </a:p>
          <a:p>
            <a:pPr eaLnBrk="1" hangingPunct="1"/>
            <a:r>
              <a:rPr lang="en-US" altLang="ja-JP" sz="1800" b="1" smtClean="0">
                <a:solidFill>
                  <a:srgbClr val="FF0000"/>
                </a:solidFill>
              </a:rPr>
              <a:t>"[27407811]TASK1.state=WAITING",</a:t>
            </a:r>
          </a:p>
          <a:p>
            <a:pPr eaLnBrk="1" hangingPunct="1"/>
            <a:r>
              <a:rPr lang="en-US" altLang="ja-JP" sz="1800" b="1" smtClean="0">
                <a:solidFill>
                  <a:srgbClr val="FFC000"/>
                </a:solidFill>
              </a:rPr>
              <a:t>"[35190794]TASK1.state=RUNNABLE",</a:t>
            </a:r>
            <a:endParaRPr lang="en-US" altLang="ja-JP" sz="1800" smtClean="0"/>
          </a:p>
          <a:p>
            <a:pPr eaLnBrk="1" hangingPunct="1"/>
            <a:r>
              <a:rPr lang="en-US" altLang="ja-JP" sz="1800" b="1" smtClean="0">
                <a:solidFill>
                  <a:srgbClr val="00B050"/>
                </a:solidFill>
              </a:rPr>
              <a:t>"[35191803]TASK1.state=RUNNING",</a:t>
            </a:r>
          </a:p>
          <a:p>
            <a:pPr eaLnBrk="1" hangingPunct="1"/>
            <a:r>
              <a:rPr lang="en-US" altLang="ja-JP" sz="1800" b="1" smtClean="0">
                <a:solidFill>
                  <a:srgbClr val="FF7C80"/>
                </a:solidFill>
              </a:rPr>
              <a:t>"[35191974]TASK1.leaveSVC(slp_tsk,ercd=0.)",</a:t>
            </a:r>
            <a:endParaRPr lang="en-US" altLang="ja-JP" sz="1800" smtClean="0"/>
          </a:p>
          <a:p>
            <a:pPr eaLnBrk="1" hangingPunct="1"/>
            <a:r>
              <a:rPr lang="en-US" altLang="ja-JP" sz="1800" b="1" smtClean="0">
                <a:solidFill>
                  <a:srgbClr val="FFC000"/>
                </a:solidFill>
              </a:rPr>
              <a:t>"[45376542]TASK1.state=RUNNABLE",</a:t>
            </a:r>
          </a:p>
          <a:p>
            <a:pPr eaLnBrk="1" hangingPunct="1"/>
            <a:r>
              <a:rPr lang="en-US" altLang="ja-JP" sz="1800" b="1" smtClean="0">
                <a:solidFill>
                  <a:srgbClr val="FF0000"/>
                </a:solidFill>
              </a:rPr>
              <a:t>"[45377586]TASK1.terminate()",</a:t>
            </a:r>
          </a:p>
          <a:p>
            <a:pPr eaLnBrk="1" hangingPunct="1"/>
            <a:r>
              <a:rPr lang="en-US" altLang="ja-JP" sz="1800" b="1" smtClean="0"/>
              <a:t>"[45377586]TASK1.state=DORMANT",</a:t>
            </a:r>
          </a:p>
          <a:p>
            <a:pPr eaLnBrk="1" hangingPunct="1"/>
            <a:endParaRPr lang="ja-JP" altLang="en-US" sz="1800" b="1"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5"/>
          <p:cNvSpPr>
            <a:spLocks noGrp="1" noChangeArrowheads="1"/>
          </p:cNvSpPr>
          <p:nvPr>
            <p:ph type="sldNum" sz="quarter" idx="10"/>
          </p:nvPr>
        </p:nvSpPr>
        <p:spPr/>
        <p:txBody>
          <a:bodyPr/>
          <a:lstStyle/>
          <a:p>
            <a:pPr>
              <a:defRPr/>
            </a:pPr>
            <a:fld id="{E34363DF-D0F4-40EC-906F-B188DC695222}" type="slidenum">
              <a:rPr lang="ja-JP" altLang="en-US"/>
              <a:pPr>
                <a:defRPr/>
              </a:pPr>
              <a:t>18</a:t>
            </a:fld>
            <a:endParaRPr lang="ja-JP" altLang="en-US"/>
          </a:p>
        </p:txBody>
      </p:sp>
      <p:sp>
        <p:nvSpPr>
          <p:cNvPr id="21507" name="タイトル 1"/>
          <p:cNvSpPr>
            <a:spLocks noGrp="1"/>
          </p:cNvSpPr>
          <p:nvPr>
            <p:ph type="title"/>
          </p:nvPr>
        </p:nvSpPr>
        <p:spPr/>
        <p:txBody>
          <a:bodyPr/>
          <a:lstStyle/>
          <a:p>
            <a:pPr eaLnBrk="1" hangingPunct="1"/>
            <a:r>
              <a:rPr lang="ja-JP" altLang="en-US" smtClean="0"/>
              <a:t>図形データの生成（例）</a:t>
            </a:r>
          </a:p>
        </p:txBody>
      </p:sp>
      <p:cxnSp>
        <p:nvCxnSpPr>
          <p:cNvPr id="21508" name="直線コネクタ 37"/>
          <p:cNvCxnSpPr>
            <a:cxnSpLocks noChangeShapeType="1"/>
          </p:cNvCxnSpPr>
          <p:nvPr/>
        </p:nvCxnSpPr>
        <p:spPr bwMode="auto">
          <a:xfrm rot="5400000" flipH="1" flipV="1">
            <a:off x="2089944" y="1499394"/>
            <a:ext cx="714375" cy="1587"/>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09" name="直線コネクタ 38"/>
          <p:cNvCxnSpPr>
            <a:cxnSpLocks noChangeShapeType="1"/>
          </p:cNvCxnSpPr>
          <p:nvPr/>
        </p:nvCxnSpPr>
        <p:spPr bwMode="auto">
          <a:xfrm>
            <a:off x="2446338" y="1143000"/>
            <a:ext cx="214312"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1510" name="正方形/長方形 39"/>
          <p:cNvSpPr>
            <a:spLocks noChangeArrowheads="1"/>
          </p:cNvSpPr>
          <p:nvPr/>
        </p:nvSpPr>
        <p:spPr bwMode="auto">
          <a:xfrm>
            <a:off x="2589213" y="1143000"/>
            <a:ext cx="785812"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1511" name="直線コネクタ 40"/>
          <p:cNvCxnSpPr>
            <a:cxnSpLocks noChangeShapeType="1"/>
          </p:cNvCxnSpPr>
          <p:nvPr/>
        </p:nvCxnSpPr>
        <p:spPr bwMode="auto">
          <a:xfrm>
            <a:off x="3375025" y="1143000"/>
            <a:ext cx="571500"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1512" name="正方形/長方形 83"/>
          <p:cNvSpPr>
            <a:spLocks noChangeArrowheads="1"/>
          </p:cNvSpPr>
          <p:nvPr/>
        </p:nvSpPr>
        <p:spPr bwMode="auto">
          <a:xfrm>
            <a:off x="2428875" y="3143250"/>
            <a:ext cx="3857625" cy="285750"/>
          </a:xfrm>
          <a:prstGeom prst="rect">
            <a:avLst/>
          </a:prstGeom>
          <a:noFill/>
          <a:ln w="19050"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1513" name="正方形/長方形 84"/>
          <p:cNvSpPr>
            <a:spLocks noChangeArrowheads="1"/>
          </p:cNvSpPr>
          <p:nvPr/>
        </p:nvSpPr>
        <p:spPr bwMode="auto">
          <a:xfrm>
            <a:off x="2428875" y="3500438"/>
            <a:ext cx="3786188" cy="214312"/>
          </a:xfrm>
          <a:prstGeom prst="rect">
            <a:avLst/>
          </a:prstGeom>
          <a:noFill/>
          <a:ln w="19050"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1514" name="正方形/長方形 94"/>
          <p:cNvSpPr>
            <a:spLocks noChangeArrowheads="1"/>
          </p:cNvSpPr>
          <p:nvPr/>
        </p:nvSpPr>
        <p:spPr bwMode="auto">
          <a:xfrm>
            <a:off x="1947863" y="1000125"/>
            <a:ext cx="5072062" cy="1000125"/>
          </a:xfrm>
          <a:prstGeom prst="rect">
            <a:avLst/>
          </a:prstGeom>
          <a:noFill/>
          <a:ln w="28575" algn="ctr">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1515" name="直線コネクタ 95"/>
          <p:cNvCxnSpPr>
            <a:cxnSpLocks noChangeShapeType="1"/>
          </p:cNvCxnSpPr>
          <p:nvPr/>
        </p:nvCxnSpPr>
        <p:spPr bwMode="auto">
          <a:xfrm flipV="1">
            <a:off x="2305050" y="1857375"/>
            <a:ext cx="4286250" cy="0"/>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516" name="コンテンツ プレースホルダ 5"/>
          <p:cNvSpPr>
            <a:spLocks noGrp="1"/>
          </p:cNvSpPr>
          <p:nvPr>
            <p:ph idx="1"/>
          </p:nvPr>
        </p:nvSpPr>
        <p:spPr>
          <a:xfrm>
            <a:off x="1785938" y="2095500"/>
            <a:ext cx="6643687" cy="4691063"/>
          </a:xfrm>
        </p:spPr>
        <p:txBody>
          <a:bodyPr/>
          <a:lstStyle/>
          <a:p>
            <a:pPr eaLnBrk="1" hangingPunct="1"/>
            <a:r>
              <a:rPr lang="en-US" altLang="ja-JP" sz="1800" b="1" smtClean="0"/>
              <a:t>"[1594524]TASK1.activate()",</a:t>
            </a:r>
          </a:p>
          <a:p>
            <a:pPr eaLnBrk="1" hangingPunct="1"/>
            <a:r>
              <a:rPr lang="en-US" altLang="ja-JP" sz="1800" b="1" smtClean="0">
                <a:solidFill>
                  <a:srgbClr val="FFC000"/>
                </a:solidFill>
              </a:rPr>
              <a:t>"[1594524]TASK1.state=RUNNABLE",</a:t>
            </a:r>
            <a:endParaRPr lang="en-US" altLang="ja-JP" sz="1800" smtClean="0"/>
          </a:p>
          <a:p>
            <a:pPr eaLnBrk="1" hangingPunct="1"/>
            <a:r>
              <a:rPr lang="en-US" altLang="ja-JP" sz="1800" b="1" smtClean="0">
                <a:solidFill>
                  <a:srgbClr val="00B050"/>
                </a:solidFill>
              </a:rPr>
              <a:t>"[1596592]TASK1.state=RUNNING",</a:t>
            </a:r>
            <a:endParaRPr lang="en-US" altLang="ja-JP" sz="1800" smtClean="0"/>
          </a:p>
          <a:p>
            <a:pPr eaLnBrk="1" hangingPunct="1"/>
            <a:r>
              <a:rPr lang="en-US" altLang="ja-JP" sz="1800" b="1" smtClean="0">
                <a:solidFill>
                  <a:srgbClr val="FFC000"/>
                </a:solidFill>
              </a:rPr>
              <a:t>"[14588885]TASK1.state=RUNNABLE",</a:t>
            </a:r>
            <a:endParaRPr lang="en-US" altLang="ja-JP" sz="1800" smtClean="0"/>
          </a:p>
          <a:p>
            <a:pPr eaLnBrk="1" hangingPunct="1"/>
            <a:r>
              <a:rPr lang="en-US" altLang="ja-JP" sz="1800" b="1" smtClean="0">
                <a:solidFill>
                  <a:srgbClr val="00B050"/>
                </a:solidFill>
              </a:rPr>
              <a:t>"[20737820]TASK1.state=RUNNING",</a:t>
            </a:r>
          </a:p>
          <a:p>
            <a:pPr eaLnBrk="1" hangingPunct="1"/>
            <a:r>
              <a:rPr lang="en-US" altLang="ja-JP" sz="1800" b="1" smtClean="0">
                <a:solidFill>
                  <a:srgbClr val="FF7C80"/>
                </a:solidFill>
              </a:rPr>
              <a:t>"[27407562]TASK1.enterSVC(slp_tsk,)",</a:t>
            </a:r>
            <a:endParaRPr lang="en-US" altLang="ja-JP" sz="1800" smtClean="0"/>
          </a:p>
          <a:p>
            <a:pPr eaLnBrk="1" hangingPunct="1"/>
            <a:r>
              <a:rPr lang="en-US" altLang="ja-JP" sz="1800" b="1" smtClean="0">
                <a:solidFill>
                  <a:srgbClr val="FF0000"/>
                </a:solidFill>
              </a:rPr>
              <a:t>"[27407811]TASK1.state=WAITING",</a:t>
            </a:r>
          </a:p>
          <a:p>
            <a:pPr eaLnBrk="1" hangingPunct="1"/>
            <a:r>
              <a:rPr lang="en-US" altLang="ja-JP" sz="1800" b="1" smtClean="0">
                <a:solidFill>
                  <a:srgbClr val="FFC000"/>
                </a:solidFill>
              </a:rPr>
              <a:t>"[35190794]TASK1.state=RUNNABLE",</a:t>
            </a:r>
            <a:endParaRPr lang="en-US" altLang="ja-JP" sz="1800" smtClean="0"/>
          </a:p>
          <a:p>
            <a:pPr eaLnBrk="1" hangingPunct="1"/>
            <a:r>
              <a:rPr lang="en-US" altLang="ja-JP" sz="1800" b="1" smtClean="0">
                <a:solidFill>
                  <a:srgbClr val="00B050"/>
                </a:solidFill>
              </a:rPr>
              <a:t>"[35191803]TASK1.state=RUNNING",</a:t>
            </a:r>
          </a:p>
          <a:p>
            <a:pPr eaLnBrk="1" hangingPunct="1"/>
            <a:r>
              <a:rPr lang="en-US" altLang="ja-JP" sz="1800" b="1" smtClean="0">
                <a:solidFill>
                  <a:srgbClr val="FF7C80"/>
                </a:solidFill>
              </a:rPr>
              <a:t>"[35191974]TASK1.leaveSVC(slp_tsk,ercd=0.)",</a:t>
            </a:r>
            <a:endParaRPr lang="en-US" altLang="ja-JP" sz="1800" smtClean="0"/>
          </a:p>
          <a:p>
            <a:pPr eaLnBrk="1" hangingPunct="1"/>
            <a:r>
              <a:rPr lang="en-US" altLang="ja-JP" sz="1800" b="1" smtClean="0">
                <a:solidFill>
                  <a:srgbClr val="FFC000"/>
                </a:solidFill>
              </a:rPr>
              <a:t>"[45376542]TASK1.state=RUNNABLE",</a:t>
            </a:r>
          </a:p>
          <a:p>
            <a:pPr eaLnBrk="1" hangingPunct="1"/>
            <a:r>
              <a:rPr lang="en-US" altLang="ja-JP" sz="1800" b="1" smtClean="0">
                <a:solidFill>
                  <a:srgbClr val="FF0000"/>
                </a:solidFill>
              </a:rPr>
              <a:t>"[45377586]TASK1.terminate()",</a:t>
            </a:r>
          </a:p>
          <a:p>
            <a:pPr eaLnBrk="1" hangingPunct="1"/>
            <a:r>
              <a:rPr lang="en-US" altLang="ja-JP" sz="1800" b="1" smtClean="0"/>
              <a:t>"[45377586]TASK1.state=DORMANT",</a:t>
            </a:r>
          </a:p>
          <a:p>
            <a:pPr eaLnBrk="1" hangingPunct="1"/>
            <a:endParaRPr lang="ja-JP" altLang="en-US" sz="1800" b="1"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p:cNvSpPr>
            <a:spLocks noGrp="1" noChangeArrowheads="1"/>
          </p:cNvSpPr>
          <p:nvPr>
            <p:ph type="sldNum" sz="quarter" idx="10"/>
          </p:nvPr>
        </p:nvSpPr>
        <p:spPr/>
        <p:txBody>
          <a:bodyPr/>
          <a:lstStyle/>
          <a:p>
            <a:pPr>
              <a:defRPr/>
            </a:pPr>
            <a:fld id="{3761856C-DABF-47F9-A485-975E3ACBC2C6}" type="slidenum">
              <a:rPr lang="ja-JP" altLang="en-US"/>
              <a:pPr>
                <a:defRPr/>
              </a:pPr>
              <a:t>19</a:t>
            </a:fld>
            <a:endParaRPr lang="ja-JP" altLang="en-US"/>
          </a:p>
        </p:txBody>
      </p:sp>
      <p:sp>
        <p:nvSpPr>
          <p:cNvPr id="22531" name="タイトル 1"/>
          <p:cNvSpPr>
            <a:spLocks noGrp="1"/>
          </p:cNvSpPr>
          <p:nvPr>
            <p:ph type="title"/>
          </p:nvPr>
        </p:nvSpPr>
        <p:spPr/>
        <p:txBody>
          <a:bodyPr/>
          <a:lstStyle/>
          <a:p>
            <a:pPr eaLnBrk="1" hangingPunct="1"/>
            <a:r>
              <a:rPr lang="ja-JP" altLang="en-US" smtClean="0"/>
              <a:t>図形データの生成（例）</a:t>
            </a:r>
          </a:p>
        </p:txBody>
      </p:sp>
      <p:cxnSp>
        <p:nvCxnSpPr>
          <p:cNvPr id="22532" name="直線コネクタ 37"/>
          <p:cNvCxnSpPr>
            <a:cxnSpLocks noChangeShapeType="1"/>
          </p:cNvCxnSpPr>
          <p:nvPr/>
        </p:nvCxnSpPr>
        <p:spPr bwMode="auto">
          <a:xfrm rot="5400000" flipH="1" flipV="1">
            <a:off x="2089944" y="1499394"/>
            <a:ext cx="714375" cy="1587"/>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33" name="直線コネクタ 38"/>
          <p:cNvCxnSpPr>
            <a:cxnSpLocks noChangeShapeType="1"/>
          </p:cNvCxnSpPr>
          <p:nvPr/>
        </p:nvCxnSpPr>
        <p:spPr bwMode="auto">
          <a:xfrm>
            <a:off x="2446338" y="1143000"/>
            <a:ext cx="214312"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2534" name="正方形/長方形 39"/>
          <p:cNvSpPr>
            <a:spLocks noChangeArrowheads="1"/>
          </p:cNvSpPr>
          <p:nvPr/>
        </p:nvSpPr>
        <p:spPr bwMode="auto">
          <a:xfrm>
            <a:off x="2589213" y="1143000"/>
            <a:ext cx="785812"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2535" name="直線コネクタ 40"/>
          <p:cNvCxnSpPr>
            <a:cxnSpLocks noChangeShapeType="1"/>
          </p:cNvCxnSpPr>
          <p:nvPr/>
        </p:nvCxnSpPr>
        <p:spPr bwMode="auto">
          <a:xfrm>
            <a:off x="3375025" y="1143000"/>
            <a:ext cx="571500"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2536" name="正方形/長方形 45"/>
          <p:cNvSpPr>
            <a:spLocks noChangeArrowheads="1"/>
          </p:cNvSpPr>
          <p:nvPr/>
        </p:nvSpPr>
        <p:spPr bwMode="auto">
          <a:xfrm>
            <a:off x="3875088" y="1143000"/>
            <a:ext cx="785812"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2537" name="正方形/長方形 84"/>
          <p:cNvSpPr>
            <a:spLocks noChangeArrowheads="1"/>
          </p:cNvSpPr>
          <p:nvPr/>
        </p:nvSpPr>
        <p:spPr bwMode="auto">
          <a:xfrm>
            <a:off x="2428875" y="3500438"/>
            <a:ext cx="3786188" cy="214312"/>
          </a:xfrm>
          <a:prstGeom prst="rect">
            <a:avLst/>
          </a:prstGeom>
          <a:noFill/>
          <a:ln w="19050"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2538" name="正方形/長方形 86"/>
          <p:cNvSpPr>
            <a:spLocks noChangeArrowheads="1"/>
          </p:cNvSpPr>
          <p:nvPr/>
        </p:nvSpPr>
        <p:spPr bwMode="auto">
          <a:xfrm>
            <a:off x="2428875" y="4143375"/>
            <a:ext cx="3714750" cy="214313"/>
          </a:xfrm>
          <a:prstGeom prst="rect">
            <a:avLst/>
          </a:prstGeom>
          <a:noFill/>
          <a:ln w="19050"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2539" name="正方形/長方形 94"/>
          <p:cNvSpPr>
            <a:spLocks noChangeArrowheads="1"/>
          </p:cNvSpPr>
          <p:nvPr/>
        </p:nvSpPr>
        <p:spPr bwMode="auto">
          <a:xfrm>
            <a:off x="1947863" y="1000125"/>
            <a:ext cx="5072062" cy="1000125"/>
          </a:xfrm>
          <a:prstGeom prst="rect">
            <a:avLst/>
          </a:prstGeom>
          <a:noFill/>
          <a:ln w="28575" algn="ctr">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2540" name="直線コネクタ 95"/>
          <p:cNvCxnSpPr>
            <a:cxnSpLocks noChangeShapeType="1"/>
          </p:cNvCxnSpPr>
          <p:nvPr/>
        </p:nvCxnSpPr>
        <p:spPr bwMode="auto">
          <a:xfrm flipV="1">
            <a:off x="2305050" y="1857375"/>
            <a:ext cx="4286250" cy="0"/>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2541" name="コンテンツ プレースホルダ 5"/>
          <p:cNvSpPr>
            <a:spLocks noGrp="1"/>
          </p:cNvSpPr>
          <p:nvPr>
            <p:ph idx="1"/>
          </p:nvPr>
        </p:nvSpPr>
        <p:spPr>
          <a:xfrm>
            <a:off x="1785938" y="2095500"/>
            <a:ext cx="6643687" cy="4691063"/>
          </a:xfrm>
        </p:spPr>
        <p:txBody>
          <a:bodyPr/>
          <a:lstStyle/>
          <a:p>
            <a:pPr eaLnBrk="1" hangingPunct="1"/>
            <a:r>
              <a:rPr lang="en-US" altLang="ja-JP" sz="1800" b="1" smtClean="0"/>
              <a:t>"[1594524]TASK1.activate()",</a:t>
            </a:r>
          </a:p>
          <a:p>
            <a:pPr eaLnBrk="1" hangingPunct="1"/>
            <a:r>
              <a:rPr lang="en-US" altLang="ja-JP" sz="1800" b="1" smtClean="0">
                <a:solidFill>
                  <a:srgbClr val="FFC000"/>
                </a:solidFill>
              </a:rPr>
              <a:t>"[1594524]TASK1.state=RUNNABLE",</a:t>
            </a:r>
            <a:endParaRPr lang="en-US" altLang="ja-JP" sz="1800" smtClean="0"/>
          </a:p>
          <a:p>
            <a:pPr eaLnBrk="1" hangingPunct="1"/>
            <a:r>
              <a:rPr lang="en-US" altLang="ja-JP" sz="1800" b="1" smtClean="0">
                <a:solidFill>
                  <a:srgbClr val="00B050"/>
                </a:solidFill>
              </a:rPr>
              <a:t>"[1596592]TASK1.state=RUNNING",</a:t>
            </a:r>
            <a:endParaRPr lang="en-US" altLang="ja-JP" sz="1800" smtClean="0"/>
          </a:p>
          <a:p>
            <a:pPr eaLnBrk="1" hangingPunct="1"/>
            <a:r>
              <a:rPr lang="en-US" altLang="ja-JP" sz="1800" b="1" smtClean="0">
                <a:solidFill>
                  <a:srgbClr val="FFC000"/>
                </a:solidFill>
              </a:rPr>
              <a:t>"[14588885]TASK1.state=RUNNABLE",</a:t>
            </a:r>
            <a:endParaRPr lang="en-US" altLang="ja-JP" sz="1800" smtClean="0"/>
          </a:p>
          <a:p>
            <a:pPr eaLnBrk="1" hangingPunct="1"/>
            <a:r>
              <a:rPr lang="en-US" altLang="ja-JP" sz="1800" b="1" smtClean="0">
                <a:solidFill>
                  <a:srgbClr val="00B050"/>
                </a:solidFill>
              </a:rPr>
              <a:t>"[20737820]TASK1.state=RUNNING",</a:t>
            </a:r>
          </a:p>
          <a:p>
            <a:pPr eaLnBrk="1" hangingPunct="1"/>
            <a:r>
              <a:rPr lang="en-US" altLang="ja-JP" sz="1800" b="1" smtClean="0">
                <a:solidFill>
                  <a:srgbClr val="FF7C80"/>
                </a:solidFill>
              </a:rPr>
              <a:t>"[27407562]TASK1.enterSVC(slp_tsk,)",</a:t>
            </a:r>
            <a:endParaRPr lang="en-US" altLang="ja-JP" sz="1800" smtClean="0"/>
          </a:p>
          <a:p>
            <a:pPr eaLnBrk="1" hangingPunct="1"/>
            <a:r>
              <a:rPr lang="en-US" altLang="ja-JP" sz="1800" b="1" smtClean="0">
                <a:solidFill>
                  <a:srgbClr val="FF0000"/>
                </a:solidFill>
              </a:rPr>
              <a:t>"[27407811]TASK1.state=WAITING",</a:t>
            </a:r>
          </a:p>
          <a:p>
            <a:pPr eaLnBrk="1" hangingPunct="1"/>
            <a:r>
              <a:rPr lang="en-US" altLang="ja-JP" sz="1800" b="1" smtClean="0">
                <a:solidFill>
                  <a:srgbClr val="FFC000"/>
                </a:solidFill>
              </a:rPr>
              <a:t>"[35190794]TASK1.state=RUNNABLE",</a:t>
            </a:r>
            <a:endParaRPr lang="en-US" altLang="ja-JP" sz="1800" smtClean="0"/>
          </a:p>
          <a:p>
            <a:pPr eaLnBrk="1" hangingPunct="1"/>
            <a:r>
              <a:rPr lang="en-US" altLang="ja-JP" sz="1800" b="1" smtClean="0">
                <a:solidFill>
                  <a:srgbClr val="00B050"/>
                </a:solidFill>
              </a:rPr>
              <a:t>"[35191803]TASK1.state=RUNNING",</a:t>
            </a:r>
          </a:p>
          <a:p>
            <a:pPr eaLnBrk="1" hangingPunct="1"/>
            <a:r>
              <a:rPr lang="en-US" altLang="ja-JP" sz="1800" b="1" smtClean="0">
                <a:solidFill>
                  <a:srgbClr val="FF7C80"/>
                </a:solidFill>
              </a:rPr>
              <a:t>"[35191974]TASK1.leaveSVC(slp_tsk,ercd=0.)",</a:t>
            </a:r>
            <a:endParaRPr lang="en-US" altLang="ja-JP" sz="1800" smtClean="0"/>
          </a:p>
          <a:p>
            <a:pPr eaLnBrk="1" hangingPunct="1"/>
            <a:r>
              <a:rPr lang="en-US" altLang="ja-JP" sz="1800" b="1" smtClean="0">
                <a:solidFill>
                  <a:srgbClr val="FFC000"/>
                </a:solidFill>
              </a:rPr>
              <a:t>"[45376542]TASK1.state=RUNNABLE",</a:t>
            </a:r>
          </a:p>
          <a:p>
            <a:pPr eaLnBrk="1" hangingPunct="1"/>
            <a:r>
              <a:rPr lang="en-US" altLang="ja-JP" sz="1800" b="1" smtClean="0">
                <a:solidFill>
                  <a:srgbClr val="FF0000"/>
                </a:solidFill>
              </a:rPr>
              <a:t>"[45377586]TASK1.terminate()",</a:t>
            </a:r>
          </a:p>
          <a:p>
            <a:pPr eaLnBrk="1" hangingPunct="1"/>
            <a:r>
              <a:rPr lang="en-US" altLang="ja-JP" sz="1800" b="1" smtClean="0"/>
              <a:t>"[45377586]TASK1.state=DORMANT",</a:t>
            </a:r>
          </a:p>
          <a:p>
            <a:pPr eaLnBrk="1" hangingPunct="1"/>
            <a:endParaRPr lang="ja-JP" altLang="en-US" sz="1800" b="1"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0"/>
          </p:nvPr>
        </p:nvSpPr>
        <p:spPr/>
        <p:txBody>
          <a:bodyPr/>
          <a:lstStyle/>
          <a:p>
            <a:pPr>
              <a:defRPr/>
            </a:pPr>
            <a:fld id="{9B08FCCB-0966-4096-9663-F7F255EB9B04}" type="slidenum">
              <a:rPr lang="ja-JP" altLang="en-US"/>
              <a:pPr>
                <a:defRPr/>
              </a:pPr>
              <a:t>2</a:t>
            </a:fld>
            <a:endParaRPr lang="ja-JP" altLang="en-US"/>
          </a:p>
        </p:txBody>
      </p:sp>
      <p:sp>
        <p:nvSpPr>
          <p:cNvPr id="5123" name="Rectangle 2"/>
          <p:cNvSpPr>
            <a:spLocks noGrp="1" noChangeArrowheads="1"/>
          </p:cNvSpPr>
          <p:nvPr>
            <p:ph type="title"/>
          </p:nvPr>
        </p:nvSpPr>
        <p:spPr/>
        <p:txBody>
          <a:bodyPr/>
          <a:lstStyle/>
          <a:p>
            <a:pPr eaLnBrk="1" hangingPunct="1"/>
            <a:r>
              <a:rPr lang="ja-JP" altLang="en-US" sz="2800" smtClean="0"/>
              <a:t>はじめに</a:t>
            </a:r>
          </a:p>
        </p:txBody>
      </p:sp>
      <p:sp>
        <p:nvSpPr>
          <p:cNvPr id="5124" name="Rectangle 3"/>
          <p:cNvSpPr>
            <a:spLocks noGrp="1" noChangeArrowheads="1"/>
          </p:cNvSpPr>
          <p:nvPr>
            <p:ph type="body" idx="1"/>
          </p:nvPr>
        </p:nvSpPr>
        <p:spPr/>
        <p:txBody>
          <a:bodyPr/>
          <a:lstStyle/>
          <a:p>
            <a:pPr marL="266700" indent="-266700" eaLnBrk="1" hangingPunct="1"/>
            <a:r>
              <a:rPr lang="ja-JP" altLang="en-US" smtClean="0"/>
              <a:t>本ドキュメントは，可視化変換ルールについて，</a:t>
            </a:r>
            <a:r>
              <a:rPr lang="en-US" altLang="ja-JP" smtClean="0">
                <a:latin typeface="Times New Roman" pitchFamily="18" charset="0"/>
              </a:rPr>
              <a:t>TOPPERS/ASP</a:t>
            </a:r>
            <a:r>
              <a:rPr lang="ja-JP" altLang="en-US" smtClean="0"/>
              <a:t>カーネルのトレースログを例に解説する</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5"/>
          <p:cNvSpPr>
            <a:spLocks noGrp="1" noChangeArrowheads="1"/>
          </p:cNvSpPr>
          <p:nvPr>
            <p:ph type="sldNum" sz="quarter" idx="10"/>
          </p:nvPr>
        </p:nvSpPr>
        <p:spPr/>
        <p:txBody>
          <a:bodyPr/>
          <a:lstStyle/>
          <a:p>
            <a:pPr>
              <a:defRPr/>
            </a:pPr>
            <a:fld id="{EDCC7CC6-53B4-4574-91FE-6BD6232DED06}" type="slidenum">
              <a:rPr lang="ja-JP" altLang="en-US"/>
              <a:pPr>
                <a:defRPr/>
              </a:pPr>
              <a:t>20</a:t>
            </a:fld>
            <a:endParaRPr lang="ja-JP" altLang="en-US"/>
          </a:p>
        </p:txBody>
      </p:sp>
      <p:sp>
        <p:nvSpPr>
          <p:cNvPr id="23555" name="タイトル 1"/>
          <p:cNvSpPr>
            <a:spLocks noGrp="1"/>
          </p:cNvSpPr>
          <p:nvPr>
            <p:ph type="title"/>
          </p:nvPr>
        </p:nvSpPr>
        <p:spPr/>
        <p:txBody>
          <a:bodyPr/>
          <a:lstStyle/>
          <a:p>
            <a:pPr eaLnBrk="1" hangingPunct="1"/>
            <a:r>
              <a:rPr lang="ja-JP" altLang="en-US" smtClean="0"/>
              <a:t>図形データの生成（例）</a:t>
            </a:r>
          </a:p>
        </p:txBody>
      </p:sp>
      <p:cxnSp>
        <p:nvCxnSpPr>
          <p:cNvPr id="23556" name="直線コネクタ 37"/>
          <p:cNvCxnSpPr>
            <a:cxnSpLocks noChangeShapeType="1"/>
          </p:cNvCxnSpPr>
          <p:nvPr/>
        </p:nvCxnSpPr>
        <p:spPr bwMode="auto">
          <a:xfrm rot="5400000" flipH="1" flipV="1">
            <a:off x="2089944" y="1499394"/>
            <a:ext cx="714375" cy="1587"/>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57" name="直線コネクタ 38"/>
          <p:cNvCxnSpPr>
            <a:cxnSpLocks noChangeShapeType="1"/>
          </p:cNvCxnSpPr>
          <p:nvPr/>
        </p:nvCxnSpPr>
        <p:spPr bwMode="auto">
          <a:xfrm>
            <a:off x="2446338" y="1143000"/>
            <a:ext cx="214312"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3558" name="正方形/長方形 39"/>
          <p:cNvSpPr>
            <a:spLocks noChangeArrowheads="1"/>
          </p:cNvSpPr>
          <p:nvPr/>
        </p:nvSpPr>
        <p:spPr bwMode="auto">
          <a:xfrm>
            <a:off x="2589213" y="1143000"/>
            <a:ext cx="785812"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3559" name="直線コネクタ 40"/>
          <p:cNvCxnSpPr>
            <a:cxnSpLocks noChangeShapeType="1"/>
          </p:cNvCxnSpPr>
          <p:nvPr/>
        </p:nvCxnSpPr>
        <p:spPr bwMode="auto">
          <a:xfrm>
            <a:off x="3375025" y="1143000"/>
            <a:ext cx="571500"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3560" name="正方形/長方形 45"/>
          <p:cNvSpPr>
            <a:spLocks noChangeArrowheads="1"/>
          </p:cNvSpPr>
          <p:nvPr/>
        </p:nvSpPr>
        <p:spPr bwMode="auto">
          <a:xfrm>
            <a:off x="3875088" y="1143000"/>
            <a:ext cx="785812"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3561" name="正方形/長方形 85"/>
          <p:cNvSpPr>
            <a:spLocks noChangeArrowheads="1"/>
          </p:cNvSpPr>
          <p:nvPr/>
        </p:nvSpPr>
        <p:spPr bwMode="auto">
          <a:xfrm>
            <a:off x="2428875" y="3786188"/>
            <a:ext cx="4357688" cy="285750"/>
          </a:xfrm>
          <a:prstGeom prst="rect">
            <a:avLst/>
          </a:prstGeom>
          <a:noFill/>
          <a:ln w="19050"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3562" name="正方形/長方形 90"/>
          <p:cNvSpPr>
            <a:spLocks noChangeArrowheads="1"/>
          </p:cNvSpPr>
          <p:nvPr/>
        </p:nvSpPr>
        <p:spPr bwMode="auto">
          <a:xfrm>
            <a:off x="2428875" y="5072063"/>
            <a:ext cx="5143500" cy="285750"/>
          </a:xfrm>
          <a:prstGeom prst="rect">
            <a:avLst/>
          </a:prstGeom>
          <a:noFill/>
          <a:ln w="19050"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3563" name="正方形/長方形 94"/>
          <p:cNvSpPr>
            <a:spLocks noChangeArrowheads="1"/>
          </p:cNvSpPr>
          <p:nvPr/>
        </p:nvSpPr>
        <p:spPr bwMode="auto">
          <a:xfrm>
            <a:off x="1947863" y="1000125"/>
            <a:ext cx="5072062" cy="1000125"/>
          </a:xfrm>
          <a:prstGeom prst="rect">
            <a:avLst/>
          </a:prstGeom>
          <a:noFill/>
          <a:ln w="28575" algn="ctr">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3564" name="直線コネクタ 95"/>
          <p:cNvCxnSpPr>
            <a:cxnSpLocks noChangeShapeType="1"/>
          </p:cNvCxnSpPr>
          <p:nvPr/>
        </p:nvCxnSpPr>
        <p:spPr bwMode="auto">
          <a:xfrm flipV="1">
            <a:off x="2305050" y="1857375"/>
            <a:ext cx="4286250" cy="0"/>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565" name="正方形/長方形 31"/>
          <p:cNvSpPr>
            <a:spLocks noChangeArrowheads="1"/>
          </p:cNvSpPr>
          <p:nvPr/>
        </p:nvSpPr>
        <p:spPr bwMode="auto">
          <a:xfrm>
            <a:off x="4660900" y="1500188"/>
            <a:ext cx="857250" cy="357187"/>
          </a:xfrm>
          <a:prstGeom prst="rect">
            <a:avLst/>
          </a:prstGeom>
          <a:solidFill>
            <a:srgbClr val="FF7C80"/>
          </a:solidFill>
          <a:ln w="28575" algn="ctr">
            <a:solidFill>
              <a:srgbClr val="FF0000"/>
            </a:solidFill>
            <a:prstDash val="sysDash"/>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6" name="コンテンツ プレースホルダ 5"/>
          <p:cNvSpPr txBox="1">
            <a:spLocks/>
          </p:cNvSpPr>
          <p:nvPr/>
        </p:nvSpPr>
        <p:spPr bwMode="auto">
          <a:xfrm>
            <a:off x="1785938" y="2095500"/>
            <a:ext cx="6572250" cy="4691063"/>
          </a:xfrm>
          <a:prstGeom prst="rect">
            <a:avLst/>
          </a:prstGeom>
          <a:noFill/>
          <a:ln w="9525">
            <a:noFill/>
            <a:miter lim="800000"/>
            <a:headEnd/>
            <a:tailEnd/>
          </a:ln>
        </p:spPr>
        <p:txBody>
          <a:bodyPr/>
          <a:lstStyle/>
          <a:p>
            <a:pPr marL="180975" indent="-180975">
              <a:spcBef>
                <a:spcPct val="20000"/>
              </a:spcBef>
              <a:buFont typeface="Wingdings" pitchFamily="2" charset="2"/>
              <a:buChar char="v"/>
              <a:defRPr/>
            </a:pPr>
            <a:r>
              <a:rPr lang="en-US" altLang="ja-JP" b="1" kern="0">
                <a:latin typeface="+mn-lt"/>
                <a:ea typeface="+mn-ea"/>
              </a:rPr>
              <a:t>"[1594524]TASK1.activate()",</a:t>
            </a:r>
          </a:p>
          <a:p>
            <a:pPr marL="180975" indent="-180975">
              <a:spcBef>
                <a:spcPct val="20000"/>
              </a:spcBef>
              <a:buFont typeface="Wingdings" pitchFamily="2" charset="2"/>
              <a:buChar char="v"/>
              <a:defRPr/>
            </a:pPr>
            <a:r>
              <a:rPr lang="en-US" altLang="ja-JP" b="1" kern="0">
                <a:solidFill>
                  <a:srgbClr val="FFC000"/>
                </a:solidFill>
                <a:latin typeface="+mn-lt"/>
                <a:ea typeface="+mn-ea"/>
              </a:rPr>
              <a:t>"[1594524]TASK1.state=RUNNABLE",</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00B050"/>
                </a:solidFill>
                <a:latin typeface="+mn-lt"/>
                <a:ea typeface="+mn-ea"/>
              </a:rPr>
              <a:t>"[1596592]TASK1.state=RUNNING",</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FFC000"/>
                </a:solidFill>
                <a:latin typeface="+mn-lt"/>
                <a:ea typeface="+mn-ea"/>
              </a:rPr>
              <a:t>"[14588885]TASK1.state=RUNNABLE",</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00B050"/>
                </a:solidFill>
                <a:latin typeface="+mn-lt"/>
                <a:ea typeface="+mn-ea"/>
              </a:rPr>
              <a:t>"[20737820]TASK1.state=RUNNING",</a:t>
            </a:r>
          </a:p>
          <a:p>
            <a:pPr marL="180975" indent="-180975">
              <a:spcBef>
                <a:spcPct val="20000"/>
              </a:spcBef>
              <a:buFont typeface="Wingdings" pitchFamily="2" charset="2"/>
              <a:buChar char="v"/>
              <a:defRPr/>
            </a:pPr>
            <a:r>
              <a:rPr lang="en-US" altLang="ja-JP" b="1" kern="0">
                <a:solidFill>
                  <a:srgbClr val="FF7C80"/>
                </a:solidFill>
                <a:latin typeface="+mn-lt"/>
                <a:ea typeface="+mn-ea"/>
              </a:rPr>
              <a:t>"[27407562]TASK1.enterSVC(slp_tsk,)",</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FF0000"/>
                </a:solidFill>
                <a:latin typeface="+mn-lt"/>
                <a:ea typeface="+mn-ea"/>
              </a:rPr>
              <a:t>"[27407811]TASK1.state=WAITING",</a:t>
            </a:r>
          </a:p>
          <a:p>
            <a:pPr marL="180975" indent="-180975">
              <a:spcBef>
                <a:spcPct val="20000"/>
              </a:spcBef>
              <a:buFont typeface="Wingdings" pitchFamily="2" charset="2"/>
              <a:buChar char="v"/>
              <a:defRPr/>
            </a:pPr>
            <a:r>
              <a:rPr lang="en-US" altLang="ja-JP" b="1" kern="0">
                <a:solidFill>
                  <a:srgbClr val="FFC000"/>
                </a:solidFill>
                <a:latin typeface="+mn-lt"/>
                <a:ea typeface="+mn-ea"/>
              </a:rPr>
              <a:t>"[35190794]TASK1.state=RUNNABLE",</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00B050"/>
                </a:solidFill>
                <a:latin typeface="+mn-lt"/>
                <a:ea typeface="+mn-ea"/>
              </a:rPr>
              <a:t>"[35191803]TASK1.state=RUNNING",</a:t>
            </a:r>
          </a:p>
          <a:p>
            <a:pPr marL="180975" indent="-180975">
              <a:spcBef>
                <a:spcPct val="20000"/>
              </a:spcBef>
              <a:buFont typeface="Wingdings" pitchFamily="2" charset="2"/>
              <a:buChar char="v"/>
              <a:defRPr/>
            </a:pPr>
            <a:r>
              <a:rPr lang="en-US" altLang="ja-JP" b="1" kern="0">
                <a:solidFill>
                  <a:srgbClr val="FF7C80"/>
                </a:solidFill>
                <a:latin typeface="+mn-lt"/>
                <a:ea typeface="+mn-ea"/>
              </a:rPr>
              <a:t>"[35191974]TASK1.leaveSVC(slp_tsk,ercd=0.)",</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FFC000"/>
                </a:solidFill>
                <a:latin typeface="+mn-lt"/>
                <a:ea typeface="+mn-ea"/>
              </a:rPr>
              <a:t>"[45376542]TASK1.state=RUNNABLE",</a:t>
            </a:r>
          </a:p>
          <a:p>
            <a:pPr marL="180975" indent="-180975">
              <a:spcBef>
                <a:spcPct val="20000"/>
              </a:spcBef>
              <a:buFont typeface="Wingdings" pitchFamily="2" charset="2"/>
              <a:buChar char="v"/>
              <a:defRPr/>
            </a:pPr>
            <a:r>
              <a:rPr lang="en-US" altLang="ja-JP" b="1" kern="0">
                <a:solidFill>
                  <a:srgbClr val="FF0000"/>
                </a:solidFill>
                <a:latin typeface="+mn-lt"/>
                <a:ea typeface="+mn-ea"/>
              </a:rPr>
              <a:t>"[45377586]TASK1.terminate()",</a:t>
            </a:r>
          </a:p>
          <a:p>
            <a:pPr marL="180975" indent="-180975">
              <a:spcBef>
                <a:spcPct val="20000"/>
              </a:spcBef>
              <a:buFont typeface="Wingdings" pitchFamily="2" charset="2"/>
              <a:buChar char="v"/>
              <a:defRPr/>
            </a:pPr>
            <a:r>
              <a:rPr lang="en-US" altLang="ja-JP" b="1" kern="0">
                <a:latin typeface="+mn-lt"/>
                <a:ea typeface="+mn-ea"/>
              </a:rPr>
              <a:t>"[45377586]TASK1.state=DORMANT",</a:t>
            </a:r>
          </a:p>
          <a:p>
            <a:pPr marL="180975" indent="-180975">
              <a:spcBef>
                <a:spcPct val="20000"/>
              </a:spcBef>
              <a:buFont typeface="Wingdings" pitchFamily="2" charset="2"/>
              <a:buChar char="v"/>
              <a:defRPr/>
            </a:pPr>
            <a:endParaRPr lang="ja-JP" altLang="en-US" b="1" kern="0" dirty="0">
              <a:latin typeface="+mn-lt"/>
              <a:ea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10"/>
          </p:nvPr>
        </p:nvSpPr>
        <p:spPr/>
        <p:txBody>
          <a:bodyPr/>
          <a:lstStyle/>
          <a:p>
            <a:pPr>
              <a:defRPr/>
            </a:pPr>
            <a:fld id="{F74F7103-8BB7-4D64-82BE-71BF04269170}" type="slidenum">
              <a:rPr lang="ja-JP" altLang="en-US"/>
              <a:pPr>
                <a:defRPr/>
              </a:pPr>
              <a:t>21</a:t>
            </a:fld>
            <a:endParaRPr lang="ja-JP" altLang="en-US"/>
          </a:p>
        </p:txBody>
      </p:sp>
      <p:sp>
        <p:nvSpPr>
          <p:cNvPr id="24579" name="タイトル 1"/>
          <p:cNvSpPr>
            <a:spLocks noGrp="1"/>
          </p:cNvSpPr>
          <p:nvPr>
            <p:ph type="title"/>
          </p:nvPr>
        </p:nvSpPr>
        <p:spPr/>
        <p:txBody>
          <a:bodyPr/>
          <a:lstStyle/>
          <a:p>
            <a:pPr eaLnBrk="1" hangingPunct="1"/>
            <a:r>
              <a:rPr lang="ja-JP" altLang="en-US" smtClean="0"/>
              <a:t>図形データの生成（例）</a:t>
            </a:r>
          </a:p>
        </p:txBody>
      </p:sp>
      <p:cxnSp>
        <p:nvCxnSpPr>
          <p:cNvPr id="24580" name="直線コネクタ 37"/>
          <p:cNvCxnSpPr>
            <a:cxnSpLocks noChangeShapeType="1"/>
          </p:cNvCxnSpPr>
          <p:nvPr/>
        </p:nvCxnSpPr>
        <p:spPr bwMode="auto">
          <a:xfrm rot="5400000" flipH="1" flipV="1">
            <a:off x="2089944" y="1499394"/>
            <a:ext cx="714375" cy="1587"/>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581" name="直線コネクタ 38"/>
          <p:cNvCxnSpPr>
            <a:cxnSpLocks noChangeShapeType="1"/>
          </p:cNvCxnSpPr>
          <p:nvPr/>
        </p:nvCxnSpPr>
        <p:spPr bwMode="auto">
          <a:xfrm>
            <a:off x="2446338" y="1143000"/>
            <a:ext cx="214312"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4582" name="正方形/長方形 39"/>
          <p:cNvSpPr>
            <a:spLocks noChangeArrowheads="1"/>
          </p:cNvSpPr>
          <p:nvPr/>
        </p:nvSpPr>
        <p:spPr bwMode="auto">
          <a:xfrm>
            <a:off x="2589213" y="1143000"/>
            <a:ext cx="785812"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4583" name="直線コネクタ 40"/>
          <p:cNvCxnSpPr>
            <a:cxnSpLocks noChangeShapeType="1"/>
          </p:cNvCxnSpPr>
          <p:nvPr/>
        </p:nvCxnSpPr>
        <p:spPr bwMode="auto">
          <a:xfrm>
            <a:off x="3375025" y="1143000"/>
            <a:ext cx="571500"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4584" name="正方形/長方形 45"/>
          <p:cNvSpPr>
            <a:spLocks noChangeArrowheads="1"/>
          </p:cNvSpPr>
          <p:nvPr/>
        </p:nvSpPr>
        <p:spPr bwMode="auto">
          <a:xfrm>
            <a:off x="3875088" y="1143000"/>
            <a:ext cx="785812"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4585" name="正方形/長方形 86"/>
          <p:cNvSpPr>
            <a:spLocks noChangeArrowheads="1"/>
          </p:cNvSpPr>
          <p:nvPr/>
        </p:nvSpPr>
        <p:spPr bwMode="auto">
          <a:xfrm>
            <a:off x="2428875" y="4143375"/>
            <a:ext cx="3714750" cy="214313"/>
          </a:xfrm>
          <a:prstGeom prst="rect">
            <a:avLst/>
          </a:prstGeom>
          <a:noFill/>
          <a:ln w="19050"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4586" name="正方形/長方形 88"/>
          <p:cNvSpPr>
            <a:spLocks noChangeArrowheads="1"/>
          </p:cNvSpPr>
          <p:nvPr/>
        </p:nvSpPr>
        <p:spPr bwMode="auto">
          <a:xfrm>
            <a:off x="2428875" y="4429125"/>
            <a:ext cx="3857625" cy="285750"/>
          </a:xfrm>
          <a:prstGeom prst="rect">
            <a:avLst/>
          </a:prstGeom>
          <a:noFill/>
          <a:ln w="19050"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4587" name="正方形/長方形 94"/>
          <p:cNvSpPr>
            <a:spLocks noChangeArrowheads="1"/>
          </p:cNvSpPr>
          <p:nvPr/>
        </p:nvSpPr>
        <p:spPr bwMode="auto">
          <a:xfrm>
            <a:off x="1947863" y="1000125"/>
            <a:ext cx="5072062" cy="1000125"/>
          </a:xfrm>
          <a:prstGeom prst="rect">
            <a:avLst/>
          </a:prstGeom>
          <a:noFill/>
          <a:ln w="28575" algn="ctr">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4588" name="直線コネクタ 95"/>
          <p:cNvCxnSpPr>
            <a:cxnSpLocks noChangeShapeType="1"/>
          </p:cNvCxnSpPr>
          <p:nvPr/>
        </p:nvCxnSpPr>
        <p:spPr bwMode="auto">
          <a:xfrm flipV="1">
            <a:off x="2305050" y="1857375"/>
            <a:ext cx="4286250" cy="0"/>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589" name="正方形/長方形 34"/>
          <p:cNvSpPr>
            <a:spLocks noChangeArrowheads="1"/>
          </p:cNvSpPr>
          <p:nvPr/>
        </p:nvSpPr>
        <p:spPr bwMode="auto">
          <a:xfrm>
            <a:off x="4660900" y="1500188"/>
            <a:ext cx="857250" cy="357187"/>
          </a:xfrm>
          <a:prstGeom prst="rect">
            <a:avLst/>
          </a:prstGeom>
          <a:solidFill>
            <a:srgbClr val="FF7C80"/>
          </a:solidFill>
          <a:ln w="28575" algn="ctr">
            <a:solidFill>
              <a:srgbClr val="FF0000"/>
            </a:solidFill>
            <a:prstDash val="sysDash"/>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4590" name="直線コネクタ 35"/>
          <p:cNvCxnSpPr>
            <a:cxnSpLocks noChangeShapeType="1"/>
          </p:cNvCxnSpPr>
          <p:nvPr/>
        </p:nvCxnSpPr>
        <p:spPr bwMode="auto">
          <a:xfrm>
            <a:off x="4660900" y="1498600"/>
            <a:ext cx="696913" cy="15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sp>
        <p:nvSpPr>
          <p:cNvPr id="17" name="コンテンツ プレースホルダ 5"/>
          <p:cNvSpPr txBox="1">
            <a:spLocks/>
          </p:cNvSpPr>
          <p:nvPr/>
        </p:nvSpPr>
        <p:spPr bwMode="auto">
          <a:xfrm>
            <a:off x="1785938" y="2095500"/>
            <a:ext cx="6572250" cy="4691063"/>
          </a:xfrm>
          <a:prstGeom prst="rect">
            <a:avLst/>
          </a:prstGeom>
          <a:noFill/>
          <a:ln w="9525">
            <a:noFill/>
            <a:miter lim="800000"/>
            <a:headEnd/>
            <a:tailEnd/>
          </a:ln>
        </p:spPr>
        <p:txBody>
          <a:bodyPr/>
          <a:lstStyle/>
          <a:p>
            <a:pPr marL="180975" indent="-180975">
              <a:spcBef>
                <a:spcPct val="20000"/>
              </a:spcBef>
              <a:buFont typeface="Wingdings" pitchFamily="2" charset="2"/>
              <a:buChar char="v"/>
              <a:defRPr/>
            </a:pPr>
            <a:r>
              <a:rPr lang="en-US" altLang="ja-JP" b="1" kern="0">
                <a:latin typeface="+mn-lt"/>
                <a:ea typeface="+mn-ea"/>
              </a:rPr>
              <a:t>"[1594524]TASK1.activate()",</a:t>
            </a:r>
          </a:p>
          <a:p>
            <a:pPr marL="180975" indent="-180975">
              <a:spcBef>
                <a:spcPct val="20000"/>
              </a:spcBef>
              <a:buFont typeface="Wingdings" pitchFamily="2" charset="2"/>
              <a:buChar char="v"/>
              <a:defRPr/>
            </a:pPr>
            <a:r>
              <a:rPr lang="en-US" altLang="ja-JP" b="1" kern="0">
                <a:solidFill>
                  <a:srgbClr val="FFC000"/>
                </a:solidFill>
                <a:latin typeface="+mn-lt"/>
                <a:ea typeface="+mn-ea"/>
              </a:rPr>
              <a:t>"[1594524]TASK1.state=RUNNABLE",</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00B050"/>
                </a:solidFill>
                <a:latin typeface="+mn-lt"/>
                <a:ea typeface="+mn-ea"/>
              </a:rPr>
              <a:t>"[1596592]TASK1.state=RUNNING",</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FFC000"/>
                </a:solidFill>
                <a:latin typeface="+mn-lt"/>
                <a:ea typeface="+mn-ea"/>
              </a:rPr>
              <a:t>"[14588885]TASK1.state=RUNNABLE",</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00B050"/>
                </a:solidFill>
                <a:latin typeface="+mn-lt"/>
                <a:ea typeface="+mn-ea"/>
              </a:rPr>
              <a:t>"[20737820]TASK1.state=RUNNING",</a:t>
            </a:r>
          </a:p>
          <a:p>
            <a:pPr marL="180975" indent="-180975">
              <a:spcBef>
                <a:spcPct val="20000"/>
              </a:spcBef>
              <a:buFont typeface="Wingdings" pitchFamily="2" charset="2"/>
              <a:buChar char="v"/>
              <a:defRPr/>
            </a:pPr>
            <a:r>
              <a:rPr lang="en-US" altLang="ja-JP" b="1" kern="0">
                <a:solidFill>
                  <a:srgbClr val="FF7C80"/>
                </a:solidFill>
                <a:latin typeface="+mn-lt"/>
                <a:ea typeface="+mn-ea"/>
              </a:rPr>
              <a:t>"[27407562]TASK1.enterSVC(slp_tsk,)",</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FF0000"/>
                </a:solidFill>
                <a:latin typeface="+mn-lt"/>
                <a:ea typeface="+mn-ea"/>
              </a:rPr>
              <a:t>"[27407811]TASK1.state=WAITING",</a:t>
            </a:r>
          </a:p>
          <a:p>
            <a:pPr marL="180975" indent="-180975">
              <a:spcBef>
                <a:spcPct val="20000"/>
              </a:spcBef>
              <a:buFont typeface="Wingdings" pitchFamily="2" charset="2"/>
              <a:buChar char="v"/>
              <a:defRPr/>
            </a:pPr>
            <a:r>
              <a:rPr lang="en-US" altLang="ja-JP" b="1" kern="0">
                <a:solidFill>
                  <a:srgbClr val="FFC000"/>
                </a:solidFill>
                <a:latin typeface="+mn-lt"/>
                <a:ea typeface="+mn-ea"/>
              </a:rPr>
              <a:t>"[35190794]TASK1.state=RUNNABLE",</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00B050"/>
                </a:solidFill>
                <a:latin typeface="+mn-lt"/>
                <a:ea typeface="+mn-ea"/>
              </a:rPr>
              <a:t>"[35191803]TASK1.state=RUNNING",</a:t>
            </a:r>
          </a:p>
          <a:p>
            <a:pPr marL="180975" indent="-180975">
              <a:spcBef>
                <a:spcPct val="20000"/>
              </a:spcBef>
              <a:buFont typeface="Wingdings" pitchFamily="2" charset="2"/>
              <a:buChar char="v"/>
              <a:defRPr/>
            </a:pPr>
            <a:r>
              <a:rPr lang="en-US" altLang="ja-JP" b="1" kern="0">
                <a:solidFill>
                  <a:srgbClr val="FF7C80"/>
                </a:solidFill>
                <a:latin typeface="+mn-lt"/>
                <a:ea typeface="+mn-ea"/>
              </a:rPr>
              <a:t>"[35191974]TASK1.leaveSVC(slp_tsk,ercd=0.)",</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FFC000"/>
                </a:solidFill>
                <a:latin typeface="+mn-lt"/>
                <a:ea typeface="+mn-ea"/>
              </a:rPr>
              <a:t>"[45376542]TASK1.state=RUNNABLE",</a:t>
            </a:r>
          </a:p>
          <a:p>
            <a:pPr marL="180975" indent="-180975">
              <a:spcBef>
                <a:spcPct val="20000"/>
              </a:spcBef>
              <a:buFont typeface="Wingdings" pitchFamily="2" charset="2"/>
              <a:buChar char="v"/>
              <a:defRPr/>
            </a:pPr>
            <a:r>
              <a:rPr lang="en-US" altLang="ja-JP" b="1" kern="0">
                <a:solidFill>
                  <a:srgbClr val="FF0000"/>
                </a:solidFill>
                <a:latin typeface="+mn-lt"/>
                <a:ea typeface="+mn-ea"/>
              </a:rPr>
              <a:t>"[45377586]TASK1.terminate()",</a:t>
            </a:r>
          </a:p>
          <a:p>
            <a:pPr marL="180975" indent="-180975">
              <a:spcBef>
                <a:spcPct val="20000"/>
              </a:spcBef>
              <a:buFont typeface="Wingdings" pitchFamily="2" charset="2"/>
              <a:buChar char="v"/>
              <a:defRPr/>
            </a:pPr>
            <a:r>
              <a:rPr lang="en-US" altLang="ja-JP" b="1" kern="0">
                <a:latin typeface="+mn-lt"/>
                <a:ea typeface="+mn-ea"/>
              </a:rPr>
              <a:t>"[45377586]TASK1.state=DORMANT",</a:t>
            </a:r>
          </a:p>
          <a:p>
            <a:pPr marL="180975" indent="-180975">
              <a:spcBef>
                <a:spcPct val="20000"/>
              </a:spcBef>
              <a:buFont typeface="Wingdings" pitchFamily="2" charset="2"/>
              <a:buChar char="v"/>
              <a:defRPr/>
            </a:pPr>
            <a:endParaRPr lang="ja-JP" altLang="en-US" b="1" kern="0" dirty="0">
              <a:latin typeface="+mn-lt"/>
              <a:ea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5"/>
          <p:cNvSpPr>
            <a:spLocks noGrp="1" noChangeArrowheads="1"/>
          </p:cNvSpPr>
          <p:nvPr>
            <p:ph type="sldNum" sz="quarter" idx="10"/>
          </p:nvPr>
        </p:nvSpPr>
        <p:spPr/>
        <p:txBody>
          <a:bodyPr/>
          <a:lstStyle/>
          <a:p>
            <a:pPr>
              <a:defRPr/>
            </a:pPr>
            <a:fld id="{ED60E646-312E-4BA3-A99C-79B052B56095}" type="slidenum">
              <a:rPr lang="ja-JP" altLang="en-US"/>
              <a:pPr>
                <a:defRPr/>
              </a:pPr>
              <a:t>22</a:t>
            </a:fld>
            <a:endParaRPr lang="ja-JP" altLang="en-US"/>
          </a:p>
        </p:txBody>
      </p:sp>
      <p:sp>
        <p:nvSpPr>
          <p:cNvPr id="25603" name="タイトル 1"/>
          <p:cNvSpPr>
            <a:spLocks noGrp="1"/>
          </p:cNvSpPr>
          <p:nvPr>
            <p:ph type="title"/>
          </p:nvPr>
        </p:nvSpPr>
        <p:spPr/>
        <p:txBody>
          <a:bodyPr/>
          <a:lstStyle/>
          <a:p>
            <a:pPr eaLnBrk="1" hangingPunct="1"/>
            <a:r>
              <a:rPr lang="ja-JP" altLang="en-US" smtClean="0"/>
              <a:t>図形データの生成（例）</a:t>
            </a:r>
          </a:p>
        </p:txBody>
      </p:sp>
      <p:cxnSp>
        <p:nvCxnSpPr>
          <p:cNvPr id="25604" name="直線コネクタ 37"/>
          <p:cNvCxnSpPr>
            <a:cxnSpLocks noChangeShapeType="1"/>
          </p:cNvCxnSpPr>
          <p:nvPr/>
        </p:nvCxnSpPr>
        <p:spPr bwMode="auto">
          <a:xfrm rot="5400000" flipH="1" flipV="1">
            <a:off x="2089944" y="1499394"/>
            <a:ext cx="714375" cy="1587"/>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05" name="直線コネクタ 38"/>
          <p:cNvCxnSpPr>
            <a:cxnSpLocks noChangeShapeType="1"/>
          </p:cNvCxnSpPr>
          <p:nvPr/>
        </p:nvCxnSpPr>
        <p:spPr bwMode="auto">
          <a:xfrm>
            <a:off x="2446338" y="1143000"/>
            <a:ext cx="214312"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5606" name="正方形/長方形 39"/>
          <p:cNvSpPr>
            <a:spLocks noChangeArrowheads="1"/>
          </p:cNvSpPr>
          <p:nvPr/>
        </p:nvSpPr>
        <p:spPr bwMode="auto">
          <a:xfrm>
            <a:off x="2589213" y="1143000"/>
            <a:ext cx="785812"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5607" name="直線コネクタ 40"/>
          <p:cNvCxnSpPr>
            <a:cxnSpLocks noChangeShapeType="1"/>
          </p:cNvCxnSpPr>
          <p:nvPr/>
        </p:nvCxnSpPr>
        <p:spPr bwMode="auto">
          <a:xfrm>
            <a:off x="3375025" y="1143000"/>
            <a:ext cx="571500"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5608" name="正方形/長方形 45"/>
          <p:cNvSpPr>
            <a:spLocks noChangeArrowheads="1"/>
          </p:cNvSpPr>
          <p:nvPr/>
        </p:nvSpPr>
        <p:spPr bwMode="auto">
          <a:xfrm>
            <a:off x="3875088" y="1143000"/>
            <a:ext cx="785812"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5609" name="直線コネクタ 75"/>
          <p:cNvCxnSpPr>
            <a:cxnSpLocks noChangeShapeType="1"/>
          </p:cNvCxnSpPr>
          <p:nvPr/>
        </p:nvCxnSpPr>
        <p:spPr bwMode="auto">
          <a:xfrm rot="5400000" flipH="1" flipV="1">
            <a:off x="5199063" y="1320800"/>
            <a:ext cx="357188" cy="1587"/>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cxnSp>
        <p:nvCxnSpPr>
          <p:cNvPr id="25610" name="直線コネクタ 79"/>
          <p:cNvCxnSpPr>
            <a:cxnSpLocks noChangeShapeType="1"/>
          </p:cNvCxnSpPr>
          <p:nvPr/>
        </p:nvCxnSpPr>
        <p:spPr bwMode="auto">
          <a:xfrm>
            <a:off x="5376863" y="1143000"/>
            <a:ext cx="142875"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5611" name="正方形/長方形 88"/>
          <p:cNvSpPr>
            <a:spLocks noChangeArrowheads="1"/>
          </p:cNvSpPr>
          <p:nvPr/>
        </p:nvSpPr>
        <p:spPr bwMode="auto">
          <a:xfrm>
            <a:off x="2428875" y="4429125"/>
            <a:ext cx="3857625" cy="285750"/>
          </a:xfrm>
          <a:prstGeom prst="rect">
            <a:avLst/>
          </a:prstGeom>
          <a:noFill/>
          <a:ln w="19050"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5612" name="正方形/長方形 89"/>
          <p:cNvSpPr>
            <a:spLocks noChangeArrowheads="1"/>
          </p:cNvSpPr>
          <p:nvPr/>
        </p:nvSpPr>
        <p:spPr bwMode="auto">
          <a:xfrm>
            <a:off x="2428875" y="4786313"/>
            <a:ext cx="3714750" cy="214312"/>
          </a:xfrm>
          <a:prstGeom prst="rect">
            <a:avLst/>
          </a:prstGeom>
          <a:noFill/>
          <a:ln w="19050"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5613" name="正方形/長方形 94"/>
          <p:cNvSpPr>
            <a:spLocks noChangeArrowheads="1"/>
          </p:cNvSpPr>
          <p:nvPr/>
        </p:nvSpPr>
        <p:spPr bwMode="auto">
          <a:xfrm>
            <a:off x="1947863" y="1000125"/>
            <a:ext cx="5072062" cy="1000125"/>
          </a:xfrm>
          <a:prstGeom prst="rect">
            <a:avLst/>
          </a:prstGeom>
          <a:noFill/>
          <a:ln w="28575" algn="ctr">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5614" name="直線コネクタ 95"/>
          <p:cNvCxnSpPr>
            <a:cxnSpLocks noChangeShapeType="1"/>
          </p:cNvCxnSpPr>
          <p:nvPr/>
        </p:nvCxnSpPr>
        <p:spPr bwMode="auto">
          <a:xfrm flipV="1">
            <a:off x="2305050" y="1857375"/>
            <a:ext cx="4286250" cy="0"/>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15" name="正方形/長方形 32"/>
          <p:cNvSpPr>
            <a:spLocks noChangeArrowheads="1"/>
          </p:cNvSpPr>
          <p:nvPr/>
        </p:nvSpPr>
        <p:spPr bwMode="auto">
          <a:xfrm>
            <a:off x="4660900" y="1500188"/>
            <a:ext cx="857250" cy="357187"/>
          </a:xfrm>
          <a:prstGeom prst="rect">
            <a:avLst/>
          </a:prstGeom>
          <a:solidFill>
            <a:srgbClr val="FF7C80"/>
          </a:solidFill>
          <a:ln w="28575" algn="ctr">
            <a:solidFill>
              <a:srgbClr val="FF0000"/>
            </a:solidFill>
            <a:prstDash val="sysDash"/>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5616" name="直線コネクタ 33"/>
          <p:cNvCxnSpPr>
            <a:cxnSpLocks noChangeShapeType="1"/>
          </p:cNvCxnSpPr>
          <p:nvPr/>
        </p:nvCxnSpPr>
        <p:spPr bwMode="auto">
          <a:xfrm>
            <a:off x="4660900" y="1498600"/>
            <a:ext cx="696913" cy="15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sp>
        <p:nvSpPr>
          <p:cNvPr id="25617" name="コンテンツ プレースホルダ 5"/>
          <p:cNvSpPr>
            <a:spLocks noGrp="1"/>
          </p:cNvSpPr>
          <p:nvPr>
            <p:ph idx="1"/>
          </p:nvPr>
        </p:nvSpPr>
        <p:spPr>
          <a:xfrm>
            <a:off x="1785938" y="2095500"/>
            <a:ext cx="6643687" cy="4691063"/>
          </a:xfrm>
        </p:spPr>
        <p:txBody>
          <a:bodyPr/>
          <a:lstStyle/>
          <a:p>
            <a:pPr eaLnBrk="1" hangingPunct="1"/>
            <a:r>
              <a:rPr lang="en-US" altLang="ja-JP" sz="1800" b="1" smtClean="0"/>
              <a:t>"[1594524]TASK1.activate()",</a:t>
            </a:r>
          </a:p>
          <a:p>
            <a:pPr eaLnBrk="1" hangingPunct="1"/>
            <a:r>
              <a:rPr lang="en-US" altLang="ja-JP" sz="1800" b="1" smtClean="0">
                <a:solidFill>
                  <a:srgbClr val="FFC000"/>
                </a:solidFill>
              </a:rPr>
              <a:t>"[1594524]TASK1.state=RUNNABLE",</a:t>
            </a:r>
            <a:endParaRPr lang="en-US" altLang="ja-JP" sz="1800" smtClean="0"/>
          </a:p>
          <a:p>
            <a:pPr eaLnBrk="1" hangingPunct="1"/>
            <a:r>
              <a:rPr lang="en-US" altLang="ja-JP" sz="1800" b="1" smtClean="0">
                <a:solidFill>
                  <a:srgbClr val="00B050"/>
                </a:solidFill>
              </a:rPr>
              <a:t>"[1596592]TASK1.state=RUNNING",</a:t>
            </a:r>
            <a:endParaRPr lang="en-US" altLang="ja-JP" sz="1800" smtClean="0"/>
          </a:p>
          <a:p>
            <a:pPr eaLnBrk="1" hangingPunct="1"/>
            <a:r>
              <a:rPr lang="en-US" altLang="ja-JP" sz="1800" b="1" smtClean="0">
                <a:solidFill>
                  <a:srgbClr val="FFC000"/>
                </a:solidFill>
              </a:rPr>
              <a:t>"[14588885]TASK1.state=RUNNABLE",</a:t>
            </a:r>
            <a:endParaRPr lang="en-US" altLang="ja-JP" sz="1800" smtClean="0"/>
          </a:p>
          <a:p>
            <a:pPr eaLnBrk="1" hangingPunct="1"/>
            <a:r>
              <a:rPr lang="en-US" altLang="ja-JP" sz="1800" b="1" smtClean="0">
                <a:solidFill>
                  <a:srgbClr val="00B050"/>
                </a:solidFill>
              </a:rPr>
              <a:t>"[20737820]TASK1.state=RUNNING",</a:t>
            </a:r>
          </a:p>
          <a:p>
            <a:pPr eaLnBrk="1" hangingPunct="1"/>
            <a:r>
              <a:rPr lang="en-US" altLang="ja-JP" sz="1800" b="1" smtClean="0">
                <a:solidFill>
                  <a:srgbClr val="FF7C80"/>
                </a:solidFill>
              </a:rPr>
              <a:t>"[27407562]TASK1.enterSVC(slp_tsk,)",</a:t>
            </a:r>
            <a:endParaRPr lang="en-US" altLang="ja-JP" sz="1800" smtClean="0"/>
          </a:p>
          <a:p>
            <a:pPr eaLnBrk="1" hangingPunct="1"/>
            <a:r>
              <a:rPr lang="en-US" altLang="ja-JP" sz="1800" b="1" smtClean="0">
                <a:solidFill>
                  <a:srgbClr val="FF0000"/>
                </a:solidFill>
              </a:rPr>
              <a:t>"[27407811]TASK1.state=WAITING",</a:t>
            </a:r>
          </a:p>
          <a:p>
            <a:pPr eaLnBrk="1" hangingPunct="1"/>
            <a:r>
              <a:rPr lang="en-US" altLang="ja-JP" sz="1800" b="1" smtClean="0">
                <a:solidFill>
                  <a:srgbClr val="FFC000"/>
                </a:solidFill>
              </a:rPr>
              <a:t>"[35190794]TASK1.state=RUNNABLE",</a:t>
            </a:r>
            <a:endParaRPr lang="en-US" altLang="ja-JP" sz="1800" smtClean="0"/>
          </a:p>
          <a:p>
            <a:pPr eaLnBrk="1" hangingPunct="1"/>
            <a:r>
              <a:rPr lang="en-US" altLang="ja-JP" sz="1800" b="1" smtClean="0">
                <a:solidFill>
                  <a:srgbClr val="00B050"/>
                </a:solidFill>
              </a:rPr>
              <a:t>"[35191803]TASK1.state=RUNNING",</a:t>
            </a:r>
          </a:p>
          <a:p>
            <a:pPr eaLnBrk="1" hangingPunct="1"/>
            <a:r>
              <a:rPr lang="en-US" altLang="ja-JP" sz="1800" b="1" smtClean="0">
                <a:solidFill>
                  <a:srgbClr val="FF7C80"/>
                </a:solidFill>
              </a:rPr>
              <a:t>"[35191974]TASK1.leaveSVC(slp_tsk,ercd=0.)",</a:t>
            </a:r>
            <a:endParaRPr lang="en-US" altLang="ja-JP" sz="1800" smtClean="0"/>
          </a:p>
          <a:p>
            <a:pPr eaLnBrk="1" hangingPunct="1"/>
            <a:r>
              <a:rPr lang="en-US" altLang="ja-JP" sz="1800" b="1" smtClean="0">
                <a:solidFill>
                  <a:srgbClr val="FFC000"/>
                </a:solidFill>
              </a:rPr>
              <a:t>"[45376542]TASK1.state=RUNNABLE",</a:t>
            </a:r>
          </a:p>
          <a:p>
            <a:pPr eaLnBrk="1" hangingPunct="1"/>
            <a:r>
              <a:rPr lang="en-US" altLang="ja-JP" sz="1800" b="1" smtClean="0">
                <a:solidFill>
                  <a:srgbClr val="FF0000"/>
                </a:solidFill>
              </a:rPr>
              <a:t>"[45377586]TASK1.terminate()",</a:t>
            </a:r>
          </a:p>
          <a:p>
            <a:pPr eaLnBrk="1" hangingPunct="1"/>
            <a:r>
              <a:rPr lang="en-US" altLang="ja-JP" sz="1800" b="1" smtClean="0"/>
              <a:t>"[45377586]TASK1.state=DORMANT",</a:t>
            </a:r>
          </a:p>
          <a:p>
            <a:pPr eaLnBrk="1" hangingPunct="1"/>
            <a:endParaRPr lang="ja-JP" altLang="en-US" sz="1800" b="1"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5"/>
          <p:cNvSpPr>
            <a:spLocks noGrp="1" noChangeArrowheads="1"/>
          </p:cNvSpPr>
          <p:nvPr>
            <p:ph type="sldNum" sz="quarter" idx="10"/>
          </p:nvPr>
        </p:nvSpPr>
        <p:spPr/>
        <p:txBody>
          <a:bodyPr/>
          <a:lstStyle/>
          <a:p>
            <a:pPr>
              <a:defRPr/>
            </a:pPr>
            <a:fld id="{9FD94CF1-8B63-45FF-A3E3-858BF53EEB81}" type="slidenum">
              <a:rPr lang="ja-JP" altLang="en-US"/>
              <a:pPr>
                <a:defRPr/>
              </a:pPr>
              <a:t>23</a:t>
            </a:fld>
            <a:endParaRPr lang="ja-JP" altLang="en-US"/>
          </a:p>
        </p:txBody>
      </p:sp>
      <p:sp>
        <p:nvSpPr>
          <p:cNvPr id="26627" name="タイトル 1"/>
          <p:cNvSpPr>
            <a:spLocks noGrp="1"/>
          </p:cNvSpPr>
          <p:nvPr>
            <p:ph type="title"/>
          </p:nvPr>
        </p:nvSpPr>
        <p:spPr/>
        <p:txBody>
          <a:bodyPr/>
          <a:lstStyle/>
          <a:p>
            <a:pPr eaLnBrk="1" hangingPunct="1"/>
            <a:r>
              <a:rPr lang="ja-JP" altLang="en-US" smtClean="0"/>
              <a:t>図形データの生成（例）</a:t>
            </a:r>
          </a:p>
        </p:txBody>
      </p:sp>
      <p:cxnSp>
        <p:nvCxnSpPr>
          <p:cNvPr id="26628" name="直線コネクタ 37"/>
          <p:cNvCxnSpPr>
            <a:cxnSpLocks noChangeShapeType="1"/>
          </p:cNvCxnSpPr>
          <p:nvPr/>
        </p:nvCxnSpPr>
        <p:spPr bwMode="auto">
          <a:xfrm rot="5400000" flipH="1" flipV="1">
            <a:off x="2089944" y="1499394"/>
            <a:ext cx="714375" cy="1587"/>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629" name="直線コネクタ 38"/>
          <p:cNvCxnSpPr>
            <a:cxnSpLocks noChangeShapeType="1"/>
          </p:cNvCxnSpPr>
          <p:nvPr/>
        </p:nvCxnSpPr>
        <p:spPr bwMode="auto">
          <a:xfrm>
            <a:off x="2446338" y="1143000"/>
            <a:ext cx="214312"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6630" name="正方形/長方形 39"/>
          <p:cNvSpPr>
            <a:spLocks noChangeArrowheads="1"/>
          </p:cNvSpPr>
          <p:nvPr/>
        </p:nvSpPr>
        <p:spPr bwMode="auto">
          <a:xfrm>
            <a:off x="2589213" y="1143000"/>
            <a:ext cx="785812"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6631" name="直線コネクタ 40"/>
          <p:cNvCxnSpPr>
            <a:cxnSpLocks noChangeShapeType="1"/>
          </p:cNvCxnSpPr>
          <p:nvPr/>
        </p:nvCxnSpPr>
        <p:spPr bwMode="auto">
          <a:xfrm>
            <a:off x="3375025" y="1143000"/>
            <a:ext cx="571500"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6632" name="正方形/長方形 45"/>
          <p:cNvSpPr>
            <a:spLocks noChangeArrowheads="1"/>
          </p:cNvSpPr>
          <p:nvPr/>
        </p:nvSpPr>
        <p:spPr bwMode="auto">
          <a:xfrm>
            <a:off x="3875088" y="1143000"/>
            <a:ext cx="785812"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6633" name="正方形/長方形 46"/>
          <p:cNvSpPr>
            <a:spLocks noChangeArrowheads="1"/>
          </p:cNvSpPr>
          <p:nvPr/>
        </p:nvSpPr>
        <p:spPr bwMode="auto">
          <a:xfrm>
            <a:off x="5518150" y="1143000"/>
            <a:ext cx="785813"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6634" name="直線コネクタ 75"/>
          <p:cNvCxnSpPr>
            <a:cxnSpLocks noChangeShapeType="1"/>
          </p:cNvCxnSpPr>
          <p:nvPr/>
        </p:nvCxnSpPr>
        <p:spPr bwMode="auto">
          <a:xfrm rot="5400000" flipH="1" flipV="1">
            <a:off x="5199063" y="1320800"/>
            <a:ext cx="357188" cy="1587"/>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cxnSp>
        <p:nvCxnSpPr>
          <p:cNvPr id="26635" name="直線コネクタ 79"/>
          <p:cNvCxnSpPr>
            <a:cxnSpLocks noChangeShapeType="1"/>
          </p:cNvCxnSpPr>
          <p:nvPr/>
        </p:nvCxnSpPr>
        <p:spPr bwMode="auto">
          <a:xfrm>
            <a:off x="5376863" y="1143000"/>
            <a:ext cx="142875"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6636" name="正方形/長方形 89"/>
          <p:cNvSpPr>
            <a:spLocks noChangeArrowheads="1"/>
          </p:cNvSpPr>
          <p:nvPr/>
        </p:nvSpPr>
        <p:spPr bwMode="auto">
          <a:xfrm>
            <a:off x="2428875" y="4786313"/>
            <a:ext cx="3714750" cy="214312"/>
          </a:xfrm>
          <a:prstGeom prst="rect">
            <a:avLst/>
          </a:prstGeom>
          <a:noFill/>
          <a:ln w="19050"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6637" name="正方形/長方形 91"/>
          <p:cNvSpPr>
            <a:spLocks noChangeArrowheads="1"/>
          </p:cNvSpPr>
          <p:nvPr/>
        </p:nvSpPr>
        <p:spPr bwMode="auto">
          <a:xfrm>
            <a:off x="2428875" y="5429250"/>
            <a:ext cx="3857625" cy="285750"/>
          </a:xfrm>
          <a:prstGeom prst="rect">
            <a:avLst/>
          </a:prstGeom>
          <a:noFill/>
          <a:ln w="19050"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6638" name="正方形/長方形 94"/>
          <p:cNvSpPr>
            <a:spLocks noChangeArrowheads="1"/>
          </p:cNvSpPr>
          <p:nvPr/>
        </p:nvSpPr>
        <p:spPr bwMode="auto">
          <a:xfrm>
            <a:off x="1947863" y="1000125"/>
            <a:ext cx="5072062" cy="1000125"/>
          </a:xfrm>
          <a:prstGeom prst="rect">
            <a:avLst/>
          </a:prstGeom>
          <a:noFill/>
          <a:ln w="28575" algn="ctr">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6639" name="直線コネクタ 95"/>
          <p:cNvCxnSpPr>
            <a:cxnSpLocks noChangeShapeType="1"/>
          </p:cNvCxnSpPr>
          <p:nvPr/>
        </p:nvCxnSpPr>
        <p:spPr bwMode="auto">
          <a:xfrm flipV="1">
            <a:off x="2305050" y="1857375"/>
            <a:ext cx="4286250" cy="0"/>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640" name="正方形/長方形 33"/>
          <p:cNvSpPr>
            <a:spLocks noChangeArrowheads="1"/>
          </p:cNvSpPr>
          <p:nvPr/>
        </p:nvSpPr>
        <p:spPr bwMode="auto">
          <a:xfrm>
            <a:off x="4660900" y="1500188"/>
            <a:ext cx="857250" cy="357187"/>
          </a:xfrm>
          <a:prstGeom prst="rect">
            <a:avLst/>
          </a:prstGeom>
          <a:solidFill>
            <a:srgbClr val="FF7C80"/>
          </a:solidFill>
          <a:ln w="28575" algn="ctr">
            <a:solidFill>
              <a:srgbClr val="FF0000"/>
            </a:solidFill>
            <a:prstDash val="sysDash"/>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6641" name="直線コネクタ 34"/>
          <p:cNvCxnSpPr>
            <a:cxnSpLocks noChangeShapeType="1"/>
          </p:cNvCxnSpPr>
          <p:nvPr/>
        </p:nvCxnSpPr>
        <p:spPr bwMode="auto">
          <a:xfrm>
            <a:off x="4660900" y="1498600"/>
            <a:ext cx="696913" cy="15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sp>
        <p:nvSpPr>
          <p:cNvPr id="20" name="コンテンツ プレースホルダ 5"/>
          <p:cNvSpPr txBox="1">
            <a:spLocks/>
          </p:cNvSpPr>
          <p:nvPr/>
        </p:nvSpPr>
        <p:spPr bwMode="auto">
          <a:xfrm>
            <a:off x="1785938" y="2095500"/>
            <a:ext cx="6572250" cy="4691063"/>
          </a:xfrm>
          <a:prstGeom prst="rect">
            <a:avLst/>
          </a:prstGeom>
          <a:noFill/>
          <a:ln w="9525">
            <a:noFill/>
            <a:miter lim="800000"/>
            <a:headEnd/>
            <a:tailEnd/>
          </a:ln>
        </p:spPr>
        <p:txBody>
          <a:bodyPr/>
          <a:lstStyle/>
          <a:p>
            <a:pPr marL="180975" indent="-180975">
              <a:spcBef>
                <a:spcPct val="20000"/>
              </a:spcBef>
              <a:buFont typeface="Wingdings" pitchFamily="2" charset="2"/>
              <a:buChar char="v"/>
              <a:defRPr/>
            </a:pPr>
            <a:r>
              <a:rPr lang="en-US" altLang="ja-JP" b="1" kern="0">
                <a:latin typeface="+mn-lt"/>
                <a:ea typeface="+mn-ea"/>
              </a:rPr>
              <a:t>"[1594524]TASK1.activate()",</a:t>
            </a:r>
          </a:p>
          <a:p>
            <a:pPr marL="180975" indent="-180975">
              <a:spcBef>
                <a:spcPct val="20000"/>
              </a:spcBef>
              <a:buFont typeface="Wingdings" pitchFamily="2" charset="2"/>
              <a:buChar char="v"/>
              <a:defRPr/>
            </a:pPr>
            <a:r>
              <a:rPr lang="en-US" altLang="ja-JP" b="1" kern="0">
                <a:solidFill>
                  <a:srgbClr val="FFC000"/>
                </a:solidFill>
                <a:latin typeface="+mn-lt"/>
                <a:ea typeface="+mn-ea"/>
              </a:rPr>
              <a:t>"[1594524]TASK1.state=RUNNABLE",</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00B050"/>
                </a:solidFill>
                <a:latin typeface="+mn-lt"/>
                <a:ea typeface="+mn-ea"/>
              </a:rPr>
              <a:t>"[1596592]TASK1.state=RUNNING",</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FFC000"/>
                </a:solidFill>
                <a:latin typeface="+mn-lt"/>
                <a:ea typeface="+mn-ea"/>
              </a:rPr>
              <a:t>"[14588885]TASK1.state=RUNNABLE",</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00B050"/>
                </a:solidFill>
                <a:latin typeface="+mn-lt"/>
                <a:ea typeface="+mn-ea"/>
              </a:rPr>
              <a:t>"[20737820]TASK1.state=RUNNING",</a:t>
            </a:r>
          </a:p>
          <a:p>
            <a:pPr marL="180975" indent="-180975">
              <a:spcBef>
                <a:spcPct val="20000"/>
              </a:spcBef>
              <a:buFont typeface="Wingdings" pitchFamily="2" charset="2"/>
              <a:buChar char="v"/>
              <a:defRPr/>
            </a:pPr>
            <a:r>
              <a:rPr lang="en-US" altLang="ja-JP" b="1" kern="0">
                <a:solidFill>
                  <a:srgbClr val="FF7C80"/>
                </a:solidFill>
                <a:latin typeface="+mn-lt"/>
                <a:ea typeface="+mn-ea"/>
              </a:rPr>
              <a:t>"[27407562]TASK1.enterSVC(slp_tsk,)",</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FF0000"/>
                </a:solidFill>
                <a:latin typeface="+mn-lt"/>
                <a:ea typeface="+mn-ea"/>
              </a:rPr>
              <a:t>"[27407811]TASK1.state=WAITING",</a:t>
            </a:r>
          </a:p>
          <a:p>
            <a:pPr marL="180975" indent="-180975">
              <a:spcBef>
                <a:spcPct val="20000"/>
              </a:spcBef>
              <a:buFont typeface="Wingdings" pitchFamily="2" charset="2"/>
              <a:buChar char="v"/>
              <a:defRPr/>
            </a:pPr>
            <a:r>
              <a:rPr lang="en-US" altLang="ja-JP" b="1" kern="0">
                <a:solidFill>
                  <a:srgbClr val="FFC000"/>
                </a:solidFill>
                <a:latin typeface="+mn-lt"/>
                <a:ea typeface="+mn-ea"/>
              </a:rPr>
              <a:t>"[35190794]TASK1.state=RUNNABLE",</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00B050"/>
                </a:solidFill>
                <a:latin typeface="+mn-lt"/>
                <a:ea typeface="+mn-ea"/>
              </a:rPr>
              <a:t>"[35191803]TASK1.state=RUNNING",</a:t>
            </a:r>
          </a:p>
          <a:p>
            <a:pPr marL="180975" indent="-180975">
              <a:spcBef>
                <a:spcPct val="20000"/>
              </a:spcBef>
              <a:buFont typeface="Wingdings" pitchFamily="2" charset="2"/>
              <a:buChar char="v"/>
              <a:defRPr/>
            </a:pPr>
            <a:r>
              <a:rPr lang="en-US" altLang="ja-JP" b="1" kern="0">
                <a:solidFill>
                  <a:srgbClr val="FF7C80"/>
                </a:solidFill>
                <a:latin typeface="+mn-lt"/>
                <a:ea typeface="+mn-ea"/>
              </a:rPr>
              <a:t>"[35191974]TASK1.leaveSVC(slp_tsk,ercd=0.)",</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FFC000"/>
                </a:solidFill>
                <a:latin typeface="+mn-lt"/>
                <a:ea typeface="+mn-ea"/>
              </a:rPr>
              <a:t>"[45376542]TASK1.state=RUNNABLE",</a:t>
            </a:r>
          </a:p>
          <a:p>
            <a:pPr marL="180975" indent="-180975">
              <a:spcBef>
                <a:spcPct val="20000"/>
              </a:spcBef>
              <a:buFont typeface="Wingdings" pitchFamily="2" charset="2"/>
              <a:buChar char="v"/>
              <a:defRPr/>
            </a:pPr>
            <a:r>
              <a:rPr lang="en-US" altLang="ja-JP" b="1" kern="0">
                <a:solidFill>
                  <a:srgbClr val="FF0000"/>
                </a:solidFill>
                <a:latin typeface="+mn-lt"/>
                <a:ea typeface="+mn-ea"/>
              </a:rPr>
              <a:t>"[45377586]TASK1.terminate()",</a:t>
            </a:r>
          </a:p>
          <a:p>
            <a:pPr marL="180975" indent="-180975">
              <a:spcBef>
                <a:spcPct val="20000"/>
              </a:spcBef>
              <a:buFont typeface="Wingdings" pitchFamily="2" charset="2"/>
              <a:buChar char="v"/>
              <a:defRPr/>
            </a:pPr>
            <a:r>
              <a:rPr lang="en-US" altLang="ja-JP" b="1" kern="0">
                <a:latin typeface="+mn-lt"/>
                <a:ea typeface="+mn-ea"/>
              </a:rPr>
              <a:t>"[45377586]TASK1.state=DORMANT",</a:t>
            </a:r>
          </a:p>
          <a:p>
            <a:pPr marL="180975" indent="-180975">
              <a:spcBef>
                <a:spcPct val="20000"/>
              </a:spcBef>
              <a:buFont typeface="Wingdings" pitchFamily="2" charset="2"/>
              <a:buChar char="v"/>
              <a:defRPr/>
            </a:pPr>
            <a:endParaRPr lang="ja-JP" altLang="en-US" b="1" kern="0" dirty="0">
              <a:latin typeface="+mn-lt"/>
              <a:ea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5"/>
          <p:cNvSpPr>
            <a:spLocks noGrp="1" noChangeArrowheads="1"/>
          </p:cNvSpPr>
          <p:nvPr>
            <p:ph type="sldNum" sz="quarter" idx="10"/>
          </p:nvPr>
        </p:nvSpPr>
        <p:spPr/>
        <p:txBody>
          <a:bodyPr/>
          <a:lstStyle/>
          <a:p>
            <a:pPr>
              <a:defRPr/>
            </a:pPr>
            <a:fld id="{564B4986-3239-4477-94A8-7C2513268D43}" type="slidenum">
              <a:rPr lang="ja-JP" altLang="en-US"/>
              <a:pPr>
                <a:defRPr/>
              </a:pPr>
              <a:t>24</a:t>
            </a:fld>
            <a:endParaRPr lang="ja-JP" altLang="en-US"/>
          </a:p>
        </p:txBody>
      </p:sp>
      <p:sp>
        <p:nvSpPr>
          <p:cNvPr id="27651" name="タイトル 1"/>
          <p:cNvSpPr>
            <a:spLocks noGrp="1"/>
          </p:cNvSpPr>
          <p:nvPr>
            <p:ph type="title"/>
          </p:nvPr>
        </p:nvSpPr>
        <p:spPr/>
        <p:txBody>
          <a:bodyPr/>
          <a:lstStyle/>
          <a:p>
            <a:pPr eaLnBrk="1" hangingPunct="1"/>
            <a:r>
              <a:rPr lang="ja-JP" altLang="en-US" smtClean="0"/>
              <a:t>図形データの生成（例）</a:t>
            </a:r>
          </a:p>
        </p:txBody>
      </p:sp>
      <p:cxnSp>
        <p:nvCxnSpPr>
          <p:cNvPr id="27652" name="直線コネクタ 37"/>
          <p:cNvCxnSpPr>
            <a:cxnSpLocks noChangeShapeType="1"/>
          </p:cNvCxnSpPr>
          <p:nvPr/>
        </p:nvCxnSpPr>
        <p:spPr bwMode="auto">
          <a:xfrm rot="5400000" flipH="1" flipV="1">
            <a:off x="2089944" y="1499394"/>
            <a:ext cx="714375" cy="1587"/>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53" name="直線コネクタ 38"/>
          <p:cNvCxnSpPr>
            <a:cxnSpLocks noChangeShapeType="1"/>
          </p:cNvCxnSpPr>
          <p:nvPr/>
        </p:nvCxnSpPr>
        <p:spPr bwMode="auto">
          <a:xfrm>
            <a:off x="2446338" y="1143000"/>
            <a:ext cx="214312"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7654" name="正方形/長方形 39"/>
          <p:cNvSpPr>
            <a:spLocks noChangeArrowheads="1"/>
          </p:cNvSpPr>
          <p:nvPr/>
        </p:nvSpPr>
        <p:spPr bwMode="auto">
          <a:xfrm>
            <a:off x="2589213" y="1143000"/>
            <a:ext cx="785812"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7655" name="直線コネクタ 40"/>
          <p:cNvCxnSpPr>
            <a:cxnSpLocks noChangeShapeType="1"/>
          </p:cNvCxnSpPr>
          <p:nvPr/>
        </p:nvCxnSpPr>
        <p:spPr bwMode="auto">
          <a:xfrm>
            <a:off x="3375025" y="1143000"/>
            <a:ext cx="571500"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cxnSp>
        <p:nvCxnSpPr>
          <p:cNvPr id="27656" name="直線コネクタ 42"/>
          <p:cNvCxnSpPr>
            <a:cxnSpLocks noChangeShapeType="1"/>
          </p:cNvCxnSpPr>
          <p:nvPr/>
        </p:nvCxnSpPr>
        <p:spPr bwMode="auto">
          <a:xfrm>
            <a:off x="6305550" y="1143000"/>
            <a:ext cx="214313"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7657" name="正方形/長方形 45"/>
          <p:cNvSpPr>
            <a:spLocks noChangeArrowheads="1"/>
          </p:cNvSpPr>
          <p:nvPr/>
        </p:nvSpPr>
        <p:spPr bwMode="auto">
          <a:xfrm>
            <a:off x="3875088" y="1143000"/>
            <a:ext cx="785812"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7658" name="正方形/長方形 46"/>
          <p:cNvSpPr>
            <a:spLocks noChangeArrowheads="1"/>
          </p:cNvSpPr>
          <p:nvPr/>
        </p:nvSpPr>
        <p:spPr bwMode="auto">
          <a:xfrm>
            <a:off x="5518150" y="1143000"/>
            <a:ext cx="785813"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7659" name="直線コネクタ 75"/>
          <p:cNvCxnSpPr>
            <a:cxnSpLocks noChangeShapeType="1"/>
          </p:cNvCxnSpPr>
          <p:nvPr/>
        </p:nvCxnSpPr>
        <p:spPr bwMode="auto">
          <a:xfrm rot="5400000" flipH="1" flipV="1">
            <a:off x="5199063" y="1320800"/>
            <a:ext cx="357188" cy="1587"/>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cxnSp>
        <p:nvCxnSpPr>
          <p:cNvPr id="27660" name="直線コネクタ 79"/>
          <p:cNvCxnSpPr>
            <a:cxnSpLocks noChangeShapeType="1"/>
          </p:cNvCxnSpPr>
          <p:nvPr/>
        </p:nvCxnSpPr>
        <p:spPr bwMode="auto">
          <a:xfrm>
            <a:off x="5376863" y="1143000"/>
            <a:ext cx="142875"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7661" name="正方形/長方形 91"/>
          <p:cNvSpPr>
            <a:spLocks noChangeArrowheads="1"/>
          </p:cNvSpPr>
          <p:nvPr/>
        </p:nvSpPr>
        <p:spPr bwMode="auto">
          <a:xfrm>
            <a:off x="2428875" y="5429250"/>
            <a:ext cx="3857625" cy="285750"/>
          </a:xfrm>
          <a:prstGeom prst="rect">
            <a:avLst/>
          </a:prstGeom>
          <a:noFill/>
          <a:ln w="19050"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7662" name="正方形/長方形 92"/>
          <p:cNvSpPr>
            <a:spLocks noChangeArrowheads="1"/>
          </p:cNvSpPr>
          <p:nvPr/>
        </p:nvSpPr>
        <p:spPr bwMode="auto">
          <a:xfrm>
            <a:off x="2428875" y="5715000"/>
            <a:ext cx="3500438" cy="285750"/>
          </a:xfrm>
          <a:prstGeom prst="rect">
            <a:avLst/>
          </a:prstGeom>
          <a:noFill/>
          <a:ln w="19050"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7663" name="正方形/長方形 94"/>
          <p:cNvSpPr>
            <a:spLocks noChangeArrowheads="1"/>
          </p:cNvSpPr>
          <p:nvPr/>
        </p:nvSpPr>
        <p:spPr bwMode="auto">
          <a:xfrm>
            <a:off x="1947863" y="1000125"/>
            <a:ext cx="5072062" cy="1000125"/>
          </a:xfrm>
          <a:prstGeom prst="rect">
            <a:avLst/>
          </a:prstGeom>
          <a:noFill/>
          <a:ln w="28575" algn="ctr">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7664" name="直線コネクタ 95"/>
          <p:cNvCxnSpPr>
            <a:cxnSpLocks noChangeShapeType="1"/>
          </p:cNvCxnSpPr>
          <p:nvPr/>
        </p:nvCxnSpPr>
        <p:spPr bwMode="auto">
          <a:xfrm flipV="1">
            <a:off x="2305050" y="1857375"/>
            <a:ext cx="4286250" cy="0"/>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665" name="正方形/長方形 31"/>
          <p:cNvSpPr>
            <a:spLocks noChangeArrowheads="1"/>
          </p:cNvSpPr>
          <p:nvPr/>
        </p:nvSpPr>
        <p:spPr bwMode="auto">
          <a:xfrm>
            <a:off x="4660900" y="1500188"/>
            <a:ext cx="857250" cy="357187"/>
          </a:xfrm>
          <a:prstGeom prst="rect">
            <a:avLst/>
          </a:prstGeom>
          <a:solidFill>
            <a:srgbClr val="FF7C80"/>
          </a:solidFill>
          <a:ln w="28575" algn="ctr">
            <a:solidFill>
              <a:srgbClr val="FF0000"/>
            </a:solidFill>
            <a:prstDash val="sysDash"/>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7666" name="直線コネクタ 32"/>
          <p:cNvCxnSpPr>
            <a:cxnSpLocks noChangeShapeType="1"/>
          </p:cNvCxnSpPr>
          <p:nvPr/>
        </p:nvCxnSpPr>
        <p:spPr bwMode="auto">
          <a:xfrm>
            <a:off x="4660900" y="1498600"/>
            <a:ext cx="696913" cy="15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sp>
        <p:nvSpPr>
          <p:cNvPr id="27667" name="コンテンツ プレースホルダ 5"/>
          <p:cNvSpPr>
            <a:spLocks noGrp="1"/>
          </p:cNvSpPr>
          <p:nvPr>
            <p:ph idx="1"/>
          </p:nvPr>
        </p:nvSpPr>
        <p:spPr>
          <a:xfrm>
            <a:off x="1785938" y="2095500"/>
            <a:ext cx="6643687" cy="4691063"/>
          </a:xfrm>
        </p:spPr>
        <p:txBody>
          <a:bodyPr/>
          <a:lstStyle/>
          <a:p>
            <a:pPr eaLnBrk="1" hangingPunct="1"/>
            <a:r>
              <a:rPr lang="en-US" altLang="ja-JP" sz="1800" b="1" smtClean="0"/>
              <a:t>"[1594524]TASK1.activate()",</a:t>
            </a:r>
          </a:p>
          <a:p>
            <a:pPr eaLnBrk="1" hangingPunct="1"/>
            <a:r>
              <a:rPr lang="en-US" altLang="ja-JP" sz="1800" b="1" smtClean="0">
                <a:solidFill>
                  <a:srgbClr val="FFC000"/>
                </a:solidFill>
              </a:rPr>
              <a:t>"[1594524]TASK1.state=RUNNABLE",</a:t>
            </a:r>
            <a:endParaRPr lang="en-US" altLang="ja-JP" sz="1800" smtClean="0"/>
          </a:p>
          <a:p>
            <a:pPr eaLnBrk="1" hangingPunct="1"/>
            <a:r>
              <a:rPr lang="en-US" altLang="ja-JP" sz="1800" b="1" smtClean="0">
                <a:solidFill>
                  <a:srgbClr val="00B050"/>
                </a:solidFill>
              </a:rPr>
              <a:t>"[1596592]TASK1.state=RUNNING",</a:t>
            </a:r>
            <a:endParaRPr lang="en-US" altLang="ja-JP" sz="1800" smtClean="0"/>
          </a:p>
          <a:p>
            <a:pPr eaLnBrk="1" hangingPunct="1"/>
            <a:r>
              <a:rPr lang="en-US" altLang="ja-JP" sz="1800" b="1" smtClean="0">
                <a:solidFill>
                  <a:srgbClr val="FFC000"/>
                </a:solidFill>
              </a:rPr>
              <a:t>"[14588885]TASK1.state=RUNNABLE",</a:t>
            </a:r>
            <a:endParaRPr lang="en-US" altLang="ja-JP" sz="1800" smtClean="0"/>
          </a:p>
          <a:p>
            <a:pPr eaLnBrk="1" hangingPunct="1"/>
            <a:r>
              <a:rPr lang="en-US" altLang="ja-JP" sz="1800" b="1" smtClean="0">
                <a:solidFill>
                  <a:srgbClr val="00B050"/>
                </a:solidFill>
              </a:rPr>
              <a:t>"[20737820]TASK1.state=RUNNING",</a:t>
            </a:r>
          </a:p>
          <a:p>
            <a:pPr eaLnBrk="1" hangingPunct="1"/>
            <a:r>
              <a:rPr lang="en-US" altLang="ja-JP" sz="1800" b="1" smtClean="0">
                <a:solidFill>
                  <a:srgbClr val="FF7C80"/>
                </a:solidFill>
              </a:rPr>
              <a:t>"[27407562]TASK1.enterSVC(slp_tsk,)",</a:t>
            </a:r>
            <a:endParaRPr lang="en-US" altLang="ja-JP" sz="1800" smtClean="0"/>
          </a:p>
          <a:p>
            <a:pPr eaLnBrk="1" hangingPunct="1"/>
            <a:r>
              <a:rPr lang="en-US" altLang="ja-JP" sz="1800" b="1" smtClean="0">
                <a:solidFill>
                  <a:srgbClr val="FF0000"/>
                </a:solidFill>
              </a:rPr>
              <a:t>"[27407811]TASK1.state=WAITING",</a:t>
            </a:r>
          </a:p>
          <a:p>
            <a:pPr eaLnBrk="1" hangingPunct="1"/>
            <a:r>
              <a:rPr lang="en-US" altLang="ja-JP" sz="1800" b="1" smtClean="0">
                <a:solidFill>
                  <a:srgbClr val="FFC000"/>
                </a:solidFill>
              </a:rPr>
              <a:t>"[35190794]TASK1.state=RUNNABLE",</a:t>
            </a:r>
            <a:endParaRPr lang="en-US" altLang="ja-JP" sz="1800" smtClean="0"/>
          </a:p>
          <a:p>
            <a:pPr eaLnBrk="1" hangingPunct="1"/>
            <a:r>
              <a:rPr lang="en-US" altLang="ja-JP" sz="1800" b="1" smtClean="0">
                <a:solidFill>
                  <a:srgbClr val="00B050"/>
                </a:solidFill>
              </a:rPr>
              <a:t>"[35191803]TASK1.state=RUNNING",</a:t>
            </a:r>
          </a:p>
          <a:p>
            <a:pPr eaLnBrk="1" hangingPunct="1"/>
            <a:r>
              <a:rPr lang="en-US" altLang="ja-JP" sz="1800" b="1" smtClean="0">
                <a:solidFill>
                  <a:srgbClr val="FF7C80"/>
                </a:solidFill>
              </a:rPr>
              <a:t>"[35191974]TASK1.leaveSVC(slp_tsk,ercd=0.)",</a:t>
            </a:r>
            <a:endParaRPr lang="en-US" altLang="ja-JP" sz="1800" smtClean="0"/>
          </a:p>
          <a:p>
            <a:pPr eaLnBrk="1" hangingPunct="1"/>
            <a:r>
              <a:rPr lang="en-US" altLang="ja-JP" sz="1800" b="1" smtClean="0">
                <a:solidFill>
                  <a:srgbClr val="FFC000"/>
                </a:solidFill>
              </a:rPr>
              <a:t>"[45376542]TASK1.state=RUNNABLE",</a:t>
            </a:r>
          </a:p>
          <a:p>
            <a:pPr eaLnBrk="1" hangingPunct="1"/>
            <a:r>
              <a:rPr lang="en-US" altLang="ja-JP" sz="1800" b="1" smtClean="0">
                <a:solidFill>
                  <a:srgbClr val="FF0000"/>
                </a:solidFill>
              </a:rPr>
              <a:t>"[45377586]TASK1.terminate()",</a:t>
            </a:r>
          </a:p>
          <a:p>
            <a:pPr eaLnBrk="1" hangingPunct="1"/>
            <a:r>
              <a:rPr lang="en-US" altLang="ja-JP" sz="1800" b="1" smtClean="0"/>
              <a:t>"[45377586]TASK1.state=DORMANT",</a:t>
            </a:r>
          </a:p>
          <a:p>
            <a:pPr eaLnBrk="1" hangingPunct="1"/>
            <a:endParaRPr lang="ja-JP" altLang="en-US" sz="1800" b="1"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5"/>
          <p:cNvSpPr>
            <a:spLocks noGrp="1" noChangeArrowheads="1"/>
          </p:cNvSpPr>
          <p:nvPr>
            <p:ph type="sldNum" sz="quarter" idx="10"/>
          </p:nvPr>
        </p:nvSpPr>
        <p:spPr/>
        <p:txBody>
          <a:bodyPr/>
          <a:lstStyle/>
          <a:p>
            <a:pPr>
              <a:defRPr/>
            </a:pPr>
            <a:fld id="{A4036899-B5D7-4399-B7AF-A5DE8259D1F9}" type="slidenum">
              <a:rPr lang="ja-JP" altLang="en-US"/>
              <a:pPr>
                <a:defRPr/>
              </a:pPr>
              <a:t>25</a:t>
            </a:fld>
            <a:endParaRPr lang="ja-JP" altLang="en-US"/>
          </a:p>
        </p:txBody>
      </p:sp>
      <p:sp>
        <p:nvSpPr>
          <p:cNvPr id="28675" name="タイトル 1"/>
          <p:cNvSpPr>
            <a:spLocks noGrp="1"/>
          </p:cNvSpPr>
          <p:nvPr>
            <p:ph type="title"/>
          </p:nvPr>
        </p:nvSpPr>
        <p:spPr/>
        <p:txBody>
          <a:bodyPr/>
          <a:lstStyle/>
          <a:p>
            <a:pPr eaLnBrk="1" hangingPunct="1"/>
            <a:r>
              <a:rPr lang="ja-JP" altLang="en-US" smtClean="0"/>
              <a:t>図形データの生成（例）</a:t>
            </a:r>
          </a:p>
        </p:txBody>
      </p:sp>
      <p:cxnSp>
        <p:nvCxnSpPr>
          <p:cNvPr id="28676" name="直線コネクタ 37"/>
          <p:cNvCxnSpPr>
            <a:cxnSpLocks noChangeShapeType="1"/>
          </p:cNvCxnSpPr>
          <p:nvPr/>
        </p:nvCxnSpPr>
        <p:spPr bwMode="auto">
          <a:xfrm rot="5400000" flipH="1" flipV="1">
            <a:off x="2089944" y="1499394"/>
            <a:ext cx="714375" cy="1587"/>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677" name="直線コネクタ 38"/>
          <p:cNvCxnSpPr>
            <a:cxnSpLocks noChangeShapeType="1"/>
          </p:cNvCxnSpPr>
          <p:nvPr/>
        </p:nvCxnSpPr>
        <p:spPr bwMode="auto">
          <a:xfrm>
            <a:off x="2446338" y="1143000"/>
            <a:ext cx="214312"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8678" name="正方形/長方形 39"/>
          <p:cNvSpPr>
            <a:spLocks noChangeArrowheads="1"/>
          </p:cNvSpPr>
          <p:nvPr/>
        </p:nvSpPr>
        <p:spPr bwMode="auto">
          <a:xfrm>
            <a:off x="2589213" y="1143000"/>
            <a:ext cx="785812"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8679" name="直線コネクタ 40"/>
          <p:cNvCxnSpPr>
            <a:cxnSpLocks noChangeShapeType="1"/>
          </p:cNvCxnSpPr>
          <p:nvPr/>
        </p:nvCxnSpPr>
        <p:spPr bwMode="auto">
          <a:xfrm>
            <a:off x="3375025" y="1143000"/>
            <a:ext cx="571500"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cxnSp>
        <p:nvCxnSpPr>
          <p:cNvPr id="28680" name="直線コネクタ 42"/>
          <p:cNvCxnSpPr>
            <a:cxnSpLocks noChangeShapeType="1"/>
          </p:cNvCxnSpPr>
          <p:nvPr/>
        </p:nvCxnSpPr>
        <p:spPr bwMode="auto">
          <a:xfrm>
            <a:off x="6305550" y="1143000"/>
            <a:ext cx="214313"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cxnSp>
        <p:nvCxnSpPr>
          <p:cNvPr id="28681" name="直線コネクタ 43"/>
          <p:cNvCxnSpPr>
            <a:cxnSpLocks noChangeShapeType="1"/>
          </p:cNvCxnSpPr>
          <p:nvPr/>
        </p:nvCxnSpPr>
        <p:spPr bwMode="auto">
          <a:xfrm rot="5400000">
            <a:off x="6142831" y="1499394"/>
            <a:ext cx="714375" cy="1588"/>
          </a:xfrm>
          <a:prstGeom prst="line">
            <a:avLst/>
          </a:prstGeom>
          <a:noFill/>
          <a:ln w="2857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28682" name="正方形/長方形 45"/>
          <p:cNvSpPr>
            <a:spLocks noChangeArrowheads="1"/>
          </p:cNvSpPr>
          <p:nvPr/>
        </p:nvSpPr>
        <p:spPr bwMode="auto">
          <a:xfrm>
            <a:off x="3875088" y="1143000"/>
            <a:ext cx="785812"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8683" name="正方形/長方形 46"/>
          <p:cNvSpPr>
            <a:spLocks noChangeArrowheads="1"/>
          </p:cNvSpPr>
          <p:nvPr/>
        </p:nvSpPr>
        <p:spPr bwMode="auto">
          <a:xfrm>
            <a:off x="5518150" y="1143000"/>
            <a:ext cx="785813"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8684" name="直線コネクタ 75"/>
          <p:cNvCxnSpPr>
            <a:cxnSpLocks noChangeShapeType="1"/>
          </p:cNvCxnSpPr>
          <p:nvPr/>
        </p:nvCxnSpPr>
        <p:spPr bwMode="auto">
          <a:xfrm rot="5400000" flipH="1" flipV="1">
            <a:off x="5199063" y="1320800"/>
            <a:ext cx="357188" cy="1587"/>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cxnSp>
        <p:nvCxnSpPr>
          <p:cNvPr id="28685" name="直線コネクタ 79"/>
          <p:cNvCxnSpPr>
            <a:cxnSpLocks noChangeShapeType="1"/>
          </p:cNvCxnSpPr>
          <p:nvPr/>
        </p:nvCxnSpPr>
        <p:spPr bwMode="auto">
          <a:xfrm>
            <a:off x="5376863" y="1143000"/>
            <a:ext cx="142875"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8686" name="正方形/長方形 92"/>
          <p:cNvSpPr>
            <a:spLocks noChangeArrowheads="1"/>
          </p:cNvSpPr>
          <p:nvPr/>
        </p:nvSpPr>
        <p:spPr bwMode="auto">
          <a:xfrm>
            <a:off x="2428875" y="5715000"/>
            <a:ext cx="3500438" cy="285750"/>
          </a:xfrm>
          <a:prstGeom prst="rect">
            <a:avLst/>
          </a:prstGeom>
          <a:noFill/>
          <a:ln w="19050"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8687" name="正方形/長方形 94"/>
          <p:cNvSpPr>
            <a:spLocks noChangeArrowheads="1"/>
          </p:cNvSpPr>
          <p:nvPr/>
        </p:nvSpPr>
        <p:spPr bwMode="auto">
          <a:xfrm>
            <a:off x="1947863" y="1000125"/>
            <a:ext cx="5072062" cy="1000125"/>
          </a:xfrm>
          <a:prstGeom prst="rect">
            <a:avLst/>
          </a:prstGeom>
          <a:noFill/>
          <a:ln w="28575" algn="ctr">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8688" name="直線コネクタ 95"/>
          <p:cNvCxnSpPr>
            <a:cxnSpLocks noChangeShapeType="1"/>
          </p:cNvCxnSpPr>
          <p:nvPr/>
        </p:nvCxnSpPr>
        <p:spPr bwMode="auto">
          <a:xfrm flipV="1">
            <a:off x="2305050" y="1857375"/>
            <a:ext cx="4286250" cy="0"/>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89" name="正方形/長方形 31"/>
          <p:cNvSpPr>
            <a:spLocks noChangeArrowheads="1"/>
          </p:cNvSpPr>
          <p:nvPr/>
        </p:nvSpPr>
        <p:spPr bwMode="auto">
          <a:xfrm>
            <a:off x="4660900" y="1500188"/>
            <a:ext cx="857250" cy="357187"/>
          </a:xfrm>
          <a:prstGeom prst="rect">
            <a:avLst/>
          </a:prstGeom>
          <a:solidFill>
            <a:srgbClr val="FF7C80"/>
          </a:solidFill>
          <a:ln w="28575" algn="ctr">
            <a:solidFill>
              <a:srgbClr val="FF0000"/>
            </a:solidFill>
            <a:prstDash val="sysDash"/>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8690" name="直線コネクタ 32"/>
          <p:cNvCxnSpPr>
            <a:cxnSpLocks noChangeShapeType="1"/>
          </p:cNvCxnSpPr>
          <p:nvPr/>
        </p:nvCxnSpPr>
        <p:spPr bwMode="auto">
          <a:xfrm>
            <a:off x="4660900" y="1498600"/>
            <a:ext cx="696913" cy="15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sp>
        <p:nvSpPr>
          <p:cNvPr id="21" name="コンテンツ プレースホルダ 5"/>
          <p:cNvSpPr txBox="1">
            <a:spLocks/>
          </p:cNvSpPr>
          <p:nvPr/>
        </p:nvSpPr>
        <p:spPr bwMode="auto">
          <a:xfrm>
            <a:off x="1785938" y="2095500"/>
            <a:ext cx="6572250" cy="4691063"/>
          </a:xfrm>
          <a:prstGeom prst="rect">
            <a:avLst/>
          </a:prstGeom>
          <a:noFill/>
          <a:ln w="9525">
            <a:noFill/>
            <a:miter lim="800000"/>
            <a:headEnd/>
            <a:tailEnd/>
          </a:ln>
        </p:spPr>
        <p:txBody>
          <a:bodyPr/>
          <a:lstStyle/>
          <a:p>
            <a:pPr marL="180975" indent="-180975">
              <a:spcBef>
                <a:spcPct val="20000"/>
              </a:spcBef>
              <a:buFont typeface="Wingdings" pitchFamily="2" charset="2"/>
              <a:buChar char="v"/>
              <a:defRPr/>
            </a:pPr>
            <a:r>
              <a:rPr lang="en-US" altLang="ja-JP" b="1" kern="0">
                <a:latin typeface="+mn-lt"/>
                <a:ea typeface="+mn-ea"/>
              </a:rPr>
              <a:t>"[1594524]TASK1.activate()",</a:t>
            </a:r>
          </a:p>
          <a:p>
            <a:pPr marL="180975" indent="-180975">
              <a:spcBef>
                <a:spcPct val="20000"/>
              </a:spcBef>
              <a:buFont typeface="Wingdings" pitchFamily="2" charset="2"/>
              <a:buChar char="v"/>
              <a:defRPr/>
            </a:pPr>
            <a:r>
              <a:rPr lang="en-US" altLang="ja-JP" b="1" kern="0">
                <a:solidFill>
                  <a:srgbClr val="FFC000"/>
                </a:solidFill>
                <a:latin typeface="+mn-lt"/>
                <a:ea typeface="+mn-ea"/>
              </a:rPr>
              <a:t>"[1594524]TASK1.state=RUNNABLE",</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00B050"/>
                </a:solidFill>
                <a:latin typeface="+mn-lt"/>
                <a:ea typeface="+mn-ea"/>
              </a:rPr>
              <a:t>"[1596592]TASK1.state=RUNNING",</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FFC000"/>
                </a:solidFill>
                <a:latin typeface="+mn-lt"/>
                <a:ea typeface="+mn-ea"/>
              </a:rPr>
              <a:t>"[14588885]TASK1.state=RUNNABLE",</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00B050"/>
                </a:solidFill>
                <a:latin typeface="+mn-lt"/>
                <a:ea typeface="+mn-ea"/>
              </a:rPr>
              <a:t>"[20737820]TASK1.state=RUNNING",</a:t>
            </a:r>
          </a:p>
          <a:p>
            <a:pPr marL="180975" indent="-180975">
              <a:spcBef>
                <a:spcPct val="20000"/>
              </a:spcBef>
              <a:buFont typeface="Wingdings" pitchFamily="2" charset="2"/>
              <a:buChar char="v"/>
              <a:defRPr/>
            </a:pPr>
            <a:r>
              <a:rPr lang="en-US" altLang="ja-JP" b="1" kern="0">
                <a:solidFill>
                  <a:srgbClr val="FF7C80"/>
                </a:solidFill>
                <a:latin typeface="+mn-lt"/>
                <a:ea typeface="+mn-ea"/>
              </a:rPr>
              <a:t>"[27407562]TASK1.enterSVC(slp_tsk,)",</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FF0000"/>
                </a:solidFill>
                <a:latin typeface="+mn-lt"/>
                <a:ea typeface="+mn-ea"/>
              </a:rPr>
              <a:t>"[27407811]TASK1.state=WAITING",</a:t>
            </a:r>
          </a:p>
          <a:p>
            <a:pPr marL="180975" indent="-180975">
              <a:spcBef>
                <a:spcPct val="20000"/>
              </a:spcBef>
              <a:buFont typeface="Wingdings" pitchFamily="2" charset="2"/>
              <a:buChar char="v"/>
              <a:defRPr/>
            </a:pPr>
            <a:r>
              <a:rPr lang="en-US" altLang="ja-JP" b="1" kern="0">
                <a:solidFill>
                  <a:srgbClr val="FFC000"/>
                </a:solidFill>
                <a:latin typeface="+mn-lt"/>
                <a:ea typeface="+mn-ea"/>
              </a:rPr>
              <a:t>"[35190794]TASK1.state=RUNNABLE",</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00B050"/>
                </a:solidFill>
                <a:latin typeface="+mn-lt"/>
                <a:ea typeface="+mn-ea"/>
              </a:rPr>
              <a:t>"[35191803]TASK1.state=RUNNING",</a:t>
            </a:r>
          </a:p>
          <a:p>
            <a:pPr marL="180975" indent="-180975">
              <a:spcBef>
                <a:spcPct val="20000"/>
              </a:spcBef>
              <a:buFont typeface="Wingdings" pitchFamily="2" charset="2"/>
              <a:buChar char="v"/>
              <a:defRPr/>
            </a:pPr>
            <a:r>
              <a:rPr lang="en-US" altLang="ja-JP" b="1" kern="0">
                <a:solidFill>
                  <a:srgbClr val="FF7C80"/>
                </a:solidFill>
                <a:latin typeface="+mn-lt"/>
                <a:ea typeface="+mn-ea"/>
              </a:rPr>
              <a:t>"[35191974]TASK1.leaveSVC(slp_tsk,ercd=0.)",</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FFC000"/>
                </a:solidFill>
                <a:latin typeface="+mn-lt"/>
                <a:ea typeface="+mn-ea"/>
              </a:rPr>
              <a:t>"[45376542]TASK1.state=RUNNABLE",</a:t>
            </a:r>
          </a:p>
          <a:p>
            <a:pPr marL="180975" indent="-180975">
              <a:spcBef>
                <a:spcPct val="20000"/>
              </a:spcBef>
              <a:buFont typeface="Wingdings" pitchFamily="2" charset="2"/>
              <a:buChar char="v"/>
              <a:defRPr/>
            </a:pPr>
            <a:r>
              <a:rPr lang="en-US" altLang="ja-JP" b="1" kern="0">
                <a:solidFill>
                  <a:srgbClr val="FF0000"/>
                </a:solidFill>
                <a:latin typeface="+mn-lt"/>
                <a:ea typeface="+mn-ea"/>
              </a:rPr>
              <a:t>"[45377586]TASK1.terminate()",</a:t>
            </a:r>
          </a:p>
          <a:p>
            <a:pPr marL="180975" indent="-180975">
              <a:spcBef>
                <a:spcPct val="20000"/>
              </a:spcBef>
              <a:buFont typeface="Wingdings" pitchFamily="2" charset="2"/>
              <a:buChar char="v"/>
              <a:defRPr/>
            </a:pPr>
            <a:r>
              <a:rPr lang="en-US" altLang="ja-JP" b="1" kern="0">
                <a:latin typeface="+mn-lt"/>
                <a:ea typeface="+mn-ea"/>
              </a:rPr>
              <a:t>"[45377586]TASK1.state=DORMANT",</a:t>
            </a:r>
          </a:p>
          <a:p>
            <a:pPr marL="180975" indent="-180975">
              <a:spcBef>
                <a:spcPct val="20000"/>
              </a:spcBef>
              <a:buFont typeface="Wingdings" pitchFamily="2" charset="2"/>
              <a:buChar char="v"/>
              <a:defRPr/>
            </a:pPr>
            <a:endParaRPr lang="ja-JP" altLang="en-US" b="1" kern="0" dirty="0">
              <a:latin typeface="+mn-lt"/>
              <a:ea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5"/>
          <p:cNvSpPr>
            <a:spLocks noGrp="1" noChangeArrowheads="1"/>
          </p:cNvSpPr>
          <p:nvPr>
            <p:ph type="sldNum" sz="quarter" idx="10"/>
          </p:nvPr>
        </p:nvSpPr>
        <p:spPr/>
        <p:txBody>
          <a:bodyPr/>
          <a:lstStyle/>
          <a:p>
            <a:pPr>
              <a:defRPr/>
            </a:pPr>
            <a:fld id="{46B45221-DAE1-4B3F-BA5C-7FCDC10D9D24}" type="slidenum">
              <a:rPr lang="ja-JP" altLang="en-US"/>
              <a:pPr>
                <a:defRPr/>
              </a:pPr>
              <a:t>26</a:t>
            </a:fld>
            <a:endParaRPr lang="ja-JP" altLang="en-US"/>
          </a:p>
        </p:txBody>
      </p:sp>
      <p:sp>
        <p:nvSpPr>
          <p:cNvPr id="29699" name="タイトル 1"/>
          <p:cNvSpPr>
            <a:spLocks noGrp="1"/>
          </p:cNvSpPr>
          <p:nvPr>
            <p:ph type="title"/>
          </p:nvPr>
        </p:nvSpPr>
        <p:spPr/>
        <p:txBody>
          <a:bodyPr/>
          <a:lstStyle/>
          <a:p>
            <a:pPr eaLnBrk="1" hangingPunct="1"/>
            <a:r>
              <a:rPr lang="ja-JP" altLang="en-US" smtClean="0"/>
              <a:t>図形データの生成（例）</a:t>
            </a:r>
          </a:p>
        </p:txBody>
      </p:sp>
      <p:cxnSp>
        <p:nvCxnSpPr>
          <p:cNvPr id="29700" name="直線コネクタ 37"/>
          <p:cNvCxnSpPr>
            <a:cxnSpLocks noChangeShapeType="1"/>
          </p:cNvCxnSpPr>
          <p:nvPr/>
        </p:nvCxnSpPr>
        <p:spPr bwMode="auto">
          <a:xfrm rot="5400000" flipH="1" flipV="1">
            <a:off x="2089944" y="1499394"/>
            <a:ext cx="714375" cy="1587"/>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01" name="直線コネクタ 38"/>
          <p:cNvCxnSpPr>
            <a:cxnSpLocks noChangeShapeType="1"/>
          </p:cNvCxnSpPr>
          <p:nvPr/>
        </p:nvCxnSpPr>
        <p:spPr bwMode="auto">
          <a:xfrm>
            <a:off x="2446338" y="1143000"/>
            <a:ext cx="214312"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9702" name="正方形/長方形 39"/>
          <p:cNvSpPr>
            <a:spLocks noChangeArrowheads="1"/>
          </p:cNvSpPr>
          <p:nvPr/>
        </p:nvSpPr>
        <p:spPr bwMode="auto">
          <a:xfrm>
            <a:off x="2589213" y="1143000"/>
            <a:ext cx="785812"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9703" name="直線コネクタ 40"/>
          <p:cNvCxnSpPr>
            <a:cxnSpLocks noChangeShapeType="1"/>
          </p:cNvCxnSpPr>
          <p:nvPr/>
        </p:nvCxnSpPr>
        <p:spPr bwMode="auto">
          <a:xfrm>
            <a:off x="3375025" y="1143000"/>
            <a:ext cx="571500"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cxnSp>
        <p:nvCxnSpPr>
          <p:cNvPr id="29704" name="直線コネクタ 42"/>
          <p:cNvCxnSpPr>
            <a:cxnSpLocks noChangeShapeType="1"/>
          </p:cNvCxnSpPr>
          <p:nvPr/>
        </p:nvCxnSpPr>
        <p:spPr bwMode="auto">
          <a:xfrm>
            <a:off x="6305550" y="1143000"/>
            <a:ext cx="214313"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cxnSp>
        <p:nvCxnSpPr>
          <p:cNvPr id="29705" name="直線コネクタ 43"/>
          <p:cNvCxnSpPr>
            <a:cxnSpLocks noChangeShapeType="1"/>
          </p:cNvCxnSpPr>
          <p:nvPr/>
        </p:nvCxnSpPr>
        <p:spPr bwMode="auto">
          <a:xfrm rot="5400000">
            <a:off x="6142831" y="1499394"/>
            <a:ext cx="714375" cy="1588"/>
          </a:xfrm>
          <a:prstGeom prst="line">
            <a:avLst/>
          </a:prstGeom>
          <a:noFill/>
          <a:ln w="2857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29706" name="正方形/長方形 45"/>
          <p:cNvSpPr>
            <a:spLocks noChangeArrowheads="1"/>
          </p:cNvSpPr>
          <p:nvPr/>
        </p:nvSpPr>
        <p:spPr bwMode="auto">
          <a:xfrm>
            <a:off x="3875088" y="1143000"/>
            <a:ext cx="785812"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9707" name="正方形/長方形 46"/>
          <p:cNvSpPr>
            <a:spLocks noChangeArrowheads="1"/>
          </p:cNvSpPr>
          <p:nvPr/>
        </p:nvSpPr>
        <p:spPr bwMode="auto">
          <a:xfrm>
            <a:off x="5518150" y="1143000"/>
            <a:ext cx="785813"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9708" name="直線コネクタ 75"/>
          <p:cNvCxnSpPr>
            <a:cxnSpLocks noChangeShapeType="1"/>
          </p:cNvCxnSpPr>
          <p:nvPr/>
        </p:nvCxnSpPr>
        <p:spPr bwMode="auto">
          <a:xfrm rot="5400000" flipH="1" flipV="1">
            <a:off x="5199063" y="1320800"/>
            <a:ext cx="357188" cy="1587"/>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cxnSp>
        <p:nvCxnSpPr>
          <p:cNvPr id="29709" name="直線コネクタ 79"/>
          <p:cNvCxnSpPr>
            <a:cxnSpLocks noChangeShapeType="1"/>
          </p:cNvCxnSpPr>
          <p:nvPr/>
        </p:nvCxnSpPr>
        <p:spPr bwMode="auto">
          <a:xfrm>
            <a:off x="5376863" y="1143000"/>
            <a:ext cx="142875"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9710" name="正方形/長方形 93"/>
          <p:cNvSpPr>
            <a:spLocks noChangeArrowheads="1"/>
          </p:cNvSpPr>
          <p:nvPr/>
        </p:nvSpPr>
        <p:spPr bwMode="auto">
          <a:xfrm>
            <a:off x="2428875" y="6072188"/>
            <a:ext cx="3714750" cy="285750"/>
          </a:xfrm>
          <a:prstGeom prst="rect">
            <a:avLst/>
          </a:prstGeom>
          <a:noFill/>
          <a:ln w="19050"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9711" name="正方形/長方形 94"/>
          <p:cNvSpPr>
            <a:spLocks noChangeArrowheads="1"/>
          </p:cNvSpPr>
          <p:nvPr/>
        </p:nvSpPr>
        <p:spPr bwMode="auto">
          <a:xfrm>
            <a:off x="1947863" y="1000125"/>
            <a:ext cx="5072062" cy="1000125"/>
          </a:xfrm>
          <a:prstGeom prst="rect">
            <a:avLst/>
          </a:prstGeom>
          <a:noFill/>
          <a:ln w="28575" algn="ctr">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9712" name="直線コネクタ 95"/>
          <p:cNvCxnSpPr>
            <a:cxnSpLocks noChangeShapeType="1"/>
          </p:cNvCxnSpPr>
          <p:nvPr/>
        </p:nvCxnSpPr>
        <p:spPr bwMode="auto">
          <a:xfrm flipV="1">
            <a:off x="2286000" y="1857375"/>
            <a:ext cx="4695825" cy="0"/>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713" name="正方形/長方形 31"/>
          <p:cNvSpPr>
            <a:spLocks noChangeArrowheads="1"/>
          </p:cNvSpPr>
          <p:nvPr/>
        </p:nvSpPr>
        <p:spPr bwMode="auto">
          <a:xfrm>
            <a:off x="4660900" y="1500188"/>
            <a:ext cx="857250" cy="357187"/>
          </a:xfrm>
          <a:prstGeom prst="rect">
            <a:avLst/>
          </a:prstGeom>
          <a:solidFill>
            <a:srgbClr val="FF7C80"/>
          </a:solidFill>
          <a:ln w="28575" algn="ctr">
            <a:solidFill>
              <a:srgbClr val="FF0000"/>
            </a:solidFill>
            <a:prstDash val="sysDash"/>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9714" name="直線コネクタ 32"/>
          <p:cNvCxnSpPr>
            <a:cxnSpLocks noChangeShapeType="1"/>
          </p:cNvCxnSpPr>
          <p:nvPr/>
        </p:nvCxnSpPr>
        <p:spPr bwMode="auto">
          <a:xfrm>
            <a:off x="4660900" y="1498600"/>
            <a:ext cx="696913" cy="15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sp>
        <p:nvSpPr>
          <p:cNvPr id="21" name="コンテンツ プレースホルダ 5"/>
          <p:cNvSpPr txBox="1">
            <a:spLocks/>
          </p:cNvSpPr>
          <p:nvPr/>
        </p:nvSpPr>
        <p:spPr bwMode="auto">
          <a:xfrm>
            <a:off x="1785938" y="2095500"/>
            <a:ext cx="6572250" cy="4691063"/>
          </a:xfrm>
          <a:prstGeom prst="rect">
            <a:avLst/>
          </a:prstGeom>
          <a:noFill/>
          <a:ln w="9525">
            <a:noFill/>
            <a:miter lim="800000"/>
            <a:headEnd/>
            <a:tailEnd/>
          </a:ln>
        </p:spPr>
        <p:txBody>
          <a:bodyPr/>
          <a:lstStyle/>
          <a:p>
            <a:pPr marL="180975" indent="-180975">
              <a:spcBef>
                <a:spcPct val="20000"/>
              </a:spcBef>
              <a:buFont typeface="Wingdings" pitchFamily="2" charset="2"/>
              <a:buChar char="v"/>
              <a:defRPr/>
            </a:pPr>
            <a:r>
              <a:rPr lang="en-US" altLang="ja-JP" b="1" kern="0">
                <a:latin typeface="+mn-lt"/>
                <a:ea typeface="+mn-ea"/>
              </a:rPr>
              <a:t>"[1594524]TASK1.activate()",</a:t>
            </a:r>
          </a:p>
          <a:p>
            <a:pPr marL="180975" indent="-180975">
              <a:spcBef>
                <a:spcPct val="20000"/>
              </a:spcBef>
              <a:buFont typeface="Wingdings" pitchFamily="2" charset="2"/>
              <a:buChar char="v"/>
              <a:defRPr/>
            </a:pPr>
            <a:r>
              <a:rPr lang="en-US" altLang="ja-JP" b="1" kern="0">
                <a:solidFill>
                  <a:srgbClr val="FFC000"/>
                </a:solidFill>
                <a:latin typeface="+mn-lt"/>
                <a:ea typeface="+mn-ea"/>
              </a:rPr>
              <a:t>"[1594524]TASK1.state=RUNNABLE",</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00B050"/>
                </a:solidFill>
                <a:latin typeface="+mn-lt"/>
                <a:ea typeface="+mn-ea"/>
              </a:rPr>
              <a:t>"[1596592]TASK1.state=RUNNING",</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FFC000"/>
                </a:solidFill>
                <a:latin typeface="+mn-lt"/>
                <a:ea typeface="+mn-ea"/>
              </a:rPr>
              <a:t>"[14588885]TASK1.state=RUNNABLE",</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00B050"/>
                </a:solidFill>
                <a:latin typeface="+mn-lt"/>
                <a:ea typeface="+mn-ea"/>
              </a:rPr>
              <a:t>"[20737820]TASK1.state=RUNNING",</a:t>
            </a:r>
          </a:p>
          <a:p>
            <a:pPr marL="180975" indent="-180975">
              <a:spcBef>
                <a:spcPct val="20000"/>
              </a:spcBef>
              <a:buFont typeface="Wingdings" pitchFamily="2" charset="2"/>
              <a:buChar char="v"/>
              <a:defRPr/>
            </a:pPr>
            <a:r>
              <a:rPr lang="en-US" altLang="ja-JP" b="1" kern="0">
                <a:solidFill>
                  <a:srgbClr val="FF7C80"/>
                </a:solidFill>
                <a:latin typeface="+mn-lt"/>
                <a:ea typeface="+mn-ea"/>
              </a:rPr>
              <a:t>"[27407562]TASK1.enterSVC(slp_tsk,)",</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FF0000"/>
                </a:solidFill>
                <a:latin typeface="+mn-lt"/>
                <a:ea typeface="+mn-ea"/>
              </a:rPr>
              <a:t>"[27407811]TASK1.state=WAITING",</a:t>
            </a:r>
          </a:p>
          <a:p>
            <a:pPr marL="180975" indent="-180975">
              <a:spcBef>
                <a:spcPct val="20000"/>
              </a:spcBef>
              <a:buFont typeface="Wingdings" pitchFamily="2" charset="2"/>
              <a:buChar char="v"/>
              <a:defRPr/>
            </a:pPr>
            <a:r>
              <a:rPr lang="en-US" altLang="ja-JP" b="1" kern="0">
                <a:solidFill>
                  <a:srgbClr val="FFC000"/>
                </a:solidFill>
                <a:latin typeface="+mn-lt"/>
                <a:ea typeface="+mn-ea"/>
              </a:rPr>
              <a:t>"[35190794]TASK1.state=RUNNABLE",</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00B050"/>
                </a:solidFill>
                <a:latin typeface="+mn-lt"/>
                <a:ea typeface="+mn-ea"/>
              </a:rPr>
              <a:t>"[35191803]TASK1.state=RUNNING",</a:t>
            </a:r>
          </a:p>
          <a:p>
            <a:pPr marL="180975" indent="-180975">
              <a:spcBef>
                <a:spcPct val="20000"/>
              </a:spcBef>
              <a:buFont typeface="Wingdings" pitchFamily="2" charset="2"/>
              <a:buChar char="v"/>
              <a:defRPr/>
            </a:pPr>
            <a:r>
              <a:rPr lang="en-US" altLang="ja-JP" b="1" kern="0">
                <a:solidFill>
                  <a:srgbClr val="FF7C80"/>
                </a:solidFill>
                <a:latin typeface="+mn-lt"/>
                <a:ea typeface="+mn-ea"/>
              </a:rPr>
              <a:t>"[35191974]TASK1.leaveSVC(slp_tsk,ercd=0.)",</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FFC000"/>
                </a:solidFill>
                <a:latin typeface="+mn-lt"/>
                <a:ea typeface="+mn-ea"/>
              </a:rPr>
              <a:t>"[45376542]TASK1.state=RUNNABLE",</a:t>
            </a:r>
          </a:p>
          <a:p>
            <a:pPr marL="180975" indent="-180975">
              <a:spcBef>
                <a:spcPct val="20000"/>
              </a:spcBef>
              <a:buFont typeface="Wingdings" pitchFamily="2" charset="2"/>
              <a:buChar char="v"/>
              <a:defRPr/>
            </a:pPr>
            <a:r>
              <a:rPr lang="en-US" altLang="ja-JP" b="1" kern="0">
                <a:solidFill>
                  <a:srgbClr val="FF0000"/>
                </a:solidFill>
                <a:latin typeface="+mn-lt"/>
                <a:ea typeface="+mn-ea"/>
              </a:rPr>
              <a:t>"[45377586]TASK1.terminate()",</a:t>
            </a:r>
          </a:p>
          <a:p>
            <a:pPr marL="180975" indent="-180975">
              <a:spcBef>
                <a:spcPct val="20000"/>
              </a:spcBef>
              <a:buFont typeface="Wingdings" pitchFamily="2" charset="2"/>
              <a:buChar char="v"/>
              <a:defRPr/>
            </a:pPr>
            <a:r>
              <a:rPr lang="en-US" altLang="ja-JP" b="1" kern="0">
                <a:latin typeface="+mn-lt"/>
                <a:ea typeface="+mn-ea"/>
              </a:rPr>
              <a:t>"[45377586]TASK1.state=DORMANT",</a:t>
            </a:r>
          </a:p>
          <a:p>
            <a:pPr marL="180975" indent="-180975">
              <a:spcBef>
                <a:spcPct val="20000"/>
              </a:spcBef>
              <a:buFont typeface="Wingdings" pitchFamily="2" charset="2"/>
              <a:buChar char="v"/>
              <a:defRPr/>
            </a:pPr>
            <a:endParaRPr lang="ja-JP" altLang="en-US" b="1" kern="0" dirty="0">
              <a:latin typeface="+mn-lt"/>
              <a:ea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Grp="1" noChangeArrowheads="1"/>
          </p:cNvSpPr>
          <p:nvPr>
            <p:ph type="sldNum" sz="quarter" idx="10"/>
          </p:nvPr>
        </p:nvSpPr>
        <p:spPr/>
        <p:txBody>
          <a:bodyPr/>
          <a:lstStyle/>
          <a:p>
            <a:pPr>
              <a:defRPr/>
            </a:pPr>
            <a:fld id="{78851C4E-535E-4763-A849-7A715BC1DA6E}" type="slidenum">
              <a:rPr lang="ja-JP" altLang="en-US"/>
              <a:pPr>
                <a:defRPr/>
              </a:pPr>
              <a:t>27</a:t>
            </a:fld>
            <a:endParaRPr lang="ja-JP" altLang="en-US"/>
          </a:p>
        </p:txBody>
      </p:sp>
      <p:sp>
        <p:nvSpPr>
          <p:cNvPr id="30723" name="タイトル 4"/>
          <p:cNvSpPr>
            <a:spLocks noGrp="1"/>
          </p:cNvSpPr>
          <p:nvPr>
            <p:ph type="ctrTitle"/>
          </p:nvPr>
        </p:nvSpPr>
        <p:spPr/>
        <p:txBody>
          <a:bodyPr/>
          <a:lstStyle/>
          <a:p>
            <a:pPr eaLnBrk="1" hangingPunct="1"/>
            <a:r>
              <a:rPr lang="ja-JP" altLang="en-US" smtClean="0"/>
              <a:t>可視化ルールの作成</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0"/>
          </p:nvPr>
        </p:nvSpPr>
        <p:spPr/>
        <p:txBody>
          <a:bodyPr/>
          <a:lstStyle/>
          <a:p>
            <a:pPr>
              <a:defRPr/>
            </a:pPr>
            <a:fld id="{E253C0DC-455E-483B-8F69-4123D5B61EAF}" type="slidenum">
              <a:rPr lang="ja-JP" altLang="en-US"/>
              <a:pPr>
                <a:defRPr/>
              </a:pPr>
              <a:t>28</a:t>
            </a:fld>
            <a:endParaRPr lang="ja-JP" altLang="en-US"/>
          </a:p>
        </p:txBody>
      </p:sp>
      <p:sp>
        <p:nvSpPr>
          <p:cNvPr id="31747" name="タイトル 1"/>
          <p:cNvSpPr>
            <a:spLocks noGrp="1"/>
          </p:cNvSpPr>
          <p:nvPr>
            <p:ph type="title"/>
          </p:nvPr>
        </p:nvSpPr>
        <p:spPr/>
        <p:txBody>
          <a:bodyPr/>
          <a:lstStyle/>
          <a:p>
            <a:pPr eaLnBrk="1" hangingPunct="1"/>
            <a:r>
              <a:rPr lang="ja-JP" altLang="en-US" smtClean="0"/>
              <a:t>可視化ルールの作成</a:t>
            </a:r>
          </a:p>
        </p:txBody>
      </p:sp>
      <p:sp>
        <p:nvSpPr>
          <p:cNvPr id="31748" name="コンテンツ プレースホルダ 2"/>
          <p:cNvSpPr>
            <a:spLocks noGrp="1"/>
          </p:cNvSpPr>
          <p:nvPr>
            <p:ph idx="1"/>
          </p:nvPr>
        </p:nvSpPr>
        <p:spPr/>
        <p:txBody>
          <a:bodyPr/>
          <a:lstStyle/>
          <a:p>
            <a:pPr eaLnBrk="1" hangingPunct="1"/>
            <a:r>
              <a:rPr lang="ja-JP" altLang="en-US" smtClean="0"/>
              <a:t>可視化ルールの作成には，大きく二つの過程があります．</a:t>
            </a:r>
            <a:endParaRPr lang="en-US" altLang="ja-JP" smtClean="0"/>
          </a:p>
          <a:p>
            <a:pPr eaLnBrk="1" hangingPunct="1">
              <a:buFont typeface="Wingdings" pitchFamily="2" charset="2"/>
              <a:buNone/>
            </a:pPr>
            <a:r>
              <a:rPr lang="ja-JP" altLang="en-US" smtClean="0"/>
              <a:t>　</a:t>
            </a:r>
            <a:r>
              <a:rPr lang="ja-JP" altLang="en-US" smtClean="0">
                <a:solidFill>
                  <a:schemeClr val="accent2"/>
                </a:solidFill>
              </a:rPr>
              <a:t>１．図形の定義</a:t>
            </a:r>
            <a:endParaRPr lang="en-US" altLang="ja-JP" smtClean="0">
              <a:solidFill>
                <a:schemeClr val="accent2"/>
              </a:solidFill>
            </a:endParaRPr>
          </a:p>
          <a:p>
            <a:pPr eaLnBrk="1" hangingPunct="1">
              <a:buFont typeface="Wingdings" pitchFamily="2" charset="2"/>
              <a:buNone/>
            </a:pPr>
            <a:r>
              <a:rPr lang="ja-JP" altLang="en-US" smtClean="0"/>
              <a:t>　２．可視化ルールの定義</a:t>
            </a:r>
            <a:endParaRPr lang="en-US" altLang="ja-JP" smtClean="0"/>
          </a:p>
          <a:p>
            <a:pPr eaLnBrk="1" hangingPunct="1"/>
            <a:endParaRPr lang="en-US" altLang="ja-JP"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0"/>
          </p:nvPr>
        </p:nvSpPr>
        <p:spPr/>
        <p:txBody>
          <a:bodyPr/>
          <a:lstStyle/>
          <a:p>
            <a:pPr>
              <a:defRPr/>
            </a:pPr>
            <a:fld id="{9FD00E22-BC48-4854-8B28-E71F44E0A12E}" type="slidenum">
              <a:rPr lang="ja-JP" altLang="en-US"/>
              <a:pPr>
                <a:defRPr/>
              </a:pPr>
              <a:t>29</a:t>
            </a:fld>
            <a:endParaRPr lang="ja-JP" altLang="en-US"/>
          </a:p>
        </p:txBody>
      </p:sp>
      <p:sp>
        <p:nvSpPr>
          <p:cNvPr id="32771" name="タイトル 1"/>
          <p:cNvSpPr>
            <a:spLocks noGrp="1"/>
          </p:cNvSpPr>
          <p:nvPr>
            <p:ph type="title"/>
          </p:nvPr>
        </p:nvSpPr>
        <p:spPr/>
        <p:txBody>
          <a:bodyPr/>
          <a:lstStyle/>
          <a:p>
            <a:pPr eaLnBrk="1" hangingPunct="1"/>
            <a:r>
              <a:rPr lang="ja-JP" altLang="en-US" smtClean="0"/>
              <a:t>図形の定義</a:t>
            </a:r>
          </a:p>
        </p:txBody>
      </p:sp>
      <p:sp>
        <p:nvSpPr>
          <p:cNvPr id="32772" name="コンテンツ プレースホルダ 2"/>
          <p:cNvSpPr>
            <a:spLocks noGrp="1"/>
          </p:cNvSpPr>
          <p:nvPr>
            <p:ph idx="1"/>
          </p:nvPr>
        </p:nvSpPr>
        <p:spPr>
          <a:xfrm>
            <a:off x="304800" y="857250"/>
            <a:ext cx="8458200" cy="5643563"/>
          </a:xfrm>
        </p:spPr>
        <p:txBody>
          <a:bodyPr/>
          <a:lstStyle/>
          <a:p>
            <a:pPr eaLnBrk="1" hangingPunct="1"/>
            <a:r>
              <a:rPr lang="ja-JP" altLang="en-US" smtClean="0"/>
              <a:t>図形の定義とは，抽象化した図形を形式化したものです．</a:t>
            </a:r>
          </a:p>
          <a:p>
            <a:pPr eaLnBrk="1" hangingPunct="1">
              <a:buFont typeface="Wingdings" pitchFamily="2" charset="2"/>
              <a:buNone/>
            </a:pPr>
            <a:r>
              <a:rPr lang="ja-JP" altLang="en-US" smtClean="0"/>
              <a:t>　</a:t>
            </a:r>
            <a:endParaRPr lang="en-US" altLang="ja-JP" smtClean="0"/>
          </a:p>
          <a:p>
            <a:pPr eaLnBrk="1" hangingPunct="1"/>
            <a:r>
              <a:rPr lang="ja-JP" altLang="en-US" smtClean="0"/>
              <a:t>図形の定義は“</a:t>
            </a:r>
            <a:r>
              <a:rPr lang="en-US" altLang="ja-JP" smtClean="0"/>
              <a:t>Shapes</a:t>
            </a:r>
            <a:r>
              <a:rPr lang="ja-JP" altLang="en-US" smtClean="0"/>
              <a:t>”というメンバ名の値にオブジェクトとして記述します．このオブジェクトのメンバ名には図形の名前を記述します．そして，その値に図形の定義を基本図形の定義の配列として与えます．</a:t>
            </a:r>
            <a:endParaRPr lang="en-US" altLang="ja-JP" smtClean="0"/>
          </a:p>
          <a:p>
            <a:pPr eaLnBrk="1" hangingPunct="1"/>
            <a:endParaRPr lang="en-US" altLang="ja-JP" smtClean="0"/>
          </a:p>
          <a:p>
            <a:pPr eaLnBrk="1" hangingPunct="1"/>
            <a:endParaRPr lang="en-US" altLang="ja-JP" smtClean="0"/>
          </a:p>
          <a:p>
            <a:pPr eaLnBrk="1" hangingPunct="1"/>
            <a:endParaRPr lang="en-US" altLang="ja-JP"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type="sldNum" sz="quarter" idx="10"/>
          </p:nvPr>
        </p:nvSpPr>
        <p:spPr/>
        <p:txBody>
          <a:bodyPr/>
          <a:lstStyle/>
          <a:p>
            <a:pPr>
              <a:defRPr/>
            </a:pPr>
            <a:fld id="{4E510770-B23B-4DA1-96C6-F2F4F6E96B04}" type="slidenum">
              <a:rPr lang="ja-JP" altLang="en-US"/>
              <a:pPr>
                <a:defRPr/>
              </a:pPr>
              <a:t>3</a:t>
            </a:fld>
            <a:endParaRPr lang="ja-JP" altLang="en-US"/>
          </a:p>
        </p:txBody>
      </p:sp>
      <p:sp>
        <p:nvSpPr>
          <p:cNvPr id="6147" name="タイトル 6"/>
          <p:cNvSpPr>
            <a:spLocks noGrp="1"/>
          </p:cNvSpPr>
          <p:nvPr>
            <p:ph type="title"/>
          </p:nvPr>
        </p:nvSpPr>
        <p:spPr/>
        <p:txBody>
          <a:bodyPr/>
          <a:lstStyle/>
          <a:p>
            <a:pPr eaLnBrk="1" hangingPunct="1"/>
            <a:r>
              <a:rPr lang="ja-JP" altLang="en-US" smtClean="0"/>
              <a:t>目次</a:t>
            </a:r>
          </a:p>
        </p:txBody>
      </p:sp>
      <p:sp>
        <p:nvSpPr>
          <p:cNvPr id="6148" name="コンテンツ プレースホルダ 7"/>
          <p:cNvSpPr>
            <a:spLocks noGrp="1"/>
          </p:cNvSpPr>
          <p:nvPr>
            <p:ph sz="half" idx="1"/>
          </p:nvPr>
        </p:nvSpPr>
        <p:spPr/>
        <p:txBody>
          <a:bodyPr/>
          <a:lstStyle/>
          <a:p>
            <a:pPr eaLnBrk="1" hangingPunct="1"/>
            <a:r>
              <a:rPr lang="ja-JP" altLang="en-US" sz="2000" smtClean="0"/>
              <a:t>可視化変換ルールのマニュアル</a:t>
            </a:r>
            <a:endParaRPr lang="en-US" altLang="ja-JP" sz="2000" smtClean="0"/>
          </a:p>
          <a:p>
            <a:pPr eaLnBrk="1" hangingPunct="1">
              <a:buFont typeface="Wingdings" pitchFamily="2" charset="2"/>
              <a:buNone/>
            </a:pPr>
            <a:r>
              <a:rPr lang="ja-JP" altLang="en-US" sz="2000" smtClean="0"/>
              <a:t>　　ファイル構成</a:t>
            </a:r>
            <a:endParaRPr lang="en-US" altLang="ja-JP" sz="2000" smtClean="0"/>
          </a:p>
          <a:p>
            <a:pPr eaLnBrk="1" hangingPunct="1">
              <a:buFont typeface="Wingdings" pitchFamily="2" charset="2"/>
              <a:buNone/>
            </a:pPr>
            <a:r>
              <a:rPr lang="ja-JP" altLang="en-US" sz="2000" smtClean="0"/>
              <a:t>　　ファイル説明</a:t>
            </a:r>
            <a:endParaRPr lang="en-US" altLang="ja-JP" sz="2000" smtClean="0"/>
          </a:p>
          <a:p>
            <a:pPr eaLnBrk="1" hangingPunct="1">
              <a:buFont typeface="Wingdings" pitchFamily="2" charset="2"/>
              <a:buNone/>
            </a:pPr>
            <a:r>
              <a:rPr lang="ja-JP" altLang="en-US" sz="2000" smtClean="0"/>
              <a:t>　　可視化変換ルールとは？</a:t>
            </a:r>
            <a:endParaRPr lang="en-US" altLang="ja-JP" sz="2000" smtClean="0"/>
          </a:p>
          <a:p>
            <a:pPr eaLnBrk="1" hangingPunct="1">
              <a:buFont typeface="Wingdings" pitchFamily="2" charset="2"/>
              <a:buNone/>
            </a:pPr>
            <a:r>
              <a:rPr lang="ja-JP" altLang="en-US" sz="2000" smtClean="0"/>
              <a:t>　　可視化表示の仕組み</a:t>
            </a:r>
            <a:endParaRPr lang="en-US" altLang="ja-JP" sz="2000" smtClean="0"/>
          </a:p>
          <a:p>
            <a:pPr eaLnBrk="1" hangingPunct="1">
              <a:buFont typeface="Wingdings" pitchFamily="2" charset="2"/>
              <a:buNone/>
            </a:pPr>
            <a:endParaRPr lang="en-US" altLang="ja-JP" sz="2000" smtClean="0"/>
          </a:p>
          <a:p>
            <a:pPr eaLnBrk="1" hangingPunct="1"/>
            <a:r>
              <a:rPr lang="ja-JP" altLang="en-US" sz="2000" smtClean="0"/>
              <a:t>可視化変換の流れ</a:t>
            </a:r>
            <a:endParaRPr lang="en-US" altLang="ja-JP" sz="2000" smtClean="0"/>
          </a:p>
          <a:p>
            <a:pPr eaLnBrk="1" hangingPunct="1">
              <a:buFont typeface="Wingdings" pitchFamily="2" charset="2"/>
              <a:buNone/>
            </a:pPr>
            <a:r>
              <a:rPr lang="ja-JP" altLang="en-US" sz="2000" smtClean="0"/>
              <a:t>　　図形データの生成（例）</a:t>
            </a:r>
            <a:endParaRPr lang="en-US" altLang="ja-JP" sz="2000" smtClean="0"/>
          </a:p>
          <a:p>
            <a:pPr eaLnBrk="1" hangingPunct="1"/>
            <a:endParaRPr lang="en-US" altLang="ja-JP" sz="2000" smtClean="0"/>
          </a:p>
          <a:p>
            <a:pPr eaLnBrk="1" hangingPunct="1"/>
            <a:r>
              <a:rPr lang="ja-JP" altLang="en-US" sz="2000" smtClean="0"/>
              <a:t>可視化ルールの作成</a:t>
            </a:r>
            <a:endParaRPr lang="en-US" altLang="ja-JP" sz="2000" smtClean="0"/>
          </a:p>
          <a:p>
            <a:pPr eaLnBrk="1" hangingPunct="1">
              <a:buFont typeface="Wingdings" pitchFamily="2" charset="2"/>
              <a:buNone/>
            </a:pPr>
            <a:r>
              <a:rPr lang="ja-JP" altLang="en-US" sz="2000" smtClean="0"/>
              <a:t>　　図形の定義</a:t>
            </a:r>
            <a:endParaRPr lang="en-US" altLang="ja-JP" sz="2000" smtClean="0"/>
          </a:p>
          <a:p>
            <a:pPr eaLnBrk="1" hangingPunct="1">
              <a:buFont typeface="Wingdings" pitchFamily="2" charset="2"/>
              <a:buNone/>
            </a:pPr>
            <a:r>
              <a:rPr lang="ja-JP" altLang="en-US" sz="2000" smtClean="0"/>
              <a:t>　　図形の定義のメンバ</a:t>
            </a:r>
            <a:endParaRPr lang="en-US" altLang="ja-JP" sz="2000" smtClean="0"/>
          </a:p>
          <a:p>
            <a:pPr eaLnBrk="1" hangingPunct="1">
              <a:buFont typeface="Wingdings" pitchFamily="2" charset="2"/>
              <a:buNone/>
            </a:pPr>
            <a:r>
              <a:rPr lang="ja-JP" altLang="en-US" sz="2000" smtClean="0"/>
              <a:t>　　可視化ルールの定義</a:t>
            </a:r>
            <a:endParaRPr lang="en-US" altLang="ja-JP" sz="2000" smtClean="0"/>
          </a:p>
          <a:p>
            <a:pPr eaLnBrk="1" hangingPunct="1">
              <a:buFont typeface="Wingdings" pitchFamily="2" charset="2"/>
              <a:buNone/>
            </a:pPr>
            <a:r>
              <a:rPr lang="ja-JP" altLang="en-US" sz="2000" smtClean="0"/>
              <a:t>　　可視化ルールの定義のメンバ</a:t>
            </a:r>
            <a:endParaRPr lang="en-US" altLang="ja-JP" sz="2000" smtClean="0"/>
          </a:p>
          <a:p>
            <a:pPr eaLnBrk="1" hangingPunct="1">
              <a:buFont typeface="Wingdings" pitchFamily="2" charset="2"/>
              <a:buNone/>
            </a:pPr>
            <a:r>
              <a:rPr lang="ja-JP" altLang="en-US" sz="2000" smtClean="0"/>
              <a:t>　　可視化ルールの作成（例）</a:t>
            </a:r>
            <a:endParaRPr lang="en-US" altLang="ja-JP" sz="2000" smtClean="0"/>
          </a:p>
          <a:p>
            <a:pPr eaLnBrk="1" hangingPunct="1"/>
            <a:endParaRPr lang="en-US" altLang="ja-JP" sz="2000" smtClean="0"/>
          </a:p>
          <a:p>
            <a:pPr eaLnBrk="1" hangingPunct="1"/>
            <a:endParaRPr lang="en-US" altLang="ja-JP" sz="2000" smtClean="0"/>
          </a:p>
        </p:txBody>
      </p:sp>
      <p:sp>
        <p:nvSpPr>
          <p:cNvPr id="6149" name="コンテンツ プレースホルダ 8"/>
          <p:cNvSpPr>
            <a:spLocks noGrp="1"/>
          </p:cNvSpPr>
          <p:nvPr>
            <p:ph sz="half" idx="2"/>
          </p:nvPr>
        </p:nvSpPr>
        <p:spPr/>
        <p:txBody>
          <a:bodyPr/>
          <a:lstStyle/>
          <a:p>
            <a:pPr eaLnBrk="1" hangingPunct="1"/>
            <a:r>
              <a:rPr lang="ja-JP" altLang="en-US" sz="2000" smtClean="0"/>
              <a:t>周期ハンドラの可視化</a:t>
            </a:r>
            <a:r>
              <a:rPr lang="en-US" altLang="ja-JP" sz="2000" smtClean="0"/>
              <a:t>(</a:t>
            </a:r>
            <a:r>
              <a:rPr lang="ja-JP" altLang="en-US" sz="2000" smtClean="0"/>
              <a:t>例</a:t>
            </a:r>
            <a:r>
              <a:rPr lang="en-US" altLang="ja-JP" sz="2000" smtClean="0"/>
              <a:t>)</a:t>
            </a:r>
          </a:p>
          <a:p>
            <a:pPr eaLnBrk="1" hangingPunct="1">
              <a:buFont typeface="Wingdings" pitchFamily="2" charset="2"/>
              <a:buNone/>
            </a:pPr>
            <a:r>
              <a:rPr lang="ja-JP" altLang="en-US" sz="2000" smtClean="0"/>
              <a:t>　・周期ハンドラの属性分析．</a:t>
            </a:r>
            <a:endParaRPr lang="en-US" altLang="ja-JP" sz="2000" smtClean="0"/>
          </a:p>
          <a:p>
            <a:pPr eaLnBrk="1" hangingPunct="1">
              <a:buFont typeface="Wingdings" pitchFamily="2" charset="2"/>
              <a:buNone/>
            </a:pPr>
            <a:r>
              <a:rPr lang="ja-JP" altLang="en-US" sz="2000" smtClean="0"/>
              <a:t>　・周期ハンドラの希望出力図形を描いてみる．</a:t>
            </a:r>
            <a:endParaRPr lang="en-US" altLang="ja-JP" sz="2000" smtClean="0"/>
          </a:p>
          <a:p>
            <a:pPr eaLnBrk="1" hangingPunct="1">
              <a:buFont typeface="Wingdings" pitchFamily="2" charset="2"/>
              <a:buNone/>
            </a:pPr>
            <a:r>
              <a:rPr lang="ja-JP" altLang="en-US" sz="2000" smtClean="0"/>
              <a:t>　・出力されているトレースログ確保．</a:t>
            </a:r>
            <a:endParaRPr lang="en-US" altLang="ja-JP" sz="2000" smtClean="0"/>
          </a:p>
          <a:p>
            <a:pPr eaLnBrk="1" hangingPunct="1">
              <a:buFont typeface="Wingdings" pitchFamily="2" charset="2"/>
              <a:buNone/>
            </a:pPr>
            <a:r>
              <a:rPr lang="ja-JP" altLang="en-US" sz="2000" smtClean="0"/>
              <a:t>　・周期ハンドラの図形の定義．</a:t>
            </a:r>
            <a:endParaRPr lang="en-US" altLang="ja-JP" sz="2000" smtClean="0"/>
          </a:p>
          <a:p>
            <a:pPr eaLnBrk="1" hangingPunct="1">
              <a:buFont typeface="Wingdings" pitchFamily="2" charset="2"/>
              <a:buNone/>
            </a:pPr>
            <a:r>
              <a:rPr lang="ja-JP" altLang="en-US" sz="2000" smtClean="0"/>
              <a:t>　・周期ハンドラの可視化ルールの定義．</a:t>
            </a:r>
            <a:endParaRPr lang="en-US" altLang="ja-JP" sz="2000" smtClean="0"/>
          </a:p>
          <a:p>
            <a:pPr eaLnBrk="1" hangingPunct="1">
              <a:buFont typeface="Wingdings" pitchFamily="2" charset="2"/>
              <a:buNone/>
            </a:pPr>
            <a:r>
              <a:rPr lang="ja-JP" altLang="en-US" sz="2000" smtClean="0"/>
              <a:t>　・出力される図形の確認．</a:t>
            </a:r>
            <a:endParaRPr lang="en-US" altLang="ja-JP" sz="20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0"/>
          </p:nvPr>
        </p:nvSpPr>
        <p:spPr/>
        <p:txBody>
          <a:bodyPr/>
          <a:lstStyle/>
          <a:p>
            <a:pPr>
              <a:defRPr/>
            </a:pPr>
            <a:fld id="{2E75DE8C-D313-4F78-91BA-4EB4A10C0E47}" type="slidenum">
              <a:rPr lang="ja-JP" altLang="en-US"/>
              <a:pPr>
                <a:defRPr/>
              </a:pPr>
              <a:t>30</a:t>
            </a:fld>
            <a:endParaRPr lang="ja-JP" altLang="en-US"/>
          </a:p>
        </p:txBody>
      </p:sp>
      <p:sp>
        <p:nvSpPr>
          <p:cNvPr id="33795" name="タイトル 1"/>
          <p:cNvSpPr>
            <a:spLocks noGrp="1"/>
          </p:cNvSpPr>
          <p:nvPr>
            <p:ph type="title"/>
          </p:nvPr>
        </p:nvSpPr>
        <p:spPr/>
        <p:txBody>
          <a:bodyPr/>
          <a:lstStyle/>
          <a:p>
            <a:pPr eaLnBrk="1" hangingPunct="1"/>
            <a:r>
              <a:rPr lang="ja-JP" altLang="en-US" smtClean="0"/>
              <a:t>図形の定義のメンバ</a:t>
            </a:r>
          </a:p>
        </p:txBody>
      </p:sp>
      <p:sp>
        <p:nvSpPr>
          <p:cNvPr id="33796" name="コンテンツ プレースホルダ 2"/>
          <p:cNvSpPr>
            <a:spLocks noGrp="1"/>
          </p:cNvSpPr>
          <p:nvPr>
            <p:ph idx="1"/>
          </p:nvPr>
        </p:nvSpPr>
        <p:spPr/>
        <p:txBody>
          <a:bodyPr/>
          <a:lstStyle/>
          <a:p>
            <a:pPr eaLnBrk="1" hangingPunct="1"/>
            <a:r>
              <a:rPr lang="ja-JP" altLang="en-US" smtClean="0"/>
              <a:t>基本図形の定義に用いるメンバは，基本図形の形状により異なります．</a:t>
            </a:r>
            <a:endParaRPr lang="en-US" altLang="ja-JP" smtClean="0"/>
          </a:p>
          <a:p>
            <a:pPr eaLnBrk="1" hangingPunct="1"/>
            <a:endParaRPr lang="en-US" altLang="ja-JP" smtClean="0"/>
          </a:p>
          <a:p>
            <a:pPr eaLnBrk="1" hangingPunct="1"/>
            <a:r>
              <a:rPr lang="ja-JP" altLang="en-US" smtClean="0"/>
              <a:t>基本図形として，</a:t>
            </a:r>
            <a:r>
              <a:rPr lang="en-US" altLang="ja-JP" smtClean="0"/>
              <a:t>”Rectangle”</a:t>
            </a:r>
            <a:r>
              <a:rPr lang="ja-JP" altLang="en-US" smtClean="0"/>
              <a:t>：長方形，</a:t>
            </a:r>
            <a:r>
              <a:rPr lang="en-US" altLang="ja-JP" smtClean="0"/>
              <a:t> ”Line”</a:t>
            </a:r>
            <a:r>
              <a:rPr lang="ja-JP" altLang="en-US" smtClean="0"/>
              <a:t>：線分，</a:t>
            </a:r>
            <a:r>
              <a:rPr lang="en-US" altLang="ja-JP" smtClean="0"/>
              <a:t>”Arrow”</a:t>
            </a:r>
            <a:r>
              <a:rPr lang="ja-JP" altLang="en-US" smtClean="0"/>
              <a:t>：矢印，</a:t>
            </a:r>
            <a:r>
              <a:rPr lang="en-US" altLang="ja-JP" smtClean="0"/>
              <a:t>”Polygon”</a:t>
            </a:r>
            <a:r>
              <a:rPr lang="ja-JP" altLang="en-US" smtClean="0"/>
              <a:t>：多角形，</a:t>
            </a:r>
            <a:r>
              <a:rPr lang="en-US" altLang="ja-JP" smtClean="0"/>
              <a:t>”Pie” </a:t>
            </a:r>
            <a:r>
              <a:rPr lang="ja-JP" altLang="en-US" smtClean="0"/>
              <a:t>：扇形，</a:t>
            </a:r>
            <a:r>
              <a:rPr lang="en-US" altLang="ja-JP" smtClean="0"/>
              <a:t>”Ellipse”</a:t>
            </a:r>
            <a:r>
              <a:rPr lang="ja-JP" altLang="en-US" smtClean="0"/>
              <a:t>：楕円形，</a:t>
            </a:r>
            <a:r>
              <a:rPr lang="en-US" altLang="ja-JP" smtClean="0"/>
              <a:t>”Text”</a:t>
            </a:r>
            <a:r>
              <a:rPr lang="ja-JP" altLang="en-US" smtClean="0"/>
              <a:t>：文字列のいずれかを使えます．</a:t>
            </a:r>
            <a:endParaRPr lang="en-US" altLang="ja-JP" smtClean="0"/>
          </a:p>
          <a:p>
            <a:pPr eaLnBrk="1" hangingPunct="1"/>
            <a:endParaRPr lang="en-US" altLang="ja-JP" smtClean="0"/>
          </a:p>
          <a:p>
            <a:pPr eaLnBrk="1" hangingPunct="1"/>
            <a:r>
              <a:rPr lang="ja-JP" altLang="en-US" smtClean="0"/>
              <a:t>今回は，以下の四つについて説明します．</a:t>
            </a:r>
            <a:endParaRPr lang="en-US" altLang="ja-JP" smtClean="0"/>
          </a:p>
          <a:p>
            <a:pPr eaLnBrk="1" hangingPunct="1">
              <a:buFont typeface="Wingdings" pitchFamily="2" charset="2"/>
              <a:buNone/>
            </a:pPr>
            <a:r>
              <a:rPr lang="ja-JP" altLang="en-US" smtClean="0"/>
              <a:t>　　・</a:t>
            </a:r>
            <a:r>
              <a:rPr lang="en-US" altLang="ja-JP" smtClean="0"/>
              <a:t>Rectangle </a:t>
            </a:r>
            <a:r>
              <a:rPr lang="ja-JP" altLang="en-US" smtClean="0"/>
              <a:t>・</a:t>
            </a:r>
            <a:r>
              <a:rPr lang="en-US" altLang="ja-JP" smtClean="0"/>
              <a:t>Line </a:t>
            </a:r>
            <a:r>
              <a:rPr lang="ja-JP" altLang="en-US" smtClean="0"/>
              <a:t>・</a:t>
            </a:r>
            <a:r>
              <a:rPr lang="en-US" altLang="ja-JP" smtClean="0"/>
              <a:t>Arrow </a:t>
            </a:r>
            <a:r>
              <a:rPr lang="ja-JP" altLang="en-US" smtClean="0"/>
              <a:t>・</a:t>
            </a:r>
            <a:r>
              <a:rPr lang="en-US" altLang="ja-JP" smtClean="0"/>
              <a:t>Text</a:t>
            </a:r>
          </a:p>
          <a:p>
            <a:pPr eaLnBrk="1" hangingPunct="1">
              <a:buFont typeface="Wingdings" pitchFamily="2" charset="2"/>
              <a:buNone/>
            </a:pPr>
            <a:r>
              <a:rPr lang="ja-JP" altLang="en-US" smtClean="0"/>
              <a:t>　順番に見ていきます．</a:t>
            </a:r>
            <a:endParaRPr lang="en-US" altLang="ja-JP" smtClean="0"/>
          </a:p>
          <a:p>
            <a:pPr eaLnBrk="1" hangingPunct="1">
              <a:buFont typeface="Wingdings" pitchFamily="2" charset="2"/>
              <a:buNone/>
            </a:pPr>
            <a:endParaRPr lang="en-US" smtClean="0">
              <a:ea typeface="ＭＳ ゴシック" pitchFamily="49" charset="-128"/>
            </a:endParaRPr>
          </a:p>
          <a:p>
            <a:pPr eaLnBrk="1" hangingPunct="1"/>
            <a:r>
              <a:rPr lang="ja-JP" altLang="en-US" smtClean="0"/>
              <a:t>まずは，</a:t>
            </a:r>
            <a:r>
              <a:rPr lang="en-US" altLang="ja-JP" smtClean="0"/>
              <a:t>Rectangle</a:t>
            </a:r>
            <a:r>
              <a:rPr lang="ja-JP" altLang="en-US" smtClean="0"/>
              <a:t>です．</a:t>
            </a:r>
            <a:endParaRPr lang="en-US" smtClean="0">
              <a:ea typeface="ＭＳ ゴシック" pitchFamily="49" charset="-128"/>
            </a:endParaRPr>
          </a:p>
          <a:p>
            <a:pPr eaLnBrk="1" hangingPunct="1"/>
            <a:endParaRPr lang="ja-JP" alt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0"/>
          </p:nvPr>
        </p:nvSpPr>
        <p:spPr/>
        <p:txBody>
          <a:bodyPr/>
          <a:lstStyle/>
          <a:p>
            <a:pPr>
              <a:defRPr/>
            </a:pPr>
            <a:fld id="{818F5DE9-90A5-4A24-8B88-11AF42BB1A0B}" type="slidenum">
              <a:rPr lang="ja-JP" altLang="en-US"/>
              <a:pPr>
                <a:defRPr/>
              </a:pPr>
              <a:t>31</a:t>
            </a:fld>
            <a:endParaRPr lang="ja-JP" altLang="en-US"/>
          </a:p>
        </p:txBody>
      </p:sp>
      <p:sp>
        <p:nvSpPr>
          <p:cNvPr id="34819" name="タイトル 1"/>
          <p:cNvSpPr>
            <a:spLocks noGrp="1"/>
          </p:cNvSpPr>
          <p:nvPr>
            <p:ph type="title"/>
          </p:nvPr>
        </p:nvSpPr>
        <p:spPr/>
        <p:txBody>
          <a:bodyPr/>
          <a:lstStyle/>
          <a:p>
            <a:pPr eaLnBrk="1" hangingPunct="1"/>
            <a:r>
              <a:rPr lang="ja-JP" altLang="en-US" smtClean="0"/>
              <a:t>図形の定義 </a:t>
            </a:r>
            <a:r>
              <a:rPr lang="en-US" altLang="ja-JP" smtClean="0"/>
              <a:t>– </a:t>
            </a:r>
            <a:r>
              <a:rPr lang="en-US" altLang="ja-JP" smtClean="0">
                <a:latin typeface="Times New Roman" pitchFamily="18" charset="0"/>
              </a:rPr>
              <a:t>Type : Rectangle</a:t>
            </a:r>
            <a:endParaRPr lang="ja-JP" altLang="en-US" smtClean="0">
              <a:latin typeface="Times New Roman" pitchFamily="18" charset="0"/>
            </a:endParaRPr>
          </a:p>
        </p:txBody>
      </p:sp>
      <p:sp>
        <p:nvSpPr>
          <p:cNvPr id="34820" name="コンテンツ プレースホルダ 2"/>
          <p:cNvSpPr>
            <a:spLocks noGrp="1"/>
          </p:cNvSpPr>
          <p:nvPr>
            <p:ph idx="1"/>
          </p:nvPr>
        </p:nvSpPr>
        <p:spPr>
          <a:xfrm>
            <a:off x="304800" y="1000125"/>
            <a:ext cx="8458200" cy="5486400"/>
          </a:xfrm>
        </p:spPr>
        <p:txBody>
          <a:bodyPr/>
          <a:lstStyle/>
          <a:p>
            <a:pPr eaLnBrk="1" hangingPunct="1"/>
            <a:r>
              <a:rPr lang="ja-JP" altLang="en-US" smtClean="0"/>
              <a:t>以下のような属性を使うことができます．</a:t>
            </a:r>
            <a:endParaRPr lang="en-US" altLang="ja-JP" smtClean="0"/>
          </a:p>
          <a:p>
            <a:pPr eaLnBrk="1" hangingPunct="1">
              <a:buFont typeface="Wingdings" pitchFamily="2" charset="2"/>
              <a:buNone/>
            </a:pPr>
            <a:endParaRPr lang="en-US" altLang="ja-JP" smtClean="0"/>
          </a:p>
          <a:p>
            <a:pPr eaLnBrk="1" hangingPunct="1"/>
            <a:r>
              <a:rPr lang="en-US" altLang="ja-JP" smtClean="0"/>
              <a:t>Type</a:t>
            </a:r>
            <a:r>
              <a:rPr lang="ja-JP" altLang="en-US" smtClean="0"/>
              <a:t>：図形の形状．</a:t>
            </a:r>
            <a:endParaRPr lang="en-US" altLang="ja-JP" smtClean="0"/>
          </a:p>
          <a:p>
            <a:pPr eaLnBrk="1" hangingPunct="1"/>
            <a:r>
              <a:rPr lang="en-US" altLang="ja-JP" smtClean="0"/>
              <a:t>Location</a:t>
            </a:r>
            <a:r>
              <a:rPr lang="ja-JP" altLang="en-US" smtClean="0"/>
              <a:t>：図形の位置．</a:t>
            </a:r>
            <a:endParaRPr lang="en-US" altLang="ja-JP" smtClean="0"/>
          </a:p>
          <a:p>
            <a:pPr eaLnBrk="1" hangingPunct="1"/>
            <a:r>
              <a:rPr lang="en-US" altLang="ja-JP" smtClean="0"/>
              <a:t>Size</a:t>
            </a:r>
            <a:r>
              <a:rPr lang="ja-JP" altLang="en-US" smtClean="0"/>
              <a:t> ：図形のサイズ．</a:t>
            </a:r>
            <a:endParaRPr lang="en-US" altLang="ja-JP" smtClean="0"/>
          </a:p>
          <a:p>
            <a:pPr eaLnBrk="1" hangingPunct="1"/>
            <a:r>
              <a:rPr lang="en-US" altLang="ja-JP" smtClean="0"/>
              <a:t>Pen</a:t>
            </a:r>
            <a:r>
              <a:rPr lang="ja-JP" altLang="en-US" smtClean="0"/>
              <a:t> ：縁取り線を指定する．</a:t>
            </a:r>
            <a:endParaRPr lang="en-US" altLang="ja-JP" smtClean="0"/>
          </a:p>
          <a:p>
            <a:pPr eaLnBrk="1" hangingPunct="1"/>
            <a:r>
              <a:rPr lang="en-US" altLang="ja-JP" smtClean="0"/>
              <a:t>Fill</a:t>
            </a:r>
            <a:r>
              <a:rPr lang="ja-JP" altLang="en-US" smtClean="0"/>
              <a:t> ：塗りつぶしの色．</a:t>
            </a:r>
            <a:endParaRPr lang="en-US" altLang="ja-JP" smtClean="0"/>
          </a:p>
          <a:p>
            <a:pPr eaLnBrk="1" hangingPunct="1"/>
            <a:r>
              <a:rPr lang="en-US" altLang="ja-JP" smtClean="0"/>
              <a:t>Alpha</a:t>
            </a:r>
            <a:r>
              <a:rPr lang="ja-JP" altLang="en-US" smtClean="0"/>
              <a:t> ：塗りつぶしの色の透明度．</a:t>
            </a:r>
            <a:endParaRPr lang="en-US" altLang="ja-JP" smtClean="0"/>
          </a:p>
          <a:p>
            <a:pPr eaLnBrk="1" hangingPunct="1"/>
            <a:endParaRPr lang="en-US" altLang="ja-JP" smtClean="0"/>
          </a:p>
          <a:p>
            <a:pPr eaLnBrk="1" hangingPunct="1"/>
            <a:r>
              <a:rPr lang="en-US" altLang="ja-JP" smtClean="0"/>
              <a:t>DashStyle</a:t>
            </a:r>
            <a:r>
              <a:rPr lang="ja-JP" altLang="en-US" smtClean="0"/>
              <a:t>も使用可能．</a:t>
            </a:r>
            <a:endParaRPr lang="en-US" altLang="ja-JP" smtClean="0"/>
          </a:p>
          <a:p>
            <a:pPr eaLnBrk="1" hangingPunct="1"/>
            <a:endParaRPr lang="ja-JP" alt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5"/>
          <p:cNvSpPr>
            <a:spLocks noGrp="1" noChangeArrowheads="1"/>
          </p:cNvSpPr>
          <p:nvPr>
            <p:ph type="sldNum" sz="quarter" idx="10"/>
          </p:nvPr>
        </p:nvSpPr>
        <p:spPr/>
        <p:txBody>
          <a:bodyPr/>
          <a:lstStyle/>
          <a:p>
            <a:pPr>
              <a:defRPr/>
            </a:pPr>
            <a:fld id="{EF095462-1798-492C-B6AC-74612F36B935}" type="slidenum">
              <a:rPr lang="ja-JP" altLang="en-US">
                <a:latin typeface="+mn-ea"/>
              </a:rPr>
              <a:pPr>
                <a:defRPr/>
              </a:pPr>
              <a:t>32</a:t>
            </a:fld>
            <a:endParaRPr lang="ja-JP" altLang="en-US">
              <a:latin typeface="+mn-ea"/>
            </a:endParaRPr>
          </a:p>
        </p:txBody>
      </p:sp>
      <p:sp>
        <p:nvSpPr>
          <p:cNvPr id="35843" name="タイトル 1"/>
          <p:cNvSpPr>
            <a:spLocks noGrp="1"/>
          </p:cNvSpPr>
          <p:nvPr>
            <p:ph type="title"/>
          </p:nvPr>
        </p:nvSpPr>
        <p:spPr/>
        <p:txBody>
          <a:bodyPr/>
          <a:lstStyle/>
          <a:p>
            <a:pPr eaLnBrk="1" hangingPunct="1"/>
            <a:r>
              <a:rPr lang="ja-JP" altLang="en-US" smtClean="0">
                <a:latin typeface="ＭＳ ゴシック" pitchFamily="49" charset="-128"/>
              </a:rPr>
              <a:t>図形の定義 </a:t>
            </a:r>
            <a:r>
              <a:rPr lang="en-US" altLang="ja-JP" smtClean="0">
                <a:latin typeface="ＭＳ ゴシック" pitchFamily="49" charset="-128"/>
              </a:rPr>
              <a:t>– </a:t>
            </a:r>
            <a:r>
              <a:rPr lang="en-US" altLang="ja-JP" smtClean="0">
                <a:latin typeface="Times New Roman" pitchFamily="18" charset="0"/>
              </a:rPr>
              <a:t>Type : Rectangle</a:t>
            </a:r>
            <a:endParaRPr lang="ja-JP" altLang="en-US" smtClean="0">
              <a:latin typeface="Times New Roman" pitchFamily="18" charset="0"/>
            </a:endParaRPr>
          </a:p>
        </p:txBody>
      </p:sp>
      <p:cxnSp>
        <p:nvCxnSpPr>
          <p:cNvPr id="35844" name="直線コネクタ 5"/>
          <p:cNvCxnSpPr>
            <a:cxnSpLocks noChangeShapeType="1"/>
          </p:cNvCxnSpPr>
          <p:nvPr/>
        </p:nvCxnSpPr>
        <p:spPr bwMode="auto">
          <a:xfrm>
            <a:off x="3143250" y="2284413"/>
            <a:ext cx="1357313" cy="1587"/>
          </a:xfrm>
          <a:prstGeom prst="line">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845" name="直線コネクタ 15"/>
          <p:cNvCxnSpPr>
            <a:cxnSpLocks noChangeShapeType="1"/>
          </p:cNvCxnSpPr>
          <p:nvPr/>
        </p:nvCxnSpPr>
        <p:spPr bwMode="auto">
          <a:xfrm rot="5400000" flipH="1" flipV="1">
            <a:off x="2893219" y="1820069"/>
            <a:ext cx="928688" cy="0"/>
          </a:xfrm>
          <a:prstGeom prst="line">
            <a:avLst/>
          </a:prstGeom>
          <a:noFill/>
          <a:ln w="9525" algn="ctr">
            <a:solidFill>
              <a:schemeClr val="tx1"/>
            </a:solidFill>
            <a:round/>
            <a:headEnd type="oval" w="med" len="med"/>
            <a:tailEnd type="arrow" w="med" len="med"/>
          </a:ln>
          <a:extLst>
            <a:ext uri="{909E8E84-426E-40DD-AFC4-6F175D3DCCD1}">
              <a14:hiddenFill xmlns:a14="http://schemas.microsoft.com/office/drawing/2010/main">
                <a:noFill/>
              </a14:hiddenFill>
            </a:ext>
          </a:extLst>
        </p:spPr>
      </p:cxnSp>
      <p:cxnSp>
        <p:nvCxnSpPr>
          <p:cNvPr id="35846" name="直線コネクタ 29"/>
          <p:cNvCxnSpPr>
            <a:cxnSpLocks noChangeShapeType="1"/>
          </p:cNvCxnSpPr>
          <p:nvPr/>
        </p:nvCxnSpPr>
        <p:spPr bwMode="auto">
          <a:xfrm>
            <a:off x="2928938" y="1357313"/>
            <a:ext cx="3143250" cy="1587"/>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sp>
        <p:nvSpPr>
          <p:cNvPr id="35852" name="テキスト ボックス 60"/>
          <p:cNvSpPr txBox="1">
            <a:spLocks noChangeArrowheads="1"/>
          </p:cNvSpPr>
          <p:nvPr/>
        </p:nvSpPr>
        <p:spPr bwMode="auto">
          <a:xfrm>
            <a:off x="3143250" y="2254250"/>
            <a:ext cx="500063" cy="246063"/>
          </a:xfrm>
          <a:prstGeom prst="rect">
            <a:avLst/>
          </a:prstGeom>
          <a:noFill/>
          <a:ln w="9525">
            <a:noFill/>
            <a:miter lim="800000"/>
            <a:headEnd/>
            <a:tailEnd/>
          </a:ln>
        </p:spPr>
        <p:txBody>
          <a:bodyPr>
            <a:spAutoFit/>
          </a:bodyPr>
          <a:lstStyle/>
          <a:p>
            <a:pPr>
              <a:defRPr/>
            </a:pPr>
            <a:r>
              <a:rPr lang="en-US" altLang="ja-JP" sz="1000">
                <a:latin typeface="+mn-ea"/>
                <a:ea typeface="+mn-ea"/>
              </a:rPr>
              <a:t>0.0</a:t>
            </a:r>
            <a:endParaRPr lang="ja-JP" altLang="en-US" sz="1000">
              <a:latin typeface="+mn-ea"/>
              <a:ea typeface="+mn-ea"/>
            </a:endParaRPr>
          </a:p>
        </p:txBody>
      </p:sp>
      <p:sp>
        <p:nvSpPr>
          <p:cNvPr id="35853" name="テキスト ボックス 65"/>
          <p:cNvSpPr txBox="1">
            <a:spLocks noChangeArrowheads="1"/>
          </p:cNvSpPr>
          <p:nvPr/>
        </p:nvSpPr>
        <p:spPr bwMode="auto">
          <a:xfrm>
            <a:off x="2500313" y="1254125"/>
            <a:ext cx="500062" cy="246063"/>
          </a:xfrm>
          <a:prstGeom prst="rect">
            <a:avLst/>
          </a:prstGeom>
          <a:noFill/>
          <a:ln w="9525">
            <a:noFill/>
            <a:miter lim="800000"/>
            <a:headEnd/>
            <a:tailEnd/>
          </a:ln>
        </p:spPr>
        <p:txBody>
          <a:bodyPr>
            <a:spAutoFit/>
          </a:bodyPr>
          <a:lstStyle/>
          <a:p>
            <a:pPr>
              <a:defRPr/>
            </a:pPr>
            <a:r>
              <a:rPr lang="en-US" altLang="ja-JP" sz="1000">
                <a:latin typeface="+mn-ea"/>
                <a:ea typeface="+mn-ea"/>
              </a:rPr>
              <a:t>100%</a:t>
            </a:r>
            <a:endParaRPr lang="ja-JP" altLang="en-US" sz="1000">
              <a:latin typeface="+mn-ea"/>
              <a:ea typeface="+mn-ea"/>
            </a:endParaRPr>
          </a:p>
        </p:txBody>
      </p:sp>
      <p:sp>
        <p:nvSpPr>
          <p:cNvPr id="35854" name="テキスト ボックス 66"/>
          <p:cNvSpPr txBox="1">
            <a:spLocks noChangeArrowheads="1"/>
          </p:cNvSpPr>
          <p:nvPr/>
        </p:nvSpPr>
        <p:spPr bwMode="auto">
          <a:xfrm>
            <a:off x="6072188" y="1254125"/>
            <a:ext cx="500062" cy="246063"/>
          </a:xfrm>
          <a:prstGeom prst="rect">
            <a:avLst/>
          </a:prstGeom>
          <a:noFill/>
          <a:ln w="9525">
            <a:noFill/>
            <a:miter lim="800000"/>
            <a:headEnd/>
            <a:tailEnd/>
          </a:ln>
        </p:spPr>
        <p:txBody>
          <a:bodyPr>
            <a:spAutoFit/>
          </a:bodyPr>
          <a:lstStyle/>
          <a:p>
            <a:pPr>
              <a:defRPr/>
            </a:pPr>
            <a:r>
              <a:rPr lang="en-US" altLang="ja-JP" sz="1000">
                <a:latin typeface="+mn-ea"/>
                <a:ea typeface="+mn-ea"/>
              </a:rPr>
              <a:t>100%</a:t>
            </a:r>
            <a:endParaRPr lang="ja-JP" altLang="en-US" sz="1000">
              <a:latin typeface="+mn-ea"/>
              <a:ea typeface="+mn-ea"/>
            </a:endParaRPr>
          </a:p>
        </p:txBody>
      </p:sp>
      <p:cxnSp>
        <p:nvCxnSpPr>
          <p:cNvPr id="35850" name="直線コネクタ 68"/>
          <p:cNvCxnSpPr>
            <a:cxnSpLocks noChangeShapeType="1"/>
          </p:cNvCxnSpPr>
          <p:nvPr/>
        </p:nvCxnSpPr>
        <p:spPr bwMode="auto">
          <a:xfrm flipV="1">
            <a:off x="2928938" y="1570038"/>
            <a:ext cx="392112" cy="1587"/>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sp>
        <p:nvSpPr>
          <p:cNvPr id="35856" name="テキスト ボックス 69"/>
          <p:cNvSpPr txBox="1">
            <a:spLocks noChangeArrowheads="1"/>
          </p:cNvSpPr>
          <p:nvPr/>
        </p:nvSpPr>
        <p:spPr bwMode="auto">
          <a:xfrm>
            <a:off x="2571750" y="1468438"/>
            <a:ext cx="500063" cy="246062"/>
          </a:xfrm>
          <a:prstGeom prst="rect">
            <a:avLst/>
          </a:prstGeom>
          <a:noFill/>
          <a:ln w="9525">
            <a:noFill/>
            <a:miter lim="800000"/>
            <a:headEnd/>
            <a:tailEnd/>
          </a:ln>
        </p:spPr>
        <p:txBody>
          <a:bodyPr>
            <a:spAutoFit/>
          </a:bodyPr>
          <a:lstStyle/>
          <a:p>
            <a:pPr>
              <a:defRPr/>
            </a:pPr>
            <a:r>
              <a:rPr lang="en-US" altLang="ja-JP" sz="1000">
                <a:latin typeface="+mn-ea"/>
                <a:ea typeface="+mn-ea"/>
              </a:rPr>
              <a:t>80%</a:t>
            </a:r>
            <a:endParaRPr lang="ja-JP" altLang="en-US" sz="1000">
              <a:latin typeface="+mn-ea"/>
              <a:ea typeface="+mn-ea"/>
            </a:endParaRPr>
          </a:p>
        </p:txBody>
      </p:sp>
      <p:sp>
        <p:nvSpPr>
          <p:cNvPr id="35857" name="テキスト ボックス 70"/>
          <p:cNvSpPr txBox="1">
            <a:spLocks noChangeArrowheads="1"/>
          </p:cNvSpPr>
          <p:nvPr/>
        </p:nvSpPr>
        <p:spPr bwMode="auto">
          <a:xfrm>
            <a:off x="6072188" y="1785938"/>
            <a:ext cx="500062" cy="246062"/>
          </a:xfrm>
          <a:prstGeom prst="rect">
            <a:avLst/>
          </a:prstGeom>
          <a:noFill/>
          <a:ln w="9525">
            <a:noFill/>
            <a:miter lim="800000"/>
            <a:headEnd/>
            <a:tailEnd/>
          </a:ln>
        </p:spPr>
        <p:txBody>
          <a:bodyPr>
            <a:spAutoFit/>
          </a:bodyPr>
          <a:lstStyle/>
          <a:p>
            <a:pPr>
              <a:defRPr/>
            </a:pPr>
            <a:r>
              <a:rPr lang="en-US" altLang="ja-JP" sz="1000">
                <a:latin typeface="+mn-ea"/>
                <a:ea typeface="+mn-ea"/>
              </a:rPr>
              <a:t>40%</a:t>
            </a:r>
            <a:endParaRPr lang="ja-JP" altLang="en-US" sz="1000">
              <a:latin typeface="+mn-ea"/>
              <a:ea typeface="+mn-ea"/>
            </a:endParaRPr>
          </a:p>
        </p:txBody>
      </p:sp>
      <p:cxnSp>
        <p:nvCxnSpPr>
          <p:cNvPr id="2" name="直線矢印コネクタ 77"/>
          <p:cNvCxnSpPr>
            <a:cxnSpLocks noChangeShapeType="1"/>
          </p:cNvCxnSpPr>
          <p:nvPr/>
        </p:nvCxnSpPr>
        <p:spPr bwMode="auto">
          <a:xfrm rot="10800000">
            <a:off x="5715000" y="1928813"/>
            <a:ext cx="357188" cy="1587"/>
          </a:xfrm>
          <a:prstGeom prst="straightConnector1">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3" name="直線コネクタ 87"/>
          <p:cNvCxnSpPr>
            <a:cxnSpLocks noChangeShapeType="1"/>
          </p:cNvCxnSpPr>
          <p:nvPr/>
        </p:nvCxnSpPr>
        <p:spPr bwMode="auto">
          <a:xfrm>
            <a:off x="4572000" y="2286000"/>
            <a:ext cx="1357313" cy="1588"/>
          </a:xfrm>
          <a:prstGeom prst="line">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855" name="直線コネクタ 95"/>
          <p:cNvCxnSpPr>
            <a:cxnSpLocks noChangeShapeType="1"/>
          </p:cNvCxnSpPr>
          <p:nvPr/>
        </p:nvCxnSpPr>
        <p:spPr bwMode="auto">
          <a:xfrm>
            <a:off x="2928938" y="2286000"/>
            <a:ext cx="285750" cy="1588"/>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sp>
        <p:nvSpPr>
          <p:cNvPr id="35861" name="テキスト ボックス 98"/>
          <p:cNvSpPr txBox="1">
            <a:spLocks noChangeArrowheads="1"/>
          </p:cNvSpPr>
          <p:nvPr/>
        </p:nvSpPr>
        <p:spPr bwMode="auto">
          <a:xfrm>
            <a:off x="2643188" y="2143125"/>
            <a:ext cx="357187" cy="246063"/>
          </a:xfrm>
          <a:prstGeom prst="rect">
            <a:avLst/>
          </a:prstGeom>
          <a:noFill/>
          <a:ln w="9525">
            <a:noFill/>
            <a:miter lim="800000"/>
            <a:headEnd/>
            <a:tailEnd/>
          </a:ln>
        </p:spPr>
        <p:txBody>
          <a:bodyPr>
            <a:spAutoFit/>
          </a:bodyPr>
          <a:lstStyle/>
          <a:p>
            <a:pPr>
              <a:defRPr/>
            </a:pPr>
            <a:r>
              <a:rPr lang="en-US" altLang="ja-JP" sz="1000">
                <a:latin typeface="+mn-ea"/>
                <a:ea typeface="+mn-ea"/>
              </a:rPr>
              <a:t>0%</a:t>
            </a:r>
            <a:endParaRPr lang="ja-JP" altLang="en-US" sz="1000">
              <a:latin typeface="+mn-ea"/>
              <a:ea typeface="+mn-ea"/>
            </a:endParaRPr>
          </a:p>
        </p:txBody>
      </p:sp>
      <p:cxnSp>
        <p:nvCxnSpPr>
          <p:cNvPr id="4" name="直線コネクタ 99"/>
          <p:cNvCxnSpPr>
            <a:cxnSpLocks noChangeShapeType="1"/>
          </p:cNvCxnSpPr>
          <p:nvPr/>
        </p:nvCxnSpPr>
        <p:spPr bwMode="auto">
          <a:xfrm>
            <a:off x="5786438" y="2286000"/>
            <a:ext cx="285750" cy="1588"/>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sp>
        <p:nvSpPr>
          <p:cNvPr id="35863" name="テキスト ボックス 100"/>
          <p:cNvSpPr txBox="1">
            <a:spLocks noChangeArrowheads="1"/>
          </p:cNvSpPr>
          <p:nvPr/>
        </p:nvSpPr>
        <p:spPr bwMode="auto">
          <a:xfrm>
            <a:off x="6143625" y="2143125"/>
            <a:ext cx="357188" cy="246063"/>
          </a:xfrm>
          <a:prstGeom prst="rect">
            <a:avLst/>
          </a:prstGeom>
          <a:noFill/>
          <a:ln w="9525">
            <a:noFill/>
            <a:miter lim="800000"/>
            <a:headEnd/>
            <a:tailEnd/>
          </a:ln>
        </p:spPr>
        <p:txBody>
          <a:bodyPr>
            <a:spAutoFit/>
          </a:bodyPr>
          <a:lstStyle/>
          <a:p>
            <a:pPr>
              <a:defRPr/>
            </a:pPr>
            <a:r>
              <a:rPr lang="en-US" altLang="ja-JP" sz="1000">
                <a:latin typeface="+mn-ea"/>
                <a:ea typeface="+mn-ea"/>
              </a:rPr>
              <a:t>0%</a:t>
            </a:r>
            <a:endParaRPr lang="ja-JP" altLang="en-US" sz="1000">
              <a:latin typeface="+mn-ea"/>
              <a:ea typeface="+mn-ea"/>
            </a:endParaRPr>
          </a:p>
        </p:txBody>
      </p:sp>
      <p:cxnSp>
        <p:nvCxnSpPr>
          <p:cNvPr id="35859" name="直線コネクタ 139"/>
          <p:cNvCxnSpPr>
            <a:cxnSpLocks noChangeShapeType="1"/>
          </p:cNvCxnSpPr>
          <p:nvPr/>
        </p:nvCxnSpPr>
        <p:spPr bwMode="auto">
          <a:xfrm rot="5400000" flipH="1" flipV="1">
            <a:off x="4392612" y="1822451"/>
            <a:ext cx="930275" cy="0"/>
          </a:xfrm>
          <a:prstGeom prst="line">
            <a:avLst/>
          </a:prstGeom>
          <a:noFill/>
          <a:ln w="9525" algn="ctr">
            <a:solidFill>
              <a:schemeClr val="tx1"/>
            </a:solidFill>
            <a:round/>
            <a:headEnd type="oval" w="med" len="med"/>
            <a:tailEnd type="arrow" w="med" len="med"/>
          </a:ln>
          <a:extLst>
            <a:ext uri="{909E8E84-426E-40DD-AFC4-6F175D3DCCD1}">
              <a14:hiddenFill xmlns:a14="http://schemas.microsoft.com/office/drawing/2010/main">
                <a:noFill/>
              </a14:hiddenFill>
            </a:ext>
          </a:extLst>
        </p:spPr>
      </p:cxnSp>
      <p:cxnSp>
        <p:nvCxnSpPr>
          <p:cNvPr id="35860" name="直線コネクタ 152"/>
          <p:cNvCxnSpPr>
            <a:cxnSpLocks noChangeShapeType="1"/>
          </p:cNvCxnSpPr>
          <p:nvPr/>
        </p:nvCxnSpPr>
        <p:spPr bwMode="auto">
          <a:xfrm rot="5400000" flipH="1" flipV="1">
            <a:off x="3678237" y="1822451"/>
            <a:ext cx="930275" cy="0"/>
          </a:xfrm>
          <a:prstGeom prst="line">
            <a:avLst/>
          </a:prstGeom>
          <a:noFill/>
          <a:ln w="9525" algn="ctr">
            <a:solidFill>
              <a:schemeClr val="tx1"/>
            </a:solidFill>
            <a:round/>
            <a:headEnd type="oval" w="med" len="med"/>
            <a:tailEnd type="arrow" w="med" len="med"/>
          </a:ln>
          <a:extLst>
            <a:ext uri="{909E8E84-426E-40DD-AFC4-6F175D3DCCD1}">
              <a14:hiddenFill xmlns:a14="http://schemas.microsoft.com/office/drawing/2010/main">
                <a:noFill/>
              </a14:hiddenFill>
            </a:ext>
          </a:extLst>
        </p:spPr>
      </p:cxnSp>
      <p:cxnSp>
        <p:nvCxnSpPr>
          <p:cNvPr id="5" name="直線コネクタ 155"/>
          <p:cNvCxnSpPr>
            <a:cxnSpLocks noChangeShapeType="1"/>
          </p:cNvCxnSpPr>
          <p:nvPr/>
        </p:nvCxnSpPr>
        <p:spPr bwMode="auto">
          <a:xfrm rot="5400000" flipH="1" flipV="1">
            <a:off x="5249069" y="1821657"/>
            <a:ext cx="930275" cy="1587"/>
          </a:xfrm>
          <a:prstGeom prst="line">
            <a:avLst/>
          </a:prstGeom>
          <a:noFill/>
          <a:ln w="9525" algn="ctr">
            <a:solidFill>
              <a:schemeClr val="tx1"/>
            </a:solidFill>
            <a:round/>
            <a:headEnd type="oval" w="med" len="med"/>
            <a:tailEnd type="arrow" w="med" len="med"/>
          </a:ln>
          <a:extLst>
            <a:ext uri="{909E8E84-426E-40DD-AFC4-6F175D3DCCD1}">
              <a14:hiddenFill xmlns:a14="http://schemas.microsoft.com/office/drawing/2010/main">
                <a:noFill/>
              </a14:hiddenFill>
            </a:ext>
          </a:extLst>
        </p:spPr>
      </p:cxnSp>
      <p:sp>
        <p:nvSpPr>
          <p:cNvPr id="35869" name="正方形/長方形 156"/>
          <p:cNvSpPr>
            <a:spLocks noChangeArrowheads="1"/>
          </p:cNvSpPr>
          <p:nvPr/>
        </p:nvSpPr>
        <p:spPr bwMode="auto">
          <a:xfrm>
            <a:off x="4857750" y="1928813"/>
            <a:ext cx="857250" cy="371475"/>
          </a:xfrm>
          <a:prstGeom prst="rect">
            <a:avLst/>
          </a:prstGeom>
          <a:solidFill>
            <a:srgbClr val="FF7C80"/>
          </a:solidFill>
          <a:ln w="28575" algn="ctr">
            <a:solidFill>
              <a:srgbClr val="FF0000"/>
            </a:solidFill>
            <a:prstDash val="sysDash"/>
            <a:round/>
            <a:headEnd/>
            <a:tailEnd type="triangle" w="med" len="med"/>
          </a:ln>
        </p:spPr>
        <p:txBody>
          <a:bodyPr lIns="90000" tIns="46800" rIns="90000" bIns="46800">
            <a:spAutoFit/>
          </a:bodyPr>
          <a:lstStyle/>
          <a:p>
            <a:pPr>
              <a:lnSpc>
                <a:spcPct val="90000"/>
              </a:lnSpc>
              <a:spcBef>
                <a:spcPct val="20000"/>
              </a:spcBef>
              <a:defRPr/>
            </a:pPr>
            <a:endParaRPr lang="ja-JP" altLang="en-US" sz="2000">
              <a:latin typeface="+mn-ea"/>
              <a:ea typeface="+mn-ea"/>
            </a:endParaRPr>
          </a:p>
        </p:txBody>
      </p:sp>
      <p:sp>
        <p:nvSpPr>
          <p:cNvPr id="35870" name="テキスト ボックス 157"/>
          <p:cNvSpPr txBox="1">
            <a:spLocks noChangeArrowheads="1"/>
          </p:cNvSpPr>
          <p:nvPr/>
        </p:nvSpPr>
        <p:spPr bwMode="auto">
          <a:xfrm>
            <a:off x="4643438" y="2254250"/>
            <a:ext cx="500062" cy="246063"/>
          </a:xfrm>
          <a:prstGeom prst="rect">
            <a:avLst/>
          </a:prstGeom>
          <a:noFill/>
          <a:ln w="9525">
            <a:noFill/>
            <a:miter lim="800000"/>
            <a:headEnd/>
            <a:tailEnd/>
          </a:ln>
        </p:spPr>
        <p:txBody>
          <a:bodyPr>
            <a:spAutoFit/>
          </a:bodyPr>
          <a:lstStyle/>
          <a:p>
            <a:pPr>
              <a:defRPr/>
            </a:pPr>
            <a:r>
              <a:rPr lang="en-US" altLang="ja-JP" sz="1000">
                <a:latin typeface="+mn-ea"/>
                <a:ea typeface="+mn-ea"/>
              </a:rPr>
              <a:t>0.0</a:t>
            </a:r>
            <a:endParaRPr lang="ja-JP" altLang="en-US" sz="1000">
              <a:latin typeface="+mn-ea"/>
              <a:ea typeface="+mn-ea"/>
            </a:endParaRPr>
          </a:p>
        </p:txBody>
      </p:sp>
      <p:sp>
        <p:nvSpPr>
          <p:cNvPr id="35864" name="コンテンツ プレースホルダ 150"/>
          <p:cNvSpPr>
            <a:spLocks noGrp="1"/>
          </p:cNvSpPr>
          <p:nvPr>
            <p:ph sz="half" idx="2"/>
          </p:nvPr>
        </p:nvSpPr>
        <p:spPr>
          <a:xfrm>
            <a:off x="4595813" y="2667000"/>
            <a:ext cx="4191000" cy="3762375"/>
          </a:xfrm>
        </p:spPr>
        <p:txBody>
          <a:bodyPr/>
          <a:lstStyle/>
          <a:p>
            <a:pPr eaLnBrk="1" hangingPunct="1">
              <a:buFont typeface="Wingdings" pitchFamily="2" charset="2"/>
              <a:buNone/>
            </a:pPr>
            <a:endParaRPr lang="en-US" altLang="ja-JP" sz="1400" smtClean="0">
              <a:latin typeface="ＭＳ ゴシック" pitchFamily="49" charset="-128"/>
            </a:endParaRPr>
          </a:p>
          <a:p>
            <a:pPr eaLnBrk="1" hangingPunct="1">
              <a:buFont typeface="Wingdings" pitchFamily="2" charset="2"/>
              <a:buNone/>
            </a:pPr>
            <a:endParaRPr lang="en-US" altLang="ja-JP" sz="1400" smtClean="0">
              <a:latin typeface="ＭＳ ゴシック" pitchFamily="49" charset="-128"/>
            </a:endParaRPr>
          </a:p>
          <a:p>
            <a:pPr eaLnBrk="1" hangingPunct="1">
              <a:buFont typeface="Wingdings" pitchFamily="2" charset="2"/>
              <a:buNone/>
            </a:pPr>
            <a:r>
              <a:rPr lang="en-US" altLang="ja-JP" sz="1400" smtClean="0">
                <a:latin typeface="ＭＳ ゴシック" pitchFamily="49" charset="-128"/>
              </a:rPr>
              <a:t>"</a:t>
            </a:r>
            <a:r>
              <a:rPr lang="en-US" altLang="ja-JP" sz="1400" b="1" smtClean="0">
                <a:solidFill>
                  <a:srgbClr val="FF0000"/>
                </a:solidFill>
                <a:latin typeface="ＭＳ ゴシック" pitchFamily="49" charset="-128"/>
              </a:rPr>
              <a:t>svcShapes</a:t>
            </a:r>
            <a:r>
              <a:rPr lang="en-US" altLang="ja-JP" sz="1400" smtClean="0">
                <a:latin typeface="ＭＳ ゴシック" pitchFamily="49" charset="-128"/>
              </a:rPr>
              <a:t>":[</a:t>
            </a:r>
          </a:p>
          <a:p>
            <a:pPr eaLnBrk="1" hangingPunct="1">
              <a:buFont typeface="Wingdings" pitchFamily="2" charset="2"/>
              <a:buNone/>
            </a:pPr>
            <a:r>
              <a:rPr lang="en-US" altLang="ja-JP" sz="1400" smtClean="0">
                <a:latin typeface="ＭＳ ゴシック" pitchFamily="49" charset="-128"/>
              </a:rPr>
              <a:t>		{</a:t>
            </a:r>
          </a:p>
          <a:p>
            <a:pPr eaLnBrk="1" hangingPunct="1">
              <a:buFont typeface="Wingdings" pitchFamily="2" charset="2"/>
              <a:buNone/>
            </a:pPr>
            <a:r>
              <a:rPr lang="en-US" altLang="ja-JP" sz="1400" smtClean="0">
                <a:latin typeface="ＭＳ ゴシック" pitchFamily="49" charset="-128"/>
              </a:rPr>
              <a:t>		"Type":"Rectangle",</a:t>
            </a:r>
          </a:p>
          <a:p>
            <a:pPr eaLnBrk="1" hangingPunct="1">
              <a:buFont typeface="Wingdings" pitchFamily="2" charset="2"/>
              <a:buNone/>
            </a:pPr>
            <a:r>
              <a:rPr lang="en-US" altLang="ja-JP" sz="1400" smtClean="0">
                <a:latin typeface="ＭＳ ゴシック" pitchFamily="49" charset="-128"/>
              </a:rPr>
              <a:t>		"Size":"100%,40%",</a:t>
            </a:r>
          </a:p>
          <a:p>
            <a:pPr eaLnBrk="1" hangingPunct="1">
              <a:buFont typeface="Wingdings" pitchFamily="2" charset="2"/>
              <a:buNone/>
            </a:pPr>
            <a:r>
              <a:rPr lang="en-US" altLang="ja-JP" sz="1400" smtClean="0">
                <a:latin typeface="ＭＳ ゴシック" pitchFamily="49" charset="-128"/>
              </a:rPr>
              <a:t>		"Pen":{"Color":"${ARG0}","Width":1, 	"DashStyle":"Dash"},</a:t>
            </a:r>
          </a:p>
          <a:p>
            <a:pPr eaLnBrk="1" hangingPunct="1">
              <a:buFont typeface="Wingdings" pitchFamily="2" charset="2"/>
              <a:buNone/>
            </a:pPr>
            <a:r>
              <a:rPr lang="en-US" altLang="ja-JP" sz="1400" smtClean="0">
                <a:latin typeface="ＭＳ ゴシック" pitchFamily="49" charset="-128"/>
              </a:rPr>
              <a:t>		"Fill":"${ARG0}",</a:t>
            </a:r>
          </a:p>
          <a:p>
            <a:pPr eaLnBrk="1" hangingPunct="1">
              <a:buFont typeface="Wingdings" pitchFamily="2" charset="2"/>
              <a:buNone/>
            </a:pPr>
            <a:r>
              <a:rPr lang="en-US" altLang="ja-JP" sz="1400" smtClean="0">
                <a:latin typeface="ＭＳ ゴシック" pitchFamily="49" charset="-128"/>
              </a:rPr>
              <a:t>		"Alpha":100</a:t>
            </a:r>
          </a:p>
          <a:p>
            <a:pPr eaLnBrk="1" hangingPunct="1">
              <a:buFont typeface="Wingdings" pitchFamily="2" charset="2"/>
              <a:buNone/>
            </a:pPr>
            <a:r>
              <a:rPr lang="en-US" altLang="ja-JP" sz="1400" smtClean="0">
                <a:latin typeface="ＭＳ ゴシック" pitchFamily="49" charset="-128"/>
              </a:rPr>
              <a:t>		}</a:t>
            </a:r>
          </a:p>
          <a:p>
            <a:pPr eaLnBrk="1" hangingPunct="1">
              <a:buFont typeface="Wingdings" pitchFamily="2" charset="2"/>
              <a:buNone/>
            </a:pPr>
            <a:r>
              <a:rPr lang="en-US" altLang="ja-JP" sz="1400" smtClean="0">
                <a:latin typeface="ＭＳ ゴシック" pitchFamily="49" charset="-128"/>
              </a:rPr>
              <a:t>]</a:t>
            </a:r>
          </a:p>
          <a:p>
            <a:pPr eaLnBrk="1" hangingPunct="1"/>
            <a:endParaRPr lang="ja-JP" altLang="en-US" sz="1400" smtClean="0">
              <a:latin typeface="ＭＳ ゴシック" pitchFamily="49" charset="-128"/>
            </a:endParaRPr>
          </a:p>
        </p:txBody>
      </p:sp>
      <p:sp>
        <p:nvSpPr>
          <p:cNvPr id="35865" name="コンテンツ プレースホルダ 150"/>
          <p:cNvSpPr>
            <a:spLocks noGrp="1"/>
          </p:cNvSpPr>
          <p:nvPr>
            <p:ph sz="half" idx="2"/>
          </p:nvPr>
        </p:nvSpPr>
        <p:spPr>
          <a:xfrm>
            <a:off x="214313" y="2667000"/>
            <a:ext cx="4429125" cy="3762375"/>
          </a:xfrm>
        </p:spPr>
        <p:txBody>
          <a:bodyPr/>
          <a:lstStyle/>
          <a:p>
            <a:pPr eaLnBrk="1" hangingPunct="1">
              <a:buFont typeface="Wingdings" pitchFamily="2" charset="2"/>
              <a:buNone/>
            </a:pPr>
            <a:endParaRPr lang="en-US" altLang="ja-JP" sz="1400" smtClean="0">
              <a:latin typeface="ＭＳ ゴシック" pitchFamily="49" charset="-128"/>
            </a:endParaRPr>
          </a:p>
          <a:p>
            <a:pPr eaLnBrk="1" hangingPunct="1">
              <a:buFont typeface="Wingdings" pitchFamily="2" charset="2"/>
              <a:buNone/>
            </a:pPr>
            <a:endParaRPr lang="en-US" altLang="ja-JP" sz="1400" smtClean="0">
              <a:latin typeface="ＭＳ ゴシック" pitchFamily="49" charset="-128"/>
            </a:endParaRPr>
          </a:p>
          <a:p>
            <a:pPr eaLnBrk="1" hangingPunct="1">
              <a:buFont typeface="Wingdings" pitchFamily="2" charset="2"/>
              <a:buNone/>
            </a:pPr>
            <a:r>
              <a:rPr lang="en-US" altLang="ja-JP" sz="1400" smtClean="0">
                <a:latin typeface="ＭＳ ゴシック" pitchFamily="49" charset="-128"/>
              </a:rPr>
              <a:t>"</a:t>
            </a:r>
            <a:r>
              <a:rPr lang="en-US" altLang="ja-JP" sz="1400" b="1" smtClean="0">
                <a:solidFill>
                  <a:srgbClr val="00B050"/>
                </a:solidFill>
                <a:latin typeface="ＭＳ ゴシック" pitchFamily="49" charset="-128"/>
              </a:rPr>
              <a:t>runningShapes</a:t>
            </a:r>
            <a:r>
              <a:rPr lang="en-US" altLang="ja-JP" sz="1400" smtClean="0">
                <a:latin typeface="ＭＳ ゴシック" pitchFamily="49" charset="-128"/>
              </a:rPr>
              <a:t>":[</a:t>
            </a:r>
          </a:p>
          <a:p>
            <a:pPr eaLnBrk="1" hangingPunct="1">
              <a:buFont typeface="Wingdings" pitchFamily="2" charset="2"/>
              <a:buNone/>
            </a:pPr>
            <a:r>
              <a:rPr lang="en-US" altLang="ja-JP" sz="1400" smtClean="0">
                <a:latin typeface="ＭＳ ゴシック" pitchFamily="49" charset="-128"/>
              </a:rPr>
              <a:t>		{</a:t>
            </a:r>
          </a:p>
          <a:p>
            <a:pPr eaLnBrk="1" hangingPunct="1">
              <a:buFont typeface="Wingdings" pitchFamily="2" charset="2"/>
              <a:buNone/>
            </a:pPr>
            <a:r>
              <a:rPr lang="en-US" altLang="ja-JP" sz="1400" smtClean="0">
                <a:latin typeface="ＭＳ ゴシック" pitchFamily="49" charset="-128"/>
              </a:rPr>
              <a:t>		"Type":"Rectangle",</a:t>
            </a:r>
          </a:p>
          <a:p>
            <a:pPr eaLnBrk="1" hangingPunct="1">
              <a:buFont typeface="Wingdings" pitchFamily="2" charset="2"/>
              <a:buNone/>
            </a:pPr>
            <a:r>
              <a:rPr lang="en-US" altLang="ja-JP" sz="1400" smtClean="0">
                <a:latin typeface="ＭＳ ゴシック" pitchFamily="49" charset="-128"/>
              </a:rPr>
              <a:t>		"Size":"100%,80%",</a:t>
            </a:r>
          </a:p>
          <a:p>
            <a:pPr eaLnBrk="1" hangingPunct="1">
              <a:buFont typeface="Wingdings" pitchFamily="2" charset="2"/>
              <a:buNone/>
            </a:pPr>
            <a:r>
              <a:rPr lang="en-US" altLang="ja-JP" sz="1400" smtClean="0">
                <a:latin typeface="ＭＳ ゴシック" pitchFamily="49" charset="-128"/>
              </a:rPr>
              <a:t>		"Pen":{"Color":"ff00ff00","Width":1},</a:t>
            </a:r>
          </a:p>
          <a:p>
            <a:pPr eaLnBrk="1" hangingPunct="1">
              <a:buFont typeface="Wingdings" pitchFamily="2" charset="2"/>
              <a:buNone/>
            </a:pPr>
            <a:r>
              <a:rPr lang="en-US" altLang="ja-JP" sz="1400" smtClean="0">
                <a:latin typeface="ＭＳ ゴシック" pitchFamily="49" charset="-128"/>
              </a:rPr>
              <a:t>		"Fill":"6600ff00"</a:t>
            </a:r>
          </a:p>
          <a:p>
            <a:pPr eaLnBrk="1" hangingPunct="1">
              <a:buFont typeface="Wingdings" pitchFamily="2" charset="2"/>
              <a:buNone/>
            </a:pPr>
            <a:r>
              <a:rPr lang="en-US" altLang="ja-JP" sz="1400" smtClean="0">
                <a:latin typeface="ＭＳ ゴシック" pitchFamily="49" charset="-128"/>
              </a:rPr>
              <a:t>		}</a:t>
            </a:r>
          </a:p>
          <a:p>
            <a:pPr eaLnBrk="1" hangingPunct="1">
              <a:buFont typeface="Wingdings" pitchFamily="2" charset="2"/>
              <a:buNone/>
            </a:pPr>
            <a:r>
              <a:rPr lang="en-US" altLang="ja-JP" sz="1400" smtClean="0">
                <a:latin typeface="ＭＳ ゴシック" pitchFamily="49" charset="-128"/>
              </a:rPr>
              <a:t>	]</a:t>
            </a:r>
          </a:p>
          <a:p>
            <a:pPr eaLnBrk="1" hangingPunct="1"/>
            <a:endParaRPr lang="ja-JP" altLang="en-US" sz="1400" smtClean="0">
              <a:latin typeface="ＭＳ ゴシック" pitchFamily="49" charset="-128"/>
            </a:endParaRPr>
          </a:p>
        </p:txBody>
      </p:sp>
      <p:sp>
        <p:nvSpPr>
          <p:cNvPr id="35847" name="テキスト ボックス 163"/>
          <p:cNvSpPr txBox="1">
            <a:spLocks noChangeArrowheads="1"/>
          </p:cNvSpPr>
          <p:nvPr/>
        </p:nvSpPr>
        <p:spPr bwMode="auto">
          <a:xfrm>
            <a:off x="3929063" y="2254250"/>
            <a:ext cx="500062" cy="246063"/>
          </a:xfrm>
          <a:prstGeom prst="rect">
            <a:avLst/>
          </a:prstGeom>
          <a:noFill/>
          <a:ln w="9525">
            <a:noFill/>
            <a:miter lim="800000"/>
            <a:headEnd/>
            <a:tailEnd/>
          </a:ln>
        </p:spPr>
        <p:txBody>
          <a:bodyPr>
            <a:spAutoFit/>
          </a:bodyPr>
          <a:lstStyle/>
          <a:p>
            <a:pPr>
              <a:defRPr/>
            </a:pPr>
            <a:r>
              <a:rPr lang="en-US" altLang="ja-JP" sz="1000">
                <a:latin typeface="+mn-ea"/>
                <a:ea typeface="+mn-ea"/>
              </a:rPr>
              <a:t>100%</a:t>
            </a:r>
            <a:endParaRPr lang="ja-JP" altLang="en-US" sz="1000">
              <a:latin typeface="+mn-ea"/>
              <a:ea typeface="+mn-ea"/>
            </a:endParaRPr>
          </a:p>
        </p:txBody>
      </p:sp>
      <p:sp>
        <p:nvSpPr>
          <p:cNvPr id="35848" name="テキスト ボックス 164"/>
          <p:cNvSpPr txBox="1">
            <a:spLocks noChangeArrowheads="1"/>
          </p:cNvSpPr>
          <p:nvPr/>
        </p:nvSpPr>
        <p:spPr bwMode="auto">
          <a:xfrm>
            <a:off x="5500688" y="2286000"/>
            <a:ext cx="500062" cy="246063"/>
          </a:xfrm>
          <a:prstGeom prst="rect">
            <a:avLst/>
          </a:prstGeom>
          <a:noFill/>
          <a:ln w="9525">
            <a:noFill/>
            <a:miter lim="800000"/>
            <a:headEnd/>
            <a:tailEnd/>
          </a:ln>
        </p:spPr>
        <p:txBody>
          <a:bodyPr>
            <a:spAutoFit/>
          </a:bodyPr>
          <a:lstStyle/>
          <a:p>
            <a:pPr>
              <a:defRPr/>
            </a:pPr>
            <a:r>
              <a:rPr lang="en-US" altLang="ja-JP" sz="1000">
                <a:latin typeface="+mn-ea"/>
                <a:ea typeface="+mn-ea"/>
              </a:rPr>
              <a:t>100%</a:t>
            </a:r>
            <a:endParaRPr lang="ja-JP" altLang="en-US" sz="1000">
              <a:latin typeface="+mn-ea"/>
              <a:ea typeface="+mn-ea"/>
            </a:endParaRPr>
          </a:p>
        </p:txBody>
      </p:sp>
      <p:sp>
        <p:nvSpPr>
          <p:cNvPr id="35868" name="正方形/長方形 30"/>
          <p:cNvSpPr>
            <a:spLocks noChangeArrowheads="1"/>
          </p:cNvSpPr>
          <p:nvPr/>
        </p:nvSpPr>
        <p:spPr bwMode="auto">
          <a:xfrm>
            <a:off x="2428875" y="1214438"/>
            <a:ext cx="4214813" cy="1357312"/>
          </a:xfrm>
          <a:prstGeom prst="rect">
            <a:avLst/>
          </a:prstGeom>
          <a:noFill/>
          <a:ln w="28575" algn="ctr">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6" name="正方形/長方形 31"/>
          <p:cNvSpPr>
            <a:spLocks noChangeArrowheads="1"/>
          </p:cNvSpPr>
          <p:nvPr/>
        </p:nvSpPr>
        <p:spPr bwMode="auto">
          <a:xfrm>
            <a:off x="3357563" y="1571625"/>
            <a:ext cx="785812" cy="714375"/>
          </a:xfrm>
          <a:prstGeom prst="rect">
            <a:avLst/>
          </a:prstGeom>
          <a:solidFill>
            <a:srgbClr val="92D050">
              <a:alpha val="50195"/>
            </a:srgbClr>
          </a:solidFill>
          <a:ln w="19050" algn="ctr">
            <a:solidFill>
              <a:srgbClr val="00B05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0"/>
          </p:nvPr>
        </p:nvSpPr>
        <p:spPr/>
        <p:txBody>
          <a:bodyPr/>
          <a:lstStyle/>
          <a:p>
            <a:pPr>
              <a:defRPr/>
            </a:pPr>
            <a:fld id="{39B74727-D968-4F0E-B039-A9E442C53961}" type="slidenum">
              <a:rPr lang="ja-JP" altLang="en-US"/>
              <a:pPr>
                <a:defRPr/>
              </a:pPr>
              <a:t>33</a:t>
            </a:fld>
            <a:endParaRPr lang="ja-JP" altLang="en-US"/>
          </a:p>
        </p:txBody>
      </p:sp>
      <p:sp>
        <p:nvSpPr>
          <p:cNvPr id="36867" name="タイトル 1"/>
          <p:cNvSpPr>
            <a:spLocks noGrp="1"/>
          </p:cNvSpPr>
          <p:nvPr>
            <p:ph type="title"/>
          </p:nvPr>
        </p:nvSpPr>
        <p:spPr/>
        <p:txBody>
          <a:bodyPr/>
          <a:lstStyle/>
          <a:p>
            <a:pPr eaLnBrk="1" hangingPunct="1"/>
            <a:r>
              <a:rPr lang="ja-JP" altLang="en-US" smtClean="0"/>
              <a:t>図形の定義 </a:t>
            </a:r>
            <a:r>
              <a:rPr lang="en-US" altLang="ja-JP" smtClean="0"/>
              <a:t>– </a:t>
            </a:r>
            <a:r>
              <a:rPr lang="en-US" altLang="ja-JP" smtClean="0">
                <a:latin typeface="Times New Roman" pitchFamily="18" charset="0"/>
              </a:rPr>
              <a:t>Type : Line/Arrow</a:t>
            </a:r>
            <a:r>
              <a:rPr lang="en-US" altLang="ja-JP" smtClean="0"/>
              <a:t> </a:t>
            </a:r>
            <a:endParaRPr lang="ja-JP" altLang="en-US" smtClean="0"/>
          </a:p>
        </p:txBody>
      </p:sp>
      <p:sp>
        <p:nvSpPr>
          <p:cNvPr id="36868" name="コンテンツ プレースホルダ 2"/>
          <p:cNvSpPr>
            <a:spLocks noGrp="1"/>
          </p:cNvSpPr>
          <p:nvPr>
            <p:ph idx="1"/>
          </p:nvPr>
        </p:nvSpPr>
        <p:spPr>
          <a:xfrm>
            <a:off x="304800" y="1000125"/>
            <a:ext cx="8458200" cy="5486400"/>
          </a:xfrm>
        </p:spPr>
        <p:txBody>
          <a:bodyPr/>
          <a:lstStyle/>
          <a:p>
            <a:pPr eaLnBrk="1" hangingPunct="1"/>
            <a:r>
              <a:rPr lang="ja-JP" altLang="en-US" smtClean="0"/>
              <a:t>“</a:t>
            </a:r>
            <a:r>
              <a:rPr lang="en-US" altLang="ja-JP" smtClean="0"/>
              <a:t>Line/Arrow</a:t>
            </a:r>
            <a:r>
              <a:rPr lang="ja-JP" altLang="en-US" smtClean="0"/>
              <a:t>”は以下のような属性を使うことができます．</a:t>
            </a:r>
            <a:endParaRPr lang="en-US" altLang="ja-JP" smtClean="0"/>
          </a:p>
          <a:p>
            <a:pPr eaLnBrk="1" hangingPunct="1"/>
            <a:endParaRPr lang="en-US" altLang="ja-JP" smtClean="0"/>
          </a:p>
          <a:p>
            <a:pPr eaLnBrk="1" hangingPunct="1"/>
            <a:r>
              <a:rPr lang="en-US" altLang="ja-JP" smtClean="0"/>
              <a:t>Points</a:t>
            </a:r>
            <a:r>
              <a:rPr lang="ja-JP" altLang="en-US" smtClean="0"/>
              <a:t>：始点と終点を指定する．</a:t>
            </a:r>
            <a:endParaRPr lang="en-US" altLang="ja-JP" smtClean="0"/>
          </a:p>
          <a:p>
            <a:pPr eaLnBrk="1" hangingPunct="1"/>
            <a:r>
              <a:rPr lang="en-US" altLang="ja-JP" smtClean="0"/>
              <a:t>Pen</a:t>
            </a:r>
            <a:r>
              <a:rPr lang="ja-JP" altLang="en-US" smtClean="0"/>
              <a:t>：縁取り線を指定する．</a:t>
            </a:r>
            <a:endParaRPr lang="en-US" altLang="ja-JP" smtClean="0"/>
          </a:p>
          <a:p>
            <a:pPr eaLnBrk="1" hangingPunct="1">
              <a:buFont typeface="Wingdings" pitchFamily="2" charset="2"/>
              <a:buNone/>
            </a:pPr>
            <a:r>
              <a:rPr lang="ja-JP" altLang="en-US" smtClean="0"/>
              <a:t>　　　 値はオブジェクト．メンバとして以下が使える</a:t>
            </a:r>
            <a:endParaRPr lang="en-US" altLang="ja-JP" smtClean="0"/>
          </a:p>
          <a:p>
            <a:pPr eaLnBrk="1" hangingPunct="1">
              <a:buFont typeface="Wingdings" pitchFamily="2" charset="2"/>
              <a:buNone/>
            </a:pPr>
            <a:r>
              <a:rPr lang="ja-JP" altLang="en-US" smtClean="0"/>
              <a:t>　　　　・</a:t>
            </a:r>
            <a:r>
              <a:rPr lang="en-US" altLang="ja-JP" smtClean="0"/>
              <a:t>Color - </a:t>
            </a:r>
            <a:r>
              <a:rPr lang="ja-JP" altLang="en-US" smtClean="0"/>
              <a:t>線の色</a:t>
            </a:r>
            <a:endParaRPr lang="en-US" altLang="ja-JP" smtClean="0"/>
          </a:p>
          <a:p>
            <a:pPr eaLnBrk="1" hangingPunct="1">
              <a:buFont typeface="Wingdings" pitchFamily="2" charset="2"/>
              <a:buNone/>
            </a:pPr>
            <a:r>
              <a:rPr lang="en-US" altLang="ja-JP" smtClean="0"/>
              <a:t>      </a:t>
            </a:r>
            <a:r>
              <a:rPr lang="ja-JP" altLang="en-US" smtClean="0"/>
              <a:t>　  ・</a:t>
            </a:r>
            <a:r>
              <a:rPr lang="en-US" altLang="ja-JP" smtClean="0"/>
              <a:t>Alpha – </a:t>
            </a:r>
            <a:r>
              <a:rPr lang="ja-JP" altLang="en-US" smtClean="0"/>
              <a:t>線の透明度</a:t>
            </a:r>
            <a:endParaRPr lang="en-US" altLang="ja-JP" smtClean="0"/>
          </a:p>
          <a:p>
            <a:pPr eaLnBrk="1" hangingPunct="1">
              <a:buFont typeface="Wingdings" pitchFamily="2" charset="2"/>
              <a:buNone/>
            </a:pPr>
            <a:r>
              <a:rPr lang="en-US" altLang="ja-JP" smtClean="0"/>
              <a:t>      </a:t>
            </a:r>
            <a:r>
              <a:rPr lang="ja-JP" altLang="en-US" smtClean="0"/>
              <a:t>　  ・</a:t>
            </a:r>
            <a:r>
              <a:rPr lang="en-US" altLang="ja-JP" smtClean="0"/>
              <a:t>Width - </a:t>
            </a:r>
            <a:r>
              <a:rPr lang="ja-JP" altLang="en-US" smtClean="0"/>
              <a:t>線の幅</a:t>
            </a:r>
            <a:endParaRPr lang="en-US" altLang="ja-JP" smtClean="0"/>
          </a:p>
          <a:p>
            <a:pPr eaLnBrk="1" hangingPunct="1"/>
            <a:endParaRPr lang="en-US" altLang="ja-JP" smtClean="0"/>
          </a:p>
          <a:p>
            <a:pPr eaLnBrk="1" hangingPunct="1"/>
            <a:r>
              <a:rPr lang="en-US" altLang="ja-JP" smtClean="0"/>
              <a:t>Type,Size,Location,Fill,Alpha,DashStyle,Arc(</a:t>
            </a:r>
            <a:r>
              <a:rPr lang="ja-JP" altLang="en-US" smtClean="0"/>
              <a:t>扇形の開始角度</a:t>
            </a:r>
            <a:r>
              <a:rPr lang="en-US" altLang="ja-JP" smtClean="0"/>
              <a:t>)</a:t>
            </a:r>
            <a:r>
              <a:rPr lang="ja-JP" altLang="en-US" smtClean="0"/>
              <a:t>も使用可能．</a:t>
            </a:r>
            <a:endParaRPr lang="en-US" altLang="ja-JP" smtClean="0"/>
          </a:p>
          <a:p>
            <a:pPr eaLnBrk="1" hangingPunct="1"/>
            <a:endParaRPr lang="en-US" altLang="ja-JP" smtClean="0"/>
          </a:p>
          <a:p>
            <a:pPr eaLnBrk="1" hangingPunct="1"/>
            <a:endParaRPr lang="ja-JP" altLang="en-US" smtClean="0"/>
          </a:p>
          <a:p>
            <a:pPr eaLnBrk="1" hangingPunct="1"/>
            <a:endParaRPr lang="ja-JP" alt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5"/>
          <p:cNvSpPr>
            <a:spLocks noGrp="1" noChangeArrowheads="1"/>
          </p:cNvSpPr>
          <p:nvPr>
            <p:ph type="sldNum" sz="quarter" idx="10"/>
          </p:nvPr>
        </p:nvSpPr>
        <p:spPr/>
        <p:txBody>
          <a:bodyPr/>
          <a:lstStyle/>
          <a:p>
            <a:pPr>
              <a:defRPr/>
            </a:pPr>
            <a:fld id="{936F1866-D8AB-4FCC-A639-36795020DC6D}" type="slidenum">
              <a:rPr lang="ja-JP" altLang="en-US">
                <a:latin typeface="+mn-ea"/>
              </a:rPr>
              <a:pPr>
                <a:defRPr/>
              </a:pPr>
              <a:t>34</a:t>
            </a:fld>
            <a:endParaRPr lang="ja-JP" altLang="en-US">
              <a:latin typeface="+mn-ea"/>
            </a:endParaRPr>
          </a:p>
        </p:txBody>
      </p:sp>
      <p:sp>
        <p:nvSpPr>
          <p:cNvPr id="37891" name="タイトル 1"/>
          <p:cNvSpPr>
            <a:spLocks noGrp="1"/>
          </p:cNvSpPr>
          <p:nvPr>
            <p:ph type="title"/>
          </p:nvPr>
        </p:nvSpPr>
        <p:spPr/>
        <p:txBody>
          <a:bodyPr/>
          <a:lstStyle/>
          <a:p>
            <a:pPr eaLnBrk="1" hangingPunct="1"/>
            <a:r>
              <a:rPr lang="ja-JP" altLang="en-US" smtClean="0">
                <a:latin typeface="ＭＳ ゴシック" pitchFamily="49" charset="-128"/>
              </a:rPr>
              <a:t>図形の定義 </a:t>
            </a:r>
            <a:r>
              <a:rPr lang="en-US" altLang="ja-JP" smtClean="0">
                <a:latin typeface="ＭＳ ゴシック" pitchFamily="49" charset="-128"/>
              </a:rPr>
              <a:t>– </a:t>
            </a:r>
            <a:r>
              <a:rPr lang="en-US" altLang="ja-JP" smtClean="0">
                <a:latin typeface="Times New Roman" pitchFamily="18" charset="0"/>
              </a:rPr>
              <a:t>Type : Line</a:t>
            </a:r>
            <a:r>
              <a:rPr lang="en-US" altLang="ja-JP" smtClean="0">
                <a:latin typeface="ＭＳ ゴシック" pitchFamily="49" charset="-128"/>
              </a:rPr>
              <a:t> </a:t>
            </a:r>
            <a:endParaRPr lang="ja-JP" altLang="en-US" smtClean="0">
              <a:latin typeface="ＭＳ ゴシック" pitchFamily="49" charset="-128"/>
            </a:endParaRPr>
          </a:p>
        </p:txBody>
      </p:sp>
      <p:sp>
        <p:nvSpPr>
          <p:cNvPr id="37892" name="コンテンツ プレースホルダ 104"/>
          <p:cNvSpPr>
            <a:spLocks noGrp="1"/>
          </p:cNvSpPr>
          <p:nvPr>
            <p:ph sz="half" idx="1"/>
          </p:nvPr>
        </p:nvSpPr>
        <p:spPr>
          <a:xfrm>
            <a:off x="214313" y="3786188"/>
            <a:ext cx="4500562" cy="2690812"/>
          </a:xfrm>
        </p:spPr>
        <p:txBody>
          <a:bodyPr/>
          <a:lstStyle/>
          <a:p>
            <a:pPr eaLnBrk="1" hangingPunct="1">
              <a:buFont typeface="Wingdings" pitchFamily="2" charset="2"/>
              <a:buNone/>
            </a:pPr>
            <a:endParaRPr lang="en-US" altLang="ja-JP" sz="1400" smtClean="0">
              <a:latin typeface="ＭＳ ゴシック" pitchFamily="49" charset="-128"/>
            </a:endParaRPr>
          </a:p>
          <a:p>
            <a:pPr eaLnBrk="1" hangingPunct="1">
              <a:buFont typeface="Wingdings" pitchFamily="2" charset="2"/>
              <a:buNone/>
            </a:pPr>
            <a:r>
              <a:rPr lang="en-US" altLang="ja-JP" sz="1400" smtClean="0">
                <a:latin typeface="ＭＳ ゴシック" pitchFamily="49" charset="-128"/>
              </a:rPr>
              <a:t>"</a:t>
            </a:r>
            <a:r>
              <a:rPr lang="en-US" altLang="ja-JP" sz="1400" b="1" smtClean="0">
                <a:solidFill>
                  <a:srgbClr val="FFC000"/>
                </a:solidFill>
                <a:latin typeface="ＭＳ ゴシック" pitchFamily="49" charset="-128"/>
              </a:rPr>
              <a:t>runnableShapes</a:t>
            </a:r>
            <a:r>
              <a:rPr lang="en-US" altLang="ja-JP" sz="1400" smtClean="0">
                <a:latin typeface="ＭＳ ゴシック" pitchFamily="49" charset="-128"/>
              </a:rPr>
              <a:t>":[</a:t>
            </a:r>
          </a:p>
          <a:p>
            <a:pPr eaLnBrk="1" hangingPunct="1">
              <a:buFont typeface="Wingdings" pitchFamily="2" charset="2"/>
              <a:buNone/>
            </a:pPr>
            <a:r>
              <a:rPr lang="en-US" altLang="ja-JP" sz="1400" smtClean="0">
                <a:latin typeface="ＭＳ ゴシック" pitchFamily="49" charset="-128"/>
              </a:rPr>
              <a:t>		{</a:t>
            </a:r>
          </a:p>
          <a:p>
            <a:pPr eaLnBrk="1" hangingPunct="1">
              <a:buFont typeface="Wingdings" pitchFamily="2" charset="2"/>
              <a:buNone/>
            </a:pPr>
            <a:r>
              <a:rPr lang="en-US" altLang="ja-JP" sz="1400" smtClean="0">
                <a:latin typeface="ＭＳ ゴシック" pitchFamily="49" charset="-128"/>
              </a:rPr>
              <a:t>		"Type":"Line",</a:t>
            </a:r>
          </a:p>
          <a:p>
            <a:pPr eaLnBrk="1" hangingPunct="1">
              <a:buFont typeface="Wingdings" pitchFamily="2" charset="2"/>
              <a:buNone/>
            </a:pPr>
            <a:r>
              <a:rPr lang="en-US" altLang="ja-JP" sz="1400" smtClean="0">
                <a:latin typeface="ＭＳ ゴシック" pitchFamily="49" charset="-128"/>
              </a:rPr>
              <a:t>		"Points":["l(0),80%","r(0),80%"],</a:t>
            </a:r>
          </a:p>
          <a:p>
            <a:pPr eaLnBrk="1" hangingPunct="1">
              <a:buFont typeface="Wingdings" pitchFamily="2" charset="2"/>
              <a:buNone/>
            </a:pPr>
            <a:r>
              <a:rPr lang="en-US" altLang="ja-JP" sz="1400" smtClean="0">
                <a:latin typeface="ＭＳ ゴシック" pitchFamily="49" charset="-128"/>
              </a:rPr>
              <a:t>		"Pen":{"Color":"ffffaa00","Width":1}	}</a:t>
            </a:r>
          </a:p>
          <a:p>
            <a:pPr eaLnBrk="1" hangingPunct="1">
              <a:buFont typeface="Wingdings" pitchFamily="2" charset="2"/>
              <a:buNone/>
            </a:pPr>
            <a:r>
              <a:rPr lang="en-US" altLang="ja-JP" sz="1400" smtClean="0">
                <a:latin typeface="ＭＳ ゴシック" pitchFamily="49" charset="-128"/>
              </a:rPr>
              <a:t>	]</a:t>
            </a:r>
          </a:p>
          <a:p>
            <a:pPr eaLnBrk="1" hangingPunct="1">
              <a:buFont typeface="Wingdings" pitchFamily="2" charset="2"/>
              <a:buNone/>
            </a:pPr>
            <a:endParaRPr lang="ja-JP" altLang="en-US" sz="1400" smtClean="0">
              <a:latin typeface="ＭＳ ゴシック" pitchFamily="49" charset="-128"/>
            </a:endParaRPr>
          </a:p>
        </p:txBody>
      </p:sp>
      <p:sp>
        <p:nvSpPr>
          <p:cNvPr id="37893" name="コンテンツ プレースホルダ 105"/>
          <p:cNvSpPr>
            <a:spLocks noGrp="1"/>
          </p:cNvSpPr>
          <p:nvPr>
            <p:ph sz="half" idx="2"/>
          </p:nvPr>
        </p:nvSpPr>
        <p:spPr>
          <a:xfrm>
            <a:off x="4610100" y="990600"/>
            <a:ext cx="4248150" cy="5486400"/>
          </a:xfrm>
        </p:spPr>
        <p:txBody>
          <a:bodyPr/>
          <a:lstStyle/>
          <a:p>
            <a:pPr eaLnBrk="1" hangingPunct="1">
              <a:buFont typeface="Wingdings" pitchFamily="2" charset="2"/>
              <a:buNone/>
            </a:pPr>
            <a:endParaRPr lang="en-US" altLang="ja-JP" sz="1400" smtClean="0">
              <a:latin typeface="ＭＳ ゴシック" pitchFamily="49" charset="-128"/>
            </a:endParaRPr>
          </a:p>
          <a:p>
            <a:pPr eaLnBrk="1" hangingPunct="1">
              <a:buFont typeface="Wingdings" pitchFamily="2" charset="2"/>
              <a:buNone/>
            </a:pPr>
            <a:endParaRPr lang="ja-JP" altLang="en-US" sz="1400" smtClean="0">
              <a:latin typeface="ＭＳ ゴシック" pitchFamily="49" charset="-128"/>
            </a:endParaRPr>
          </a:p>
        </p:txBody>
      </p:sp>
      <p:sp>
        <p:nvSpPr>
          <p:cNvPr id="37894" name="テキスト ボックス 74"/>
          <p:cNvSpPr txBox="1">
            <a:spLocks noChangeArrowheads="1"/>
          </p:cNvSpPr>
          <p:nvPr/>
        </p:nvSpPr>
        <p:spPr bwMode="auto">
          <a:xfrm>
            <a:off x="2071688" y="1000125"/>
            <a:ext cx="500062" cy="246063"/>
          </a:xfrm>
          <a:prstGeom prst="rect">
            <a:avLst/>
          </a:prstGeom>
          <a:noFill/>
          <a:ln w="9525">
            <a:noFill/>
            <a:miter lim="800000"/>
            <a:headEnd/>
            <a:tailEnd/>
          </a:ln>
        </p:spPr>
        <p:txBody>
          <a:bodyPr>
            <a:spAutoFit/>
          </a:bodyPr>
          <a:lstStyle/>
          <a:p>
            <a:pPr>
              <a:defRPr/>
            </a:pPr>
            <a:r>
              <a:rPr lang="en-US" altLang="ja-JP" sz="1000">
                <a:latin typeface="+mn-ea"/>
                <a:ea typeface="+mn-ea"/>
              </a:rPr>
              <a:t>100%</a:t>
            </a:r>
            <a:endParaRPr lang="ja-JP" altLang="en-US" sz="1000">
              <a:latin typeface="+mn-ea"/>
              <a:ea typeface="+mn-ea"/>
            </a:endParaRPr>
          </a:p>
        </p:txBody>
      </p:sp>
      <p:grpSp>
        <p:nvGrpSpPr>
          <p:cNvPr id="37895" name="グループ化 106"/>
          <p:cNvGrpSpPr>
            <a:grpSpLocks/>
          </p:cNvGrpSpPr>
          <p:nvPr/>
        </p:nvGrpSpPr>
        <p:grpSpPr bwMode="auto">
          <a:xfrm>
            <a:off x="2143125" y="1143000"/>
            <a:ext cx="1714500" cy="1143000"/>
            <a:chOff x="1357290" y="2500306"/>
            <a:chExt cx="1714512" cy="1143008"/>
          </a:xfrm>
        </p:grpSpPr>
        <p:cxnSp>
          <p:nvCxnSpPr>
            <p:cNvPr id="37922" name="直線コネクタ 58"/>
            <p:cNvCxnSpPr>
              <a:cxnSpLocks noChangeShapeType="1"/>
            </p:cNvCxnSpPr>
            <p:nvPr/>
          </p:nvCxnSpPr>
          <p:spPr bwMode="auto">
            <a:xfrm>
              <a:off x="1714480" y="3425824"/>
              <a:ext cx="1357322"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7923" name="直線コネクタ 67"/>
            <p:cNvCxnSpPr>
              <a:cxnSpLocks noChangeShapeType="1"/>
            </p:cNvCxnSpPr>
            <p:nvPr/>
          </p:nvCxnSpPr>
          <p:spPr bwMode="auto">
            <a:xfrm rot="5400000">
              <a:off x="2249471" y="2893215"/>
              <a:ext cx="357190"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37924" name="テキスト ボックス 72"/>
            <p:cNvSpPr txBox="1">
              <a:spLocks noChangeArrowheads="1"/>
            </p:cNvSpPr>
            <p:nvPr/>
          </p:nvSpPr>
          <p:spPr bwMode="auto">
            <a:xfrm>
              <a:off x="2212959" y="3397250"/>
              <a:ext cx="500065" cy="246064"/>
            </a:xfrm>
            <a:prstGeom prst="rect">
              <a:avLst/>
            </a:prstGeom>
            <a:noFill/>
            <a:ln w="9525">
              <a:noFill/>
              <a:miter lim="800000"/>
              <a:headEnd/>
              <a:tailEnd/>
            </a:ln>
          </p:spPr>
          <p:txBody>
            <a:bodyPr>
              <a:spAutoFit/>
            </a:bodyPr>
            <a:lstStyle/>
            <a:p>
              <a:pPr>
                <a:defRPr/>
              </a:pPr>
              <a:r>
                <a:rPr lang="en-US" altLang="ja-JP" sz="1000">
                  <a:latin typeface="+mn-ea"/>
                  <a:ea typeface="+mn-ea"/>
                </a:rPr>
                <a:t>r(0)</a:t>
              </a:r>
              <a:endParaRPr lang="ja-JP" altLang="en-US" sz="1000">
                <a:latin typeface="+mn-ea"/>
                <a:ea typeface="+mn-ea"/>
              </a:endParaRPr>
            </a:p>
          </p:txBody>
        </p:sp>
        <p:cxnSp>
          <p:nvCxnSpPr>
            <p:cNvPr id="37925" name="直線コネクタ 73"/>
            <p:cNvCxnSpPr>
              <a:cxnSpLocks noChangeShapeType="1"/>
            </p:cNvCxnSpPr>
            <p:nvPr/>
          </p:nvCxnSpPr>
          <p:spPr bwMode="auto">
            <a:xfrm rot="5400000">
              <a:off x="2249868" y="3250008"/>
              <a:ext cx="357190" cy="794"/>
            </a:xfrm>
            <a:prstGeom prst="line">
              <a:avLst/>
            </a:prstGeom>
            <a:noFill/>
            <a:ln w="9525" algn="ctr">
              <a:solidFill>
                <a:schemeClr val="tx1"/>
              </a:solidFill>
              <a:prstDash val="sysDash"/>
              <a:round/>
              <a:headEnd/>
              <a:tailEnd type="oval" w="med" len="med"/>
            </a:ln>
            <a:extLst>
              <a:ext uri="{909E8E84-426E-40DD-AFC4-6F175D3DCCD1}">
                <a14:hiddenFill xmlns:a14="http://schemas.microsoft.com/office/drawing/2010/main">
                  <a:noFill/>
                </a14:hiddenFill>
              </a:ext>
            </a:extLst>
          </p:spPr>
        </p:cxnSp>
        <p:sp>
          <p:nvSpPr>
            <p:cNvPr id="37926" name="テキスト ボックス 76"/>
            <p:cNvSpPr txBox="1">
              <a:spLocks noChangeArrowheads="1"/>
            </p:cNvSpPr>
            <p:nvPr/>
          </p:nvSpPr>
          <p:spPr bwMode="auto">
            <a:xfrm>
              <a:off x="1357290" y="2928934"/>
              <a:ext cx="500067" cy="246065"/>
            </a:xfrm>
            <a:prstGeom prst="rect">
              <a:avLst/>
            </a:prstGeom>
            <a:noFill/>
            <a:ln w="9525">
              <a:noFill/>
              <a:miter lim="800000"/>
              <a:headEnd/>
              <a:tailEnd/>
            </a:ln>
          </p:spPr>
          <p:txBody>
            <a:bodyPr>
              <a:spAutoFit/>
            </a:bodyPr>
            <a:lstStyle/>
            <a:p>
              <a:pPr>
                <a:defRPr/>
              </a:pPr>
              <a:r>
                <a:rPr lang="en-US" altLang="ja-JP" sz="1000">
                  <a:latin typeface="+mn-ea"/>
                  <a:ea typeface="+mn-ea"/>
                </a:rPr>
                <a:t>40%</a:t>
              </a:r>
              <a:endParaRPr lang="ja-JP" altLang="en-US" sz="1000">
                <a:latin typeface="+mn-ea"/>
                <a:ea typeface="+mn-ea"/>
              </a:endParaRPr>
            </a:p>
          </p:txBody>
        </p:sp>
        <p:sp>
          <p:nvSpPr>
            <p:cNvPr id="37927" name="テキスト ボックス 78"/>
            <p:cNvSpPr txBox="1">
              <a:spLocks noChangeArrowheads="1"/>
            </p:cNvSpPr>
            <p:nvPr/>
          </p:nvSpPr>
          <p:spPr bwMode="auto">
            <a:xfrm>
              <a:off x="1357290" y="2571745"/>
              <a:ext cx="500067" cy="246064"/>
            </a:xfrm>
            <a:prstGeom prst="rect">
              <a:avLst/>
            </a:prstGeom>
            <a:noFill/>
            <a:ln w="9525">
              <a:noFill/>
              <a:miter lim="800000"/>
              <a:headEnd/>
              <a:tailEnd/>
            </a:ln>
          </p:spPr>
          <p:txBody>
            <a:bodyPr>
              <a:spAutoFit/>
            </a:bodyPr>
            <a:lstStyle/>
            <a:p>
              <a:pPr>
                <a:defRPr/>
              </a:pPr>
              <a:r>
                <a:rPr lang="en-US" altLang="ja-JP" sz="1000">
                  <a:latin typeface="+mn-ea"/>
                  <a:ea typeface="+mn-ea"/>
                </a:rPr>
                <a:t>80%</a:t>
              </a:r>
              <a:endParaRPr lang="ja-JP" altLang="en-US" sz="1000">
                <a:latin typeface="+mn-ea"/>
                <a:ea typeface="+mn-ea"/>
              </a:endParaRPr>
            </a:p>
          </p:txBody>
        </p:sp>
        <p:sp>
          <p:nvSpPr>
            <p:cNvPr id="37928" name="テキスト ボックス 79"/>
            <p:cNvSpPr txBox="1">
              <a:spLocks noChangeArrowheads="1"/>
            </p:cNvSpPr>
            <p:nvPr/>
          </p:nvSpPr>
          <p:spPr bwMode="auto">
            <a:xfrm>
              <a:off x="1428729" y="3286125"/>
              <a:ext cx="357189" cy="246064"/>
            </a:xfrm>
            <a:prstGeom prst="rect">
              <a:avLst/>
            </a:prstGeom>
            <a:noFill/>
            <a:ln w="9525">
              <a:noFill/>
              <a:miter lim="800000"/>
              <a:headEnd/>
              <a:tailEnd/>
            </a:ln>
          </p:spPr>
          <p:txBody>
            <a:bodyPr>
              <a:spAutoFit/>
            </a:bodyPr>
            <a:lstStyle/>
            <a:p>
              <a:pPr>
                <a:defRPr/>
              </a:pPr>
              <a:r>
                <a:rPr lang="en-US" altLang="ja-JP" sz="1000">
                  <a:latin typeface="+mn-ea"/>
                  <a:ea typeface="+mn-ea"/>
                </a:rPr>
                <a:t>0%</a:t>
              </a:r>
              <a:endParaRPr lang="ja-JP" altLang="en-US" sz="1000">
                <a:latin typeface="+mn-ea"/>
                <a:ea typeface="+mn-ea"/>
              </a:endParaRPr>
            </a:p>
          </p:txBody>
        </p:sp>
        <p:cxnSp>
          <p:nvCxnSpPr>
            <p:cNvPr id="37929" name="直線コネクタ 80"/>
            <p:cNvCxnSpPr>
              <a:cxnSpLocks noChangeShapeType="1"/>
            </p:cNvCxnSpPr>
            <p:nvPr/>
          </p:nvCxnSpPr>
          <p:spPr bwMode="auto">
            <a:xfrm rot="10800000" flipV="1">
              <a:off x="1643042" y="2714614"/>
              <a:ext cx="785818" cy="5"/>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37930" name="直線矢印コネクタ 81"/>
            <p:cNvCxnSpPr>
              <a:cxnSpLocks noChangeShapeType="1"/>
            </p:cNvCxnSpPr>
            <p:nvPr/>
          </p:nvCxnSpPr>
          <p:spPr bwMode="auto">
            <a:xfrm rot="10800000">
              <a:off x="1714480" y="3071810"/>
              <a:ext cx="714380" cy="2"/>
            </a:xfrm>
            <a:prstGeom prst="straightConnector1">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37931" name="直線コネクタ 90"/>
            <p:cNvCxnSpPr>
              <a:cxnSpLocks noChangeShapeType="1"/>
            </p:cNvCxnSpPr>
            <p:nvPr/>
          </p:nvCxnSpPr>
          <p:spPr bwMode="auto">
            <a:xfrm>
              <a:off x="1714480" y="2500306"/>
              <a:ext cx="1357322" cy="1588"/>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grpSp>
      <p:grpSp>
        <p:nvGrpSpPr>
          <p:cNvPr id="37896" name="グループ化 109"/>
          <p:cNvGrpSpPr>
            <a:grpSpLocks/>
          </p:cNvGrpSpPr>
          <p:nvPr/>
        </p:nvGrpSpPr>
        <p:grpSpPr bwMode="auto">
          <a:xfrm>
            <a:off x="428625" y="2286000"/>
            <a:ext cx="4000500" cy="1285875"/>
            <a:chOff x="428596" y="1071546"/>
            <a:chExt cx="4000528" cy="1285884"/>
          </a:xfrm>
        </p:grpSpPr>
        <p:cxnSp>
          <p:nvCxnSpPr>
            <p:cNvPr id="37899" name="直線コネクタ 17"/>
            <p:cNvCxnSpPr>
              <a:cxnSpLocks noChangeShapeType="1"/>
            </p:cNvCxnSpPr>
            <p:nvPr/>
          </p:nvCxnSpPr>
          <p:spPr bwMode="auto">
            <a:xfrm>
              <a:off x="1000100" y="2139940"/>
              <a:ext cx="1357322" cy="1588"/>
            </a:xfrm>
            <a:prstGeom prst="line">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7900" name="直線コネクタ 18"/>
            <p:cNvCxnSpPr>
              <a:cxnSpLocks noChangeShapeType="1"/>
            </p:cNvCxnSpPr>
            <p:nvPr/>
          </p:nvCxnSpPr>
          <p:spPr bwMode="auto">
            <a:xfrm rot="5400000" flipH="1" flipV="1">
              <a:off x="535753" y="1676387"/>
              <a:ext cx="927900" cy="794"/>
            </a:xfrm>
            <a:prstGeom prst="line">
              <a:avLst/>
            </a:prstGeom>
            <a:noFill/>
            <a:ln w="9525" algn="ctr">
              <a:solidFill>
                <a:schemeClr val="tx1"/>
              </a:solidFill>
              <a:round/>
              <a:headEnd type="oval" w="med" len="med"/>
              <a:tailEnd type="arrow" w="med" len="med"/>
            </a:ln>
            <a:extLst>
              <a:ext uri="{909E8E84-426E-40DD-AFC4-6F175D3DCCD1}">
                <a14:hiddenFill xmlns:a14="http://schemas.microsoft.com/office/drawing/2010/main">
                  <a:noFill/>
                </a14:hiddenFill>
              </a:ext>
            </a:extLst>
          </p:spPr>
        </p:cxnSp>
        <p:cxnSp>
          <p:nvCxnSpPr>
            <p:cNvPr id="37901" name="直線コネクタ 24"/>
            <p:cNvCxnSpPr>
              <a:cxnSpLocks noChangeShapeType="1"/>
            </p:cNvCxnSpPr>
            <p:nvPr/>
          </p:nvCxnSpPr>
          <p:spPr bwMode="auto">
            <a:xfrm>
              <a:off x="1000100" y="1427148"/>
              <a:ext cx="1357322"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cxnSp>
          <p:nvCxnSpPr>
            <p:cNvPr id="37902" name="直線コネクタ 51"/>
            <p:cNvCxnSpPr>
              <a:cxnSpLocks noChangeShapeType="1"/>
            </p:cNvCxnSpPr>
            <p:nvPr/>
          </p:nvCxnSpPr>
          <p:spPr bwMode="auto">
            <a:xfrm rot="5400000" flipH="1" flipV="1">
              <a:off x="1892281" y="1677181"/>
              <a:ext cx="929488" cy="794"/>
            </a:xfrm>
            <a:prstGeom prst="line">
              <a:avLst/>
            </a:prstGeom>
            <a:noFill/>
            <a:ln w="9525" algn="ctr">
              <a:solidFill>
                <a:schemeClr val="tx1"/>
              </a:solidFill>
              <a:round/>
              <a:headEnd type="oval" w="med" len="med"/>
              <a:tailEnd type="arrow" w="med" len="med"/>
            </a:ln>
            <a:extLst>
              <a:ext uri="{909E8E84-426E-40DD-AFC4-6F175D3DCCD1}">
                <a14:hiddenFill xmlns:a14="http://schemas.microsoft.com/office/drawing/2010/main">
                  <a:noFill/>
                </a14:hiddenFill>
              </a:ext>
            </a:extLst>
          </p:spPr>
        </p:cxnSp>
        <p:sp>
          <p:nvSpPr>
            <p:cNvPr id="37903" name="テキスト ボックス 61"/>
            <p:cNvSpPr txBox="1">
              <a:spLocks noChangeArrowheads="1"/>
            </p:cNvSpPr>
            <p:nvPr/>
          </p:nvSpPr>
          <p:spPr bwMode="auto">
            <a:xfrm>
              <a:off x="785787" y="2111366"/>
              <a:ext cx="500065" cy="246064"/>
            </a:xfrm>
            <a:prstGeom prst="rect">
              <a:avLst/>
            </a:prstGeom>
            <a:noFill/>
            <a:ln w="9525">
              <a:noFill/>
              <a:miter lim="800000"/>
              <a:headEnd/>
              <a:tailEnd/>
            </a:ln>
          </p:spPr>
          <p:txBody>
            <a:bodyPr>
              <a:spAutoFit/>
            </a:bodyPr>
            <a:lstStyle/>
            <a:p>
              <a:pPr>
                <a:defRPr/>
              </a:pPr>
              <a:r>
                <a:rPr lang="en-US" altLang="ja-JP" sz="1000">
                  <a:latin typeface="+mn-ea"/>
                  <a:ea typeface="+mn-ea"/>
                </a:rPr>
                <a:t>l(0)</a:t>
              </a:r>
              <a:endParaRPr lang="ja-JP" altLang="en-US" sz="1000">
                <a:latin typeface="+mn-ea"/>
                <a:ea typeface="+mn-ea"/>
              </a:endParaRPr>
            </a:p>
          </p:txBody>
        </p:sp>
        <p:cxnSp>
          <p:nvCxnSpPr>
            <p:cNvPr id="37904" name="直線コネクタ 107"/>
            <p:cNvCxnSpPr>
              <a:cxnSpLocks noChangeShapeType="1"/>
            </p:cNvCxnSpPr>
            <p:nvPr/>
          </p:nvCxnSpPr>
          <p:spPr bwMode="auto">
            <a:xfrm>
              <a:off x="2500298" y="2141528"/>
              <a:ext cx="1357322" cy="1588"/>
            </a:xfrm>
            <a:prstGeom prst="line">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7905" name="直線コネクタ 108"/>
            <p:cNvCxnSpPr>
              <a:cxnSpLocks noChangeShapeType="1"/>
            </p:cNvCxnSpPr>
            <p:nvPr/>
          </p:nvCxnSpPr>
          <p:spPr bwMode="auto">
            <a:xfrm rot="5400000" flipH="1" flipV="1">
              <a:off x="2035951" y="1677975"/>
              <a:ext cx="927900" cy="794"/>
            </a:xfrm>
            <a:prstGeom prst="line">
              <a:avLst/>
            </a:prstGeom>
            <a:noFill/>
            <a:ln w="9525" algn="ctr">
              <a:solidFill>
                <a:schemeClr val="tx1"/>
              </a:solidFill>
              <a:round/>
              <a:headEnd type="oval" w="med" len="med"/>
              <a:tailEnd type="arrow" w="med" len="med"/>
            </a:ln>
            <a:extLst>
              <a:ext uri="{909E8E84-426E-40DD-AFC4-6F175D3DCCD1}">
                <a14:hiddenFill xmlns:a14="http://schemas.microsoft.com/office/drawing/2010/main">
                  <a:noFill/>
                </a14:hiddenFill>
              </a:ext>
            </a:extLst>
          </p:spPr>
        </p:cxnSp>
        <p:sp>
          <p:nvSpPr>
            <p:cNvPr id="37906" name="テキスト ボックス 120"/>
            <p:cNvSpPr txBox="1">
              <a:spLocks noChangeArrowheads="1"/>
            </p:cNvSpPr>
            <p:nvPr/>
          </p:nvSpPr>
          <p:spPr bwMode="auto">
            <a:xfrm>
              <a:off x="428596" y="1071546"/>
              <a:ext cx="500067" cy="246065"/>
            </a:xfrm>
            <a:prstGeom prst="rect">
              <a:avLst/>
            </a:prstGeom>
            <a:noFill/>
            <a:ln w="9525">
              <a:noFill/>
              <a:miter lim="800000"/>
              <a:headEnd/>
              <a:tailEnd/>
            </a:ln>
          </p:spPr>
          <p:txBody>
            <a:bodyPr>
              <a:spAutoFit/>
            </a:bodyPr>
            <a:lstStyle/>
            <a:p>
              <a:pPr>
                <a:defRPr/>
              </a:pPr>
              <a:r>
                <a:rPr lang="en-US" altLang="ja-JP" sz="1000">
                  <a:latin typeface="+mn-ea"/>
                  <a:ea typeface="+mn-ea"/>
                </a:rPr>
                <a:t>100%</a:t>
              </a:r>
              <a:endParaRPr lang="ja-JP" altLang="en-US" sz="1000">
                <a:latin typeface="+mn-ea"/>
                <a:ea typeface="+mn-ea"/>
              </a:endParaRPr>
            </a:p>
          </p:txBody>
        </p:sp>
        <p:cxnSp>
          <p:nvCxnSpPr>
            <p:cNvPr id="37907" name="直線コネクタ 121"/>
            <p:cNvCxnSpPr>
              <a:cxnSpLocks noChangeShapeType="1"/>
            </p:cNvCxnSpPr>
            <p:nvPr/>
          </p:nvCxnSpPr>
          <p:spPr bwMode="auto">
            <a:xfrm>
              <a:off x="785786" y="1427148"/>
              <a:ext cx="214314" cy="1588"/>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sp>
          <p:nvSpPr>
            <p:cNvPr id="37908" name="テキスト ボックス 122"/>
            <p:cNvSpPr txBox="1">
              <a:spLocks noChangeArrowheads="1"/>
            </p:cNvSpPr>
            <p:nvPr/>
          </p:nvSpPr>
          <p:spPr bwMode="auto">
            <a:xfrm>
              <a:off x="428596" y="1285861"/>
              <a:ext cx="428628" cy="246064"/>
            </a:xfrm>
            <a:prstGeom prst="rect">
              <a:avLst/>
            </a:prstGeom>
            <a:noFill/>
            <a:ln w="9525">
              <a:noFill/>
              <a:miter lim="800000"/>
              <a:headEnd/>
              <a:tailEnd/>
            </a:ln>
          </p:spPr>
          <p:txBody>
            <a:bodyPr>
              <a:spAutoFit/>
            </a:bodyPr>
            <a:lstStyle/>
            <a:p>
              <a:pPr>
                <a:defRPr/>
              </a:pPr>
              <a:r>
                <a:rPr lang="en-US" altLang="ja-JP" sz="1000">
                  <a:latin typeface="+mn-ea"/>
                  <a:ea typeface="+mn-ea"/>
                </a:rPr>
                <a:t>80%</a:t>
              </a:r>
              <a:endParaRPr lang="ja-JP" altLang="en-US" sz="1000">
                <a:latin typeface="+mn-ea"/>
                <a:ea typeface="+mn-ea"/>
              </a:endParaRPr>
            </a:p>
          </p:txBody>
        </p:sp>
        <p:cxnSp>
          <p:nvCxnSpPr>
            <p:cNvPr id="37909" name="直線コネクタ 123"/>
            <p:cNvCxnSpPr>
              <a:cxnSpLocks noChangeShapeType="1"/>
            </p:cNvCxnSpPr>
            <p:nvPr/>
          </p:nvCxnSpPr>
          <p:spPr bwMode="auto">
            <a:xfrm>
              <a:off x="785786" y="2141528"/>
              <a:ext cx="285752" cy="1588"/>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sp>
          <p:nvSpPr>
            <p:cNvPr id="37910" name="テキスト ボックス 124"/>
            <p:cNvSpPr txBox="1">
              <a:spLocks noChangeArrowheads="1"/>
            </p:cNvSpPr>
            <p:nvPr/>
          </p:nvSpPr>
          <p:spPr bwMode="auto">
            <a:xfrm>
              <a:off x="500035" y="1960552"/>
              <a:ext cx="357189" cy="246065"/>
            </a:xfrm>
            <a:prstGeom prst="rect">
              <a:avLst/>
            </a:prstGeom>
            <a:noFill/>
            <a:ln w="9525">
              <a:noFill/>
              <a:miter lim="800000"/>
              <a:headEnd/>
              <a:tailEnd/>
            </a:ln>
          </p:spPr>
          <p:txBody>
            <a:bodyPr>
              <a:spAutoFit/>
            </a:bodyPr>
            <a:lstStyle/>
            <a:p>
              <a:pPr>
                <a:defRPr/>
              </a:pPr>
              <a:r>
                <a:rPr lang="en-US" altLang="ja-JP" sz="1000">
                  <a:latin typeface="+mn-ea"/>
                  <a:ea typeface="+mn-ea"/>
                </a:rPr>
                <a:t>0%</a:t>
              </a:r>
              <a:endParaRPr lang="ja-JP" altLang="en-US" sz="1000">
                <a:latin typeface="+mn-ea"/>
                <a:ea typeface="+mn-ea"/>
              </a:endParaRPr>
            </a:p>
          </p:txBody>
        </p:sp>
        <p:cxnSp>
          <p:nvCxnSpPr>
            <p:cNvPr id="37911" name="直線コネクタ 125"/>
            <p:cNvCxnSpPr>
              <a:cxnSpLocks noChangeShapeType="1"/>
            </p:cNvCxnSpPr>
            <p:nvPr/>
          </p:nvCxnSpPr>
          <p:spPr bwMode="auto">
            <a:xfrm>
              <a:off x="857224" y="1214422"/>
              <a:ext cx="3143272" cy="1588"/>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37912" name="直線コネクタ 129"/>
            <p:cNvCxnSpPr>
              <a:cxnSpLocks noChangeShapeType="1"/>
            </p:cNvCxnSpPr>
            <p:nvPr/>
          </p:nvCxnSpPr>
          <p:spPr bwMode="auto">
            <a:xfrm>
              <a:off x="2500298" y="1785926"/>
              <a:ext cx="1285884" cy="15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sp>
          <p:nvSpPr>
            <p:cNvPr id="37913" name="テキスト ボックス 130"/>
            <p:cNvSpPr txBox="1">
              <a:spLocks noChangeArrowheads="1"/>
            </p:cNvSpPr>
            <p:nvPr/>
          </p:nvSpPr>
          <p:spPr bwMode="auto">
            <a:xfrm>
              <a:off x="3929059" y="1071546"/>
              <a:ext cx="500065" cy="246065"/>
            </a:xfrm>
            <a:prstGeom prst="rect">
              <a:avLst/>
            </a:prstGeom>
            <a:noFill/>
            <a:ln w="9525">
              <a:noFill/>
              <a:miter lim="800000"/>
              <a:headEnd/>
              <a:tailEnd/>
            </a:ln>
          </p:spPr>
          <p:txBody>
            <a:bodyPr>
              <a:spAutoFit/>
            </a:bodyPr>
            <a:lstStyle/>
            <a:p>
              <a:pPr>
                <a:defRPr/>
              </a:pPr>
              <a:r>
                <a:rPr lang="en-US" altLang="ja-JP" sz="1000">
                  <a:latin typeface="+mn-ea"/>
                  <a:ea typeface="+mn-ea"/>
                </a:rPr>
                <a:t>100%</a:t>
              </a:r>
              <a:endParaRPr lang="ja-JP" altLang="en-US" sz="1000">
                <a:latin typeface="+mn-ea"/>
                <a:ea typeface="+mn-ea"/>
              </a:endParaRPr>
            </a:p>
          </p:txBody>
        </p:sp>
        <p:sp>
          <p:nvSpPr>
            <p:cNvPr id="37914" name="テキスト ボックス 131"/>
            <p:cNvSpPr txBox="1">
              <a:spLocks noChangeArrowheads="1"/>
            </p:cNvSpPr>
            <p:nvPr/>
          </p:nvSpPr>
          <p:spPr bwMode="auto">
            <a:xfrm>
              <a:off x="3929059" y="1643050"/>
              <a:ext cx="500065" cy="246065"/>
            </a:xfrm>
            <a:prstGeom prst="rect">
              <a:avLst/>
            </a:prstGeom>
            <a:noFill/>
            <a:ln w="9525">
              <a:noFill/>
              <a:miter lim="800000"/>
              <a:headEnd/>
              <a:tailEnd/>
            </a:ln>
          </p:spPr>
          <p:txBody>
            <a:bodyPr>
              <a:spAutoFit/>
            </a:bodyPr>
            <a:lstStyle/>
            <a:p>
              <a:pPr>
                <a:defRPr/>
              </a:pPr>
              <a:r>
                <a:rPr lang="en-US" altLang="ja-JP" sz="1000">
                  <a:latin typeface="+mn-ea"/>
                  <a:ea typeface="+mn-ea"/>
                </a:rPr>
                <a:t>40%</a:t>
              </a:r>
              <a:endParaRPr lang="ja-JP" altLang="en-US" sz="1000">
                <a:latin typeface="+mn-ea"/>
                <a:ea typeface="+mn-ea"/>
              </a:endParaRPr>
            </a:p>
          </p:txBody>
        </p:sp>
        <p:sp>
          <p:nvSpPr>
            <p:cNvPr id="37915" name="テキスト ボックス 133"/>
            <p:cNvSpPr txBox="1">
              <a:spLocks noChangeArrowheads="1"/>
            </p:cNvSpPr>
            <p:nvPr/>
          </p:nvSpPr>
          <p:spPr bwMode="auto">
            <a:xfrm>
              <a:off x="4000496" y="2000241"/>
              <a:ext cx="357191" cy="246064"/>
            </a:xfrm>
            <a:prstGeom prst="rect">
              <a:avLst/>
            </a:prstGeom>
            <a:noFill/>
            <a:ln w="9525">
              <a:noFill/>
              <a:miter lim="800000"/>
              <a:headEnd/>
              <a:tailEnd/>
            </a:ln>
          </p:spPr>
          <p:txBody>
            <a:bodyPr>
              <a:spAutoFit/>
            </a:bodyPr>
            <a:lstStyle/>
            <a:p>
              <a:pPr>
                <a:defRPr/>
              </a:pPr>
              <a:r>
                <a:rPr lang="en-US" altLang="ja-JP" sz="1000">
                  <a:latin typeface="+mn-ea"/>
                  <a:ea typeface="+mn-ea"/>
                </a:rPr>
                <a:t>0%</a:t>
              </a:r>
              <a:endParaRPr lang="ja-JP" altLang="en-US" sz="1000">
                <a:latin typeface="+mn-ea"/>
                <a:ea typeface="+mn-ea"/>
              </a:endParaRPr>
            </a:p>
          </p:txBody>
        </p:sp>
        <p:cxnSp>
          <p:nvCxnSpPr>
            <p:cNvPr id="37916" name="直線矢印コネクタ 135"/>
            <p:cNvCxnSpPr>
              <a:cxnSpLocks noChangeShapeType="1"/>
            </p:cNvCxnSpPr>
            <p:nvPr/>
          </p:nvCxnSpPr>
          <p:spPr bwMode="auto">
            <a:xfrm rot="10800000">
              <a:off x="3786182" y="1785924"/>
              <a:ext cx="214314" cy="3"/>
            </a:xfrm>
            <a:prstGeom prst="straightConnector1">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37917" name="直線コネクタ 136"/>
            <p:cNvCxnSpPr>
              <a:cxnSpLocks noChangeShapeType="1"/>
            </p:cNvCxnSpPr>
            <p:nvPr/>
          </p:nvCxnSpPr>
          <p:spPr bwMode="auto">
            <a:xfrm>
              <a:off x="3714744" y="2141528"/>
              <a:ext cx="285752" cy="1588"/>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37918" name="直線コネクタ 54"/>
            <p:cNvCxnSpPr>
              <a:cxnSpLocks noChangeShapeType="1"/>
            </p:cNvCxnSpPr>
            <p:nvPr/>
          </p:nvCxnSpPr>
          <p:spPr bwMode="auto">
            <a:xfrm rot="5400000" flipH="1" flipV="1">
              <a:off x="3321041" y="1678769"/>
              <a:ext cx="929488" cy="794"/>
            </a:xfrm>
            <a:prstGeom prst="line">
              <a:avLst/>
            </a:prstGeom>
            <a:noFill/>
            <a:ln w="9525" algn="ctr">
              <a:solidFill>
                <a:schemeClr val="tx1"/>
              </a:solidFill>
              <a:round/>
              <a:headEnd type="oval" w="med" len="med"/>
              <a:tailEnd type="arrow" w="med" len="med"/>
            </a:ln>
            <a:extLst>
              <a:ext uri="{909E8E84-426E-40DD-AFC4-6F175D3DCCD1}">
                <a14:hiddenFill xmlns:a14="http://schemas.microsoft.com/office/drawing/2010/main">
                  <a:noFill/>
                </a14:hiddenFill>
              </a:ext>
            </a:extLst>
          </p:spPr>
        </p:cxnSp>
        <p:sp>
          <p:nvSpPr>
            <p:cNvPr id="37919" name="テキスト ボックス 91"/>
            <p:cNvSpPr txBox="1">
              <a:spLocks noChangeArrowheads="1"/>
            </p:cNvSpPr>
            <p:nvPr/>
          </p:nvSpPr>
          <p:spPr bwMode="auto">
            <a:xfrm>
              <a:off x="2357423" y="2111366"/>
              <a:ext cx="500065" cy="246064"/>
            </a:xfrm>
            <a:prstGeom prst="rect">
              <a:avLst/>
            </a:prstGeom>
            <a:noFill/>
            <a:ln w="9525">
              <a:noFill/>
              <a:miter lim="800000"/>
              <a:headEnd/>
              <a:tailEnd/>
            </a:ln>
          </p:spPr>
          <p:txBody>
            <a:bodyPr>
              <a:spAutoFit/>
            </a:bodyPr>
            <a:lstStyle/>
            <a:p>
              <a:pPr>
                <a:defRPr/>
              </a:pPr>
              <a:r>
                <a:rPr lang="en-US" altLang="ja-JP" sz="1000">
                  <a:latin typeface="+mn-ea"/>
                  <a:ea typeface="+mn-ea"/>
                </a:rPr>
                <a:t>l(0)</a:t>
              </a:r>
              <a:endParaRPr lang="ja-JP" altLang="en-US" sz="1000">
                <a:latin typeface="+mn-ea"/>
                <a:ea typeface="+mn-ea"/>
              </a:endParaRPr>
            </a:p>
          </p:txBody>
        </p:sp>
        <p:sp>
          <p:nvSpPr>
            <p:cNvPr id="37920" name="テキスト ボックス 92"/>
            <p:cNvSpPr txBox="1">
              <a:spLocks noChangeArrowheads="1"/>
            </p:cNvSpPr>
            <p:nvPr/>
          </p:nvSpPr>
          <p:spPr bwMode="auto">
            <a:xfrm>
              <a:off x="2071671" y="2111366"/>
              <a:ext cx="500065" cy="246064"/>
            </a:xfrm>
            <a:prstGeom prst="rect">
              <a:avLst/>
            </a:prstGeom>
            <a:noFill/>
            <a:ln w="9525">
              <a:noFill/>
              <a:miter lim="800000"/>
              <a:headEnd/>
              <a:tailEnd/>
            </a:ln>
          </p:spPr>
          <p:txBody>
            <a:bodyPr>
              <a:spAutoFit/>
            </a:bodyPr>
            <a:lstStyle/>
            <a:p>
              <a:pPr>
                <a:defRPr/>
              </a:pPr>
              <a:r>
                <a:rPr lang="en-US" altLang="ja-JP" sz="1000">
                  <a:latin typeface="+mn-ea"/>
                  <a:ea typeface="+mn-ea"/>
                </a:rPr>
                <a:t>r(0)</a:t>
              </a:r>
              <a:endParaRPr lang="ja-JP" altLang="en-US" sz="1000">
                <a:latin typeface="+mn-ea"/>
                <a:ea typeface="+mn-ea"/>
              </a:endParaRPr>
            </a:p>
          </p:txBody>
        </p:sp>
        <p:sp>
          <p:nvSpPr>
            <p:cNvPr id="37921" name="テキスト ボックス 93"/>
            <p:cNvSpPr txBox="1">
              <a:spLocks noChangeArrowheads="1"/>
            </p:cNvSpPr>
            <p:nvPr/>
          </p:nvSpPr>
          <p:spPr bwMode="auto">
            <a:xfrm>
              <a:off x="3571868" y="2111366"/>
              <a:ext cx="500067" cy="246064"/>
            </a:xfrm>
            <a:prstGeom prst="rect">
              <a:avLst/>
            </a:prstGeom>
            <a:noFill/>
            <a:ln w="9525">
              <a:noFill/>
              <a:miter lim="800000"/>
              <a:headEnd/>
              <a:tailEnd/>
            </a:ln>
          </p:spPr>
          <p:txBody>
            <a:bodyPr>
              <a:spAutoFit/>
            </a:bodyPr>
            <a:lstStyle/>
            <a:p>
              <a:pPr>
                <a:defRPr/>
              </a:pPr>
              <a:r>
                <a:rPr lang="en-US" altLang="ja-JP" sz="1000">
                  <a:latin typeface="+mn-ea"/>
                  <a:ea typeface="+mn-ea"/>
                </a:rPr>
                <a:t>r(0)</a:t>
              </a:r>
              <a:endParaRPr lang="ja-JP" altLang="en-US" sz="1000">
                <a:latin typeface="+mn-ea"/>
                <a:ea typeface="+mn-ea"/>
              </a:endParaRPr>
            </a:p>
          </p:txBody>
        </p:sp>
      </p:grpSp>
      <p:sp>
        <p:nvSpPr>
          <p:cNvPr id="111" name="コンテンツ プレースホルダ 104"/>
          <p:cNvSpPr txBox="1">
            <a:spLocks/>
          </p:cNvSpPr>
          <p:nvPr/>
        </p:nvSpPr>
        <p:spPr bwMode="auto">
          <a:xfrm>
            <a:off x="4429125" y="928688"/>
            <a:ext cx="4429125" cy="5548312"/>
          </a:xfrm>
          <a:prstGeom prst="rect">
            <a:avLst/>
          </a:prstGeom>
          <a:noFill/>
          <a:ln w="9525">
            <a:noFill/>
            <a:miter lim="800000"/>
            <a:headEnd/>
            <a:tailEnd/>
          </a:ln>
          <a:effectLst/>
        </p:spPr>
        <p:txBody>
          <a:bodyPr/>
          <a:lstStyle/>
          <a:p>
            <a:pPr marL="180975" indent="-180975">
              <a:spcBef>
                <a:spcPct val="20000"/>
              </a:spcBef>
              <a:defRPr/>
            </a:pPr>
            <a:endParaRPr lang="en-US" altLang="ja-JP" sz="1400" kern="0" dirty="0">
              <a:latin typeface="+mn-ea"/>
              <a:ea typeface="+mn-ea"/>
            </a:endParaRPr>
          </a:p>
          <a:p>
            <a:pPr marL="180975" indent="-180975">
              <a:spcBef>
                <a:spcPct val="20000"/>
              </a:spcBef>
              <a:defRPr/>
            </a:pPr>
            <a:endParaRPr lang="en-US" altLang="ja-JP" sz="1400" kern="0" dirty="0">
              <a:latin typeface="+mn-ea"/>
              <a:ea typeface="+mn-ea"/>
            </a:endParaRPr>
          </a:p>
          <a:p>
            <a:pPr marL="180975" indent="-180975">
              <a:spcBef>
                <a:spcPct val="20000"/>
              </a:spcBef>
              <a:defRPr/>
            </a:pPr>
            <a:r>
              <a:rPr lang="en-US" altLang="ja-JP" sz="1400" kern="0" dirty="0">
                <a:latin typeface="+mn-ea"/>
                <a:ea typeface="+mn-ea"/>
              </a:rPr>
              <a:t>"</a:t>
            </a:r>
            <a:r>
              <a:rPr lang="en-US" altLang="ja-JP" sz="1400" b="1" kern="0" dirty="0" err="1">
                <a:solidFill>
                  <a:srgbClr val="FFC000"/>
                </a:solidFill>
                <a:latin typeface="+mn-ea"/>
                <a:ea typeface="+mn-ea"/>
              </a:rPr>
              <a:t>waitingToRunnableShapes</a:t>
            </a:r>
            <a:r>
              <a:rPr lang="en-US" altLang="ja-JP" sz="1400" kern="0" dirty="0">
                <a:latin typeface="+mn-ea"/>
                <a:ea typeface="+mn-ea"/>
              </a:rPr>
              <a:t>":[</a:t>
            </a:r>
          </a:p>
          <a:p>
            <a:pPr marL="180975" indent="-180975">
              <a:spcBef>
                <a:spcPct val="20000"/>
              </a:spcBef>
              <a:defRPr/>
            </a:pPr>
            <a:r>
              <a:rPr lang="en-US" altLang="ja-JP" sz="1400" kern="0" dirty="0">
                <a:latin typeface="+mn-ea"/>
                <a:ea typeface="+mn-ea"/>
              </a:rPr>
              <a:t>		{</a:t>
            </a:r>
          </a:p>
          <a:p>
            <a:pPr marL="180975" indent="-180975">
              <a:spcBef>
                <a:spcPct val="20000"/>
              </a:spcBef>
              <a:defRPr/>
            </a:pPr>
            <a:r>
              <a:rPr lang="en-US" altLang="ja-JP" sz="1400" kern="0" dirty="0">
                <a:latin typeface="+mn-ea"/>
                <a:ea typeface="+mn-ea"/>
              </a:rPr>
              <a:t>		"Type":"Line",</a:t>
            </a:r>
          </a:p>
          <a:p>
            <a:pPr marL="180975" indent="-180975">
              <a:spcBef>
                <a:spcPct val="20000"/>
              </a:spcBef>
              <a:defRPr/>
            </a:pPr>
            <a:r>
              <a:rPr lang="en-US" altLang="ja-JP" sz="1400" kern="0" dirty="0">
                <a:latin typeface="+mn-ea"/>
                <a:ea typeface="+mn-ea"/>
              </a:rPr>
              <a:t>		"Points":["r(0),40%","r(0),80%"],</a:t>
            </a:r>
          </a:p>
          <a:p>
            <a:pPr marL="180975" indent="-180975">
              <a:spcBef>
                <a:spcPct val="20000"/>
              </a:spcBef>
              <a:defRPr/>
            </a:pPr>
            <a:r>
              <a:rPr lang="en-US" altLang="ja-JP" sz="1400" kern="0" dirty="0">
                <a:latin typeface="+mn-ea"/>
                <a:ea typeface="+mn-ea"/>
              </a:rPr>
              <a:t>		"Pen":{"Color":"ffffaa00","Width":1}</a:t>
            </a:r>
          </a:p>
          <a:p>
            <a:pPr marL="180975" indent="-180975">
              <a:spcBef>
                <a:spcPct val="20000"/>
              </a:spcBef>
              <a:defRPr/>
            </a:pPr>
            <a:r>
              <a:rPr lang="en-US" altLang="ja-JP" sz="1400" kern="0" dirty="0">
                <a:latin typeface="+mn-ea"/>
                <a:ea typeface="+mn-ea"/>
              </a:rPr>
              <a:t>		}</a:t>
            </a:r>
          </a:p>
          <a:p>
            <a:pPr marL="180975" indent="-180975">
              <a:spcBef>
                <a:spcPct val="20000"/>
              </a:spcBef>
              <a:defRPr/>
            </a:pPr>
            <a:r>
              <a:rPr lang="en-US" altLang="ja-JP" sz="1400" kern="0" dirty="0">
                <a:latin typeface="+mn-ea"/>
                <a:ea typeface="+mn-ea"/>
              </a:rPr>
              <a:t>	]</a:t>
            </a:r>
          </a:p>
          <a:p>
            <a:pPr marL="180975" indent="-180975">
              <a:spcBef>
                <a:spcPct val="20000"/>
              </a:spcBef>
              <a:defRPr/>
            </a:pPr>
            <a:endParaRPr lang="en-US" altLang="ja-JP" sz="1400" kern="0" dirty="0">
              <a:latin typeface="+mn-ea"/>
              <a:ea typeface="+mn-ea"/>
            </a:endParaRPr>
          </a:p>
          <a:p>
            <a:pPr marL="180975" indent="-180975">
              <a:spcBef>
                <a:spcPct val="20000"/>
              </a:spcBef>
              <a:defRPr/>
            </a:pPr>
            <a:endParaRPr lang="en-US" altLang="ja-JP" sz="1400" kern="0" dirty="0">
              <a:latin typeface="+mn-ea"/>
              <a:ea typeface="+mn-ea"/>
            </a:endParaRPr>
          </a:p>
          <a:p>
            <a:pPr marL="180975" indent="-180975">
              <a:spcBef>
                <a:spcPct val="20000"/>
              </a:spcBef>
              <a:defRPr/>
            </a:pPr>
            <a:endParaRPr lang="en-US" altLang="ja-JP" sz="1400" kern="0" dirty="0">
              <a:latin typeface="+mn-ea"/>
              <a:ea typeface="+mn-ea"/>
            </a:endParaRPr>
          </a:p>
          <a:p>
            <a:pPr marL="180975" indent="-180975">
              <a:spcBef>
                <a:spcPct val="20000"/>
              </a:spcBef>
              <a:defRPr/>
            </a:pPr>
            <a:r>
              <a:rPr lang="en-US" altLang="ja-JP" sz="1400" kern="0" dirty="0">
                <a:latin typeface="+mn-ea"/>
                <a:ea typeface="+mn-ea"/>
              </a:rPr>
              <a:t>"</a:t>
            </a:r>
            <a:r>
              <a:rPr lang="en-US" altLang="ja-JP" sz="1400" b="1" kern="0" dirty="0" err="1">
                <a:solidFill>
                  <a:srgbClr val="FF0000"/>
                </a:solidFill>
                <a:latin typeface="+mn-ea"/>
                <a:ea typeface="+mn-ea"/>
              </a:rPr>
              <a:t>waitingShapes</a:t>
            </a:r>
            <a:r>
              <a:rPr lang="en-US" altLang="ja-JP" sz="1400" kern="0" dirty="0">
                <a:latin typeface="+mn-ea"/>
                <a:ea typeface="+mn-ea"/>
              </a:rPr>
              <a:t>":[</a:t>
            </a:r>
          </a:p>
          <a:p>
            <a:pPr marL="180975" indent="-180975">
              <a:spcBef>
                <a:spcPct val="20000"/>
              </a:spcBef>
              <a:defRPr/>
            </a:pPr>
            <a:r>
              <a:rPr lang="en-US" altLang="ja-JP" sz="1400" kern="0" dirty="0">
                <a:latin typeface="+mn-ea"/>
                <a:ea typeface="+mn-ea"/>
              </a:rPr>
              <a:t>		{</a:t>
            </a:r>
          </a:p>
          <a:p>
            <a:pPr marL="180975" indent="-180975">
              <a:spcBef>
                <a:spcPct val="20000"/>
              </a:spcBef>
              <a:defRPr/>
            </a:pPr>
            <a:r>
              <a:rPr lang="en-US" altLang="ja-JP" sz="1400" kern="0" dirty="0">
                <a:latin typeface="+mn-ea"/>
                <a:ea typeface="+mn-ea"/>
              </a:rPr>
              <a:t>		"Type":"Line",</a:t>
            </a:r>
          </a:p>
          <a:p>
            <a:pPr marL="180975" indent="-180975">
              <a:spcBef>
                <a:spcPct val="20000"/>
              </a:spcBef>
              <a:defRPr/>
            </a:pPr>
            <a:r>
              <a:rPr lang="en-US" altLang="ja-JP" sz="1400" kern="0" dirty="0">
                <a:latin typeface="+mn-ea"/>
                <a:ea typeface="+mn-ea"/>
              </a:rPr>
              <a:t>		"Points":["l(0),40%","r(0),40%"],</a:t>
            </a:r>
          </a:p>
          <a:p>
            <a:pPr marL="180975" indent="-180975">
              <a:spcBef>
                <a:spcPct val="20000"/>
              </a:spcBef>
              <a:defRPr/>
            </a:pPr>
            <a:r>
              <a:rPr lang="en-US" altLang="ja-JP" sz="1400" kern="0" dirty="0">
                <a:latin typeface="+mn-ea"/>
                <a:ea typeface="+mn-ea"/>
              </a:rPr>
              <a:t>		"Pen":{"Color":"ffff0000","Width":1}</a:t>
            </a:r>
          </a:p>
          <a:p>
            <a:pPr marL="180975" indent="-180975">
              <a:spcBef>
                <a:spcPct val="20000"/>
              </a:spcBef>
              <a:defRPr/>
            </a:pPr>
            <a:r>
              <a:rPr lang="en-US" altLang="ja-JP" sz="1400" kern="0" dirty="0">
                <a:latin typeface="+mn-ea"/>
                <a:ea typeface="+mn-ea"/>
              </a:rPr>
              <a:t>		}</a:t>
            </a:r>
          </a:p>
          <a:p>
            <a:pPr marL="180975" indent="-180975">
              <a:spcBef>
                <a:spcPct val="20000"/>
              </a:spcBef>
              <a:defRPr/>
            </a:pPr>
            <a:r>
              <a:rPr lang="en-US" altLang="ja-JP" sz="1400" kern="0" dirty="0">
                <a:latin typeface="+mn-ea"/>
                <a:ea typeface="+mn-ea"/>
              </a:rPr>
              <a:t>	]</a:t>
            </a:r>
            <a:endParaRPr lang="ja-JP" altLang="en-US" sz="1400" kern="0" dirty="0">
              <a:latin typeface="+mn-ea"/>
              <a:ea typeface="+mn-ea"/>
            </a:endParaRPr>
          </a:p>
        </p:txBody>
      </p:sp>
      <p:sp>
        <p:nvSpPr>
          <p:cNvPr id="37898" name="正方形/長方形 43"/>
          <p:cNvSpPr>
            <a:spLocks noChangeArrowheads="1"/>
          </p:cNvSpPr>
          <p:nvPr/>
        </p:nvSpPr>
        <p:spPr bwMode="auto">
          <a:xfrm>
            <a:off x="357188" y="928688"/>
            <a:ext cx="4071937" cy="2714625"/>
          </a:xfrm>
          <a:prstGeom prst="rect">
            <a:avLst/>
          </a:prstGeom>
          <a:noFill/>
          <a:ln w="28575" algn="ctr">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5"/>
          <p:cNvSpPr>
            <a:spLocks noGrp="1" noChangeArrowheads="1"/>
          </p:cNvSpPr>
          <p:nvPr>
            <p:ph type="sldNum" sz="quarter" idx="10"/>
          </p:nvPr>
        </p:nvSpPr>
        <p:spPr/>
        <p:txBody>
          <a:bodyPr/>
          <a:lstStyle/>
          <a:p>
            <a:pPr>
              <a:defRPr/>
            </a:pPr>
            <a:fld id="{7A2447E3-F9F5-4F40-BDF4-BFE0C30452E5}" type="slidenum">
              <a:rPr lang="ja-JP" altLang="en-US">
                <a:latin typeface="+mn-ea"/>
              </a:rPr>
              <a:pPr>
                <a:defRPr/>
              </a:pPr>
              <a:t>35</a:t>
            </a:fld>
            <a:endParaRPr lang="ja-JP" altLang="en-US">
              <a:latin typeface="+mn-ea"/>
            </a:endParaRPr>
          </a:p>
        </p:txBody>
      </p:sp>
      <p:sp>
        <p:nvSpPr>
          <p:cNvPr id="38915" name="タイトル 1"/>
          <p:cNvSpPr>
            <a:spLocks noGrp="1"/>
          </p:cNvSpPr>
          <p:nvPr>
            <p:ph type="title"/>
          </p:nvPr>
        </p:nvSpPr>
        <p:spPr/>
        <p:txBody>
          <a:bodyPr/>
          <a:lstStyle/>
          <a:p>
            <a:pPr eaLnBrk="1" hangingPunct="1"/>
            <a:r>
              <a:rPr lang="ja-JP" altLang="en-US" smtClean="0">
                <a:latin typeface="ＭＳ ゴシック" pitchFamily="49" charset="-128"/>
              </a:rPr>
              <a:t>図形の定義 </a:t>
            </a:r>
            <a:r>
              <a:rPr lang="en-US" altLang="ja-JP" smtClean="0">
                <a:latin typeface="ＭＳ ゴシック" pitchFamily="49" charset="-128"/>
              </a:rPr>
              <a:t>– </a:t>
            </a:r>
            <a:r>
              <a:rPr lang="en-US" altLang="ja-JP" smtClean="0">
                <a:latin typeface="Times New Roman" pitchFamily="18" charset="0"/>
              </a:rPr>
              <a:t>Type : Arrow</a:t>
            </a:r>
            <a:r>
              <a:rPr lang="en-US" altLang="ja-JP" smtClean="0">
                <a:latin typeface="ＭＳ ゴシック" pitchFamily="49" charset="-128"/>
              </a:rPr>
              <a:t> </a:t>
            </a:r>
            <a:endParaRPr lang="ja-JP" altLang="en-US" smtClean="0">
              <a:latin typeface="ＭＳ ゴシック" pitchFamily="49" charset="-128"/>
            </a:endParaRPr>
          </a:p>
        </p:txBody>
      </p:sp>
      <p:grpSp>
        <p:nvGrpSpPr>
          <p:cNvPr id="38916" name="グループ化 111"/>
          <p:cNvGrpSpPr>
            <a:grpSpLocks/>
          </p:cNvGrpSpPr>
          <p:nvPr/>
        </p:nvGrpSpPr>
        <p:grpSpPr bwMode="auto">
          <a:xfrm>
            <a:off x="1714500" y="1643063"/>
            <a:ext cx="1928813" cy="1285875"/>
            <a:chOff x="2071670" y="2786058"/>
            <a:chExt cx="1928826" cy="1285884"/>
          </a:xfrm>
        </p:grpSpPr>
        <p:cxnSp>
          <p:nvCxnSpPr>
            <p:cNvPr id="38920" name="直線コネクタ 52"/>
            <p:cNvCxnSpPr>
              <a:cxnSpLocks noChangeShapeType="1"/>
            </p:cNvCxnSpPr>
            <p:nvPr/>
          </p:nvCxnSpPr>
          <p:spPr bwMode="auto">
            <a:xfrm>
              <a:off x="2571736" y="3856040"/>
              <a:ext cx="1357322"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921" name="直線コネクタ 53"/>
            <p:cNvCxnSpPr>
              <a:cxnSpLocks noChangeShapeType="1"/>
            </p:cNvCxnSpPr>
            <p:nvPr/>
          </p:nvCxnSpPr>
          <p:spPr bwMode="auto">
            <a:xfrm>
              <a:off x="2428860" y="2928934"/>
              <a:ext cx="1500198" cy="1588"/>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38922" name="直線コネクタ 54"/>
            <p:cNvCxnSpPr>
              <a:cxnSpLocks noChangeShapeType="1"/>
            </p:cNvCxnSpPr>
            <p:nvPr/>
          </p:nvCxnSpPr>
          <p:spPr bwMode="auto">
            <a:xfrm rot="5400000" flipH="1" flipV="1">
              <a:off x="2359010" y="3499644"/>
              <a:ext cx="713586" cy="794"/>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23" name="直線コネクタ 55"/>
            <p:cNvCxnSpPr>
              <a:cxnSpLocks noChangeShapeType="1"/>
            </p:cNvCxnSpPr>
            <p:nvPr/>
          </p:nvCxnSpPr>
          <p:spPr bwMode="auto">
            <a:xfrm rot="5400000">
              <a:off x="2858282" y="3500438"/>
              <a:ext cx="714380" cy="1588"/>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 name="テキスト ボックス 56"/>
            <p:cNvSpPr txBox="1">
              <a:spLocks noChangeArrowheads="1"/>
            </p:cNvSpPr>
            <p:nvPr/>
          </p:nvSpPr>
          <p:spPr bwMode="auto">
            <a:xfrm>
              <a:off x="2571736" y="3825877"/>
              <a:ext cx="500065" cy="246065"/>
            </a:xfrm>
            <a:prstGeom prst="rect">
              <a:avLst/>
            </a:prstGeom>
            <a:noFill/>
            <a:ln w="9525">
              <a:noFill/>
              <a:miter lim="800000"/>
              <a:headEnd/>
              <a:tailEnd/>
            </a:ln>
          </p:spPr>
          <p:txBody>
            <a:bodyPr>
              <a:spAutoFit/>
            </a:bodyPr>
            <a:lstStyle/>
            <a:p>
              <a:pPr>
                <a:defRPr/>
              </a:pPr>
              <a:r>
                <a:rPr lang="en-US" altLang="ja-JP" sz="1000">
                  <a:latin typeface="+mn-ea"/>
                  <a:ea typeface="+mn-ea"/>
                </a:rPr>
                <a:t>0.0</a:t>
              </a:r>
              <a:endParaRPr lang="ja-JP" altLang="en-US" sz="1000">
                <a:latin typeface="+mn-ea"/>
                <a:ea typeface="+mn-ea"/>
              </a:endParaRPr>
            </a:p>
          </p:txBody>
        </p:sp>
        <p:sp>
          <p:nvSpPr>
            <p:cNvPr id="38924" name="テキスト ボックス 57"/>
            <p:cNvSpPr txBox="1">
              <a:spLocks noChangeArrowheads="1"/>
            </p:cNvSpPr>
            <p:nvPr/>
          </p:nvSpPr>
          <p:spPr bwMode="auto">
            <a:xfrm>
              <a:off x="3071802" y="3825877"/>
              <a:ext cx="500066" cy="246065"/>
            </a:xfrm>
            <a:prstGeom prst="rect">
              <a:avLst/>
            </a:prstGeom>
            <a:noFill/>
            <a:ln w="9525">
              <a:noFill/>
              <a:miter lim="800000"/>
              <a:headEnd/>
              <a:tailEnd/>
            </a:ln>
          </p:spPr>
          <p:txBody>
            <a:bodyPr>
              <a:spAutoFit/>
            </a:bodyPr>
            <a:lstStyle/>
            <a:p>
              <a:pPr>
                <a:defRPr/>
              </a:pPr>
              <a:r>
                <a:rPr lang="en-US" altLang="ja-JP" sz="1000">
                  <a:latin typeface="+mn-ea"/>
                  <a:ea typeface="+mn-ea"/>
                </a:rPr>
                <a:t>0.0</a:t>
              </a:r>
              <a:endParaRPr lang="ja-JP" altLang="en-US" sz="1000">
                <a:latin typeface="+mn-ea"/>
                <a:ea typeface="+mn-ea"/>
              </a:endParaRPr>
            </a:p>
          </p:txBody>
        </p:sp>
        <p:cxnSp>
          <p:nvCxnSpPr>
            <p:cNvPr id="38926" name="直線コネクタ 73"/>
            <p:cNvCxnSpPr>
              <a:cxnSpLocks noChangeShapeType="1"/>
            </p:cNvCxnSpPr>
            <p:nvPr/>
          </p:nvCxnSpPr>
          <p:spPr bwMode="auto">
            <a:xfrm rot="10800000" flipV="1">
              <a:off x="2928926" y="3143246"/>
              <a:ext cx="928694" cy="1"/>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sp>
          <p:nvSpPr>
            <p:cNvPr id="3" name="テキスト ボックス 83"/>
            <p:cNvSpPr txBox="1">
              <a:spLocks noChangeArrowheads="1"/>
            </p:cNvSpPr>
            <p:nvPr/>
          </p:nvSpPr>
          <p:spPr bwMode="auto">
            <a:xfrm>
              <a:off x="2071670" y="2786058"/>
              <a:ext cx="500066" cy="246064"/>
            </a:xfrm>
            <a:prstGeom prst="rect">
              <a:avLst/>
            </a:prstGeom>
            <a:noFill/>
            <a:ln w="9525">
              <a:noFill/>
              <a:miter lim="800000"/>
              <a:headEnd/>
              <a:tailEnd/>
            </a:ln>
          </p:spPr>
          <p:txBody>
            <a:bodyPr>
              <a:spAutoFit/>
            </a:bodyPr>
            <a:lstStyle/>
            <a:p>
              <a:pPr>
                <a:defRPr/>
              </a:pPr>
              <a:r>
                <a:rPr lang="en-US" altLang="ja-JP" sz="1000" dirty="0">
                  <a:latin typeface="+mn-ea"/>
                  <a:ea typeface="+mn-ea"/>
                </a:rPr>
                <a:t>100%</a:t>
              </a:r>
              <a:endParaRPr lang="ja-JP" altLang="en-US" sz="1000" dirty="0">
                <a:latin typeface="+mn-ea"/>
                <a:ea typeface="+mn-ea"/>
              </a:endParaRPr>
            </a:p>
          </p:txBody>
        </p:sp>
        <p:sp>
          <p:nvSpPr>
            <p:cNvPr id="38927" name="テキスト ボックス 84"/>
            <p:cNvSpPr txBox="1">
              <a:spLocks noChangeArrowheads="1"/>
            </p:cNvSpPr>
            <p:nvPr/>
          </p:nvSpPr>
          <p:spPr bwMode="auto">
            <a:xfrm>
              <a:off x="2143108" y="3357562"/>
              <a:ext cx="500065" cy="246064"/>
            </a:xfrm>
            <a:prstGeom prst="rect">
              <a:avLst/>
            </a:prstGeom>
            <a:noFill/>
            <a:ln w="9525">
              <a:noFill/>
              <a:miter lim="800000"/>
              <a:headEnd/>
              <a:tailEnd/>
            </a:ln>
          </p:spPr>
          <p:txBody>
            <a:bodyPr>
              <a:spAutoFit/>
            </a:bodyPr>
            <a:lstStyle/>
            <a:p>
              <a:pPr>
                <a:defRPr/>
              </a:pPr>
              <a:r>
                <a:rPr lang="en-US" altLang="ja-JP" sz="1000">
                  <a:latin typeface="+mn-ea"/>
                  <a:ea typeface="+mn-ea"/>
                </a:rPr>
                <a:t>40%</a:t>
              </a:r>
              <a:endParaRPr lang="ja-JP" altLang="en-US" sz="1000">
                <a:latin typeface="+mn-ea"/>
                <a:ea typeface="+mn-ea"/>
              </a:endParaRPr>
            </a:p>
          </p:txBody>
        </p:sp>
        <p:sp>
          <p:nvSpPr>
            <p:cNvPr id="38928" name="テキスト ボックス 85"/>
            <p:cNvSpPr txBox="1">
              <a:spLocks noChangeArrowheads="1"/>
            </p:cNvSpPr>
            <p:nvPr/>
          </p:nvSpPr>
          <p:spPr bwMode="auto">
            <a:xfrm>
              <a:off x="2143108" y="3000371"/>
              <a:ext cx="500065" cy="246065"/>
            </a:xfrm>
            <a:prstGeom prst="rect">
              <a:avLst/>
            </a:prstGeom>
            <a:noFill/>
            <a:ln w="9525">
              <a:noFill/>
              <a:miter lim="800000"/>
              <a:headEnd/>
              <a:tailEnd/>
            </a:ln>
          </p:spPr>
          <p:txBody>
            <a:bodyPr>
              <a:spAutoFit/>
            </a:bodyPr>
            <a:lstStyle/>
            <a:p>
              <a:pPr>
                <a:defRPr/>
              </a:pPr>
              <a:r>
                <a:rPr lang="en-US" altLang="ja-JP" sz="1000">
                  <a:latin typeface="+mn-ea"/>
                  <a:ea typeface="+mn-ea"/>
                </a:rPr>
                <a:t>80%</a:t>
              </a:r>
              <a:endParaRPr lang="ja-JP" altLang="en-US" sz="1000">
                <a:latin typeface="+mn-ea"/>
                <a:ea typeface="+mn-ea"/>
              </a:endParaRPr>
            </a:p>
          </p:txBody>
        </p:sp>
        <p:sp>
          <p:nvSpPr>
            <p:cNvPr id="38929" name="テキスト ボックス 86"/>
            <p:cNvSpPr txBox="1">
              <a:spLocks noChangeArrowheads="1"/>
            </p:cNvSpPr>
            <p:nvPr/>
          </p:nvSpPr>
          <p:spPr bwMode="auto">
            <a:xfrm>
              <a:off x="2214546" y="3714751"/>
              <a:ext cx="357190" cy="246065"/>
            </a:xfrm>
            <a:prstGeom prst="rect">
              <a:avLst/>
            </a:prstGeom>
            <a:noFill/>
            <a:ln w="9525">
              <a:noFill/>
              <a:miter lim="800000"/>
              <a:headEnd/>
              <a:tailEnd/>
            </a:ln>
          </p:spPr>
          <p:txBody>
            <a:bodyPr>
              <a:spAutoFit/>
            </a:bodyPr>
            <a:lstStyle/>
            <a:p>
              <a:pPr>
                <a:defRPr/>
              </a:pPr>
              <a:r>
                <a:rPr lang="en-US" altLang="ja-JP" sz="1000">
                  <a:latin typeface="+mn-ea"/>
                  <a:ea typeface="+mn-ea"/>
                </a:rPr>
                <a:t>0%</a:t>
              </a:r>
              <a:endParaRPr lang="ja-JP" altLang="en-US" sz="1000">
                <a:latin typeface="+mn-ea"/>
                <a:ea typeface="+mn-ea"/>
              </a:endParaRPr>
            </a:p>
          </p:txBody>
        </p:sp>
        <p:cxnSp>
          <p:nvCxnSpPr>
            <p:cNvPr id="38931" name="直線コネクタ 88"/>
            <p:cNvCxnSpPr>
              <a:cxnSpLocks noChangeShapeType="1"/>
            </p:cNvCxnSpPr>
            <p:nvPr/>
          </p:nvCxnSpPr>
          <p:spPr bwMode="auto">
            <a:xfrm rot="10800000" flipV="1">
              <a:off x="2428860" y="3143242"/>
              <a:ext cx="785818" cy="5"/>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38932" name="直線コネクタ 91"/>
            <p:cNvCxnSpPr>
              <a:cxnSpLocks noChangeShapeType="1"/>
            </p:cNvCxnSpPr>
            <p:nvPr/>
          </p:nvCxnSpPr>
          <p:spPr bwMode="auto">
            <a:xfrm>
              <a:off x="2428860" y="3856040"/>
              <a:ext cx="285752" cy="1588"/>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38933" name="直線コネクタ 106"/>
            <p:cNvCxnSpPr>
              <a:cxnSpLocks noChangeShapeType="1"/>
            </p:cNvCxnSpPr>
            <p:nvPr/>
          </p:nvCxnSpPr>
          <p:spPr bwMode="auto">
            <a:xfrm rot="5400000">
              <a:off x="3356759" y="3499644"/>
              <a:ext cx="714380" cy="1588"/>
            </a:xfrm>
            <a:prstGeom prst="line">
              <a:avLst/>
            </a:prstGeom>
            <a:noFill/>
            <a:ln w="2857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4" name="テキスト ボックス 109"/>
            <p:cNvSpPr txBox="1">
              <a:spLocks noChangeArrowheads="1"/>
            </p:cNvSpPr>
            <p:nvPr/>
          </p:nvSpPr>
          <p:spPr bwMode="auto">
            <a:xfrm>
              <a:off x="3500430" y="3825877"/>
              <a:ext cx="500066" cy="246065"/>
            </a:xfrm>
            <a:prstGeom prst="rect">
              <a:avLst/>
            </a:prstGeom>
            <a:noFill/>
            <a:ln w="9525">
              <a:noFill/>
              <a:miter lim="800000"/>
              <a:headEnd/>
              <a:tailEnd/>
            </a:ln>
          </p:spPr>
          <p:txBody>
            <a:bodyPr>
              <a:spAutoFit/>
            </a:bodyPr>
            <a:lstStyle/>
            <a:p>
              <a:pPr>
                <a:defRPr/>
              </a:pPr>
              <a:r>
                <a:rPr lang="en-US" altLang="ja-JP" sz="1000">
                  <a:latin typeface="+mn-ea"/>
                  <a:ea typeface="+mn-ea"/>
                </a:rPr>
                <a:t>0.0</a:t>
              </a:r>
              <a:endParaRPr lang="ja-JP" altLang="en-US" sz="1000">
                <a:latin typeface="+mn-ea"/>
                <a:ea typeface="+mn-ea"/>
              </a:endParaRPr>
            </a:p>
          </p:txBody>
        </p:sp>
      </p:grpSp>
      <p:sp>
        <p:nvSpPr>
          <p:cNvPr id="38917" name="コンテンツ プレースホルダ 150"/>
          <p:cNvSpPr>
            <a:spLocks noGrp="1"/>
          </p:cNvSpPr>
          <p:nvPr>
            <p:ph sz="half" idx="2"/>
          </p:nvPr>
        </p:nvSpPr>
        <p:spPr>
          <a:xfrm>
            <a:off x="4500563" y="1000125"/>
            <a:ext cx="4643437" cy="5429250"/>
          </a:xfrm>
        </p:spPr>
        <p:txBody>
          <a:bodyPr/>
          <a:lstStyle/>
          <a:p>
            <a:pPr eaLnBrk="1" hangingPunct="1">
              <a:buFont typeface="Wingdings" pitchFamily="2" charset="2"/>
              <a:buNone/>
            </a:pPr>
            <a:endParaRPr lang="en-US" altLang="ja-JP" sz="1400" smtClean="0">
              <a:latin typeface="ＭＳ ゴシック" pitchFamily="49" charset="-128"/>
            </a:endParaRPr>
          </a:p>
          <a:p>
            <a:pPr eaLnBrk="1" hangingPunct="1">
              <a:buFont typeface="Wingdings" pitchFamily="2" charset="2"/>
              <a:buNone/>
            </a:pPr>
            <a:r>
              <a:rPr lang="en-US" altLang="ja-JP" sz="1400" smtClean="0">
                <a:latin typeface="ＭＳ ゴシック" pitchFamily="49" charset="-128"/>
              </a:rPr>
              <a:t>"</a:t>
            </a:r>
            <a:r>
              <a:rPr lang="en-US" altLang="ja-JP" sz="1400" b="1" smtClean="0">
                <a:latin typeface="ＭＳ ゴシック" pitchFamily="49" charset="-128"/>
              </a:rPr>
              <a:t>activateShapes</a:t>
            </a:r>
            <a:r>
              <a:rPr lang="en-US" altLang="ja-JP" sz="1400" smtClean="0">
                <a:latin typeface="ＭＳ ゴシック" pitchFamily="49" charset="-128"/>
              </a:rPr>
              <a:t>":[</a:t>
            </a:r>
          </a:p>
          <a:p>
            <a:pPr eaLnBrk="1" hangingPunct="1">
              <a:buFont typeface="Wingdings" pitchFamily="2" charset="2"/>
              <a:buNone/>
            </a:pPr>
            <a:r>
              <a:rPr lang="en-US" altLang="ja-JP" sz="1400" smtClean="0">
                <a:latin typeface="ＭＳ ゴシック" pitchFamily="49" charset="-128"/>
              </a:rPr>
              <a:t>		{</a:t>
            </a:r>
          </a:p>
          <a:p>
            <a:pPr eaLnBrk="1" hangingPunct="1">
              <a:buFont typeface="Wingdings" pitchFamily="2" charset="2"/>
              <a:buNone/>
            </a:pPr>
            <a:r>
              <a:rPr lang="en-US" altLang="ja-JP" sz="1400" smtClean="0">
                <a:latin typeface="ＭＳ ゴシック" pitchFamily="49" charset="-128"/>
              </a:rPr>
              <a:t>		"Type":"Arrow",</a:t>
            </a:r>
          </a:p>
          <a:p>
            <a:pPr eaLnBrk="1" hangingPunct="1">
              <a:buFont typeface="Wingdings" pitchFamily="2" charset="2"/>
              <a:buNone/>
            </a:pPr>
            <a:r>
              <a:rPr lang="en-US" altLang="ja-JP" sz="1400" smtClean="0">
                <a:latin typeface="ＭＳ ゴシック" pitchFamily="49" charset="-128"/>
              </a:rPr>
              <a:t>		"Points":["0,0","0,80%"],</a:t>
            </a:r>
          </a:p>
          <a:p>
            <a:pPr eaLnBrk="1" hangingPunct="1">
              <a:buFont typeface="Wingdings" pitchFamily="2" charset="2"/>
              <a:buNone/>
            </a:pPr>
            <a:r>
              <a:rPr lang="en-US" altLang="ja-JP" sz="1400" smtClean="0">
                <a:latin typeface="ＭＳ ゴシック" pitchFamily="49" charset="-128"/>
              </a:rPr>
              <a:t>		"Pen":{"Color":"ff000000","Width":1}</a:t>
            </a:r>
          </a:p>
          <a:p>
            <a:pPr eaLnBrk="1" hangingPunct="1">
              <a:buFont typeface="Wingdings" pitchFamily="2" charset="2"/>
              <a:buNone/>
            </a:pPr>
            <a:r>
              <a:rPr lang="en-US" altLang="ja-JP" sz="1400" smtClean="0">
                <a:latin typeface="ＭＳ ゴシック" pitchFamily="49" charset="-128"/>
              </a:rPr>
              <a:t>		}</a:t>
            </a:r>
          </a:p>
          <a:p>
            <a:pPr eaLnBrk="1" hangingPunct="1">
              <a:buFont typeface="Wingdings" pitchFamily="2" charset="2"/>
              <a:buNone/>
            </a:pPr>
            <a:r>
              <a:rPr lang="en-US" altLang="ja-JP" sz="1400" smtClean="0">
                <a:latin typeface="ＭＳ ゴシック" pitchFamily="49" charset="-128"/>
              </a:rPr>
              <a:t>	]</a:t>
            </a:r>
          </a:p>
          <a:p>
            <a:pPr eaLnBrk="1" hangingPunct="1">
              <a:buFont typeface="Wingdings" pitchFamily="2" charset="2"/>
              <a:buNone/>
            </a:pPr>
            <a:endParaRPr lang="en-US" altLang="ja-JP" sz="1400" smtClean="0">
              <a:latin typeface="ＭＳ ゴシック" pitchFamily="49" charset="-128"/>
            </a:endParaRPr>
          </a:p>
          <a:p>
            <a:pPr eaLnBrk="1" hangingPunct="1">
              <a:buFont typeface="Wingdings" pitchFamily="2" charset="2"/>
              <a:buNone/>
            </a:pPr>
            <a:endParaRPr lang="en-US" altLang="ja-JP" sz="1400" smtClean="0">
              <a:latin typeface="ＭＳ ゴシック" pitchFamily="49" charset="-128"/>
            </a:endParaRPr>
          </a:p>
          <a:p>
            <a:pPr eaLnBrk="1" hangingPunct="1">
              <a:buFont typeface="Wingdings" pitchFamily="2" charset="2"/>
              <a:buNone/>
            </a:pPr>
            <a:r>
              <a:rPr lang="en-US" altLang="ja-JP" sz="1400" smtClean="0">
                <a:latin typeface="ＭＳ ゴシック" pitchFamily="49" charset="-128"/>
              </a:rPr>
              <a:t>	"</a:t>
            </a:r>
            <a:r>
              <a:rPr lang="en-US" altLang="ja-JP" sz="1400" b="1" smtClean="0">
                <a:latin typeface="ＭＳ ゴシック" pitchFamily="49" charset="-128"/>
              </a:rPr>
              <a:t>exitShapes</a:t>
            </a:r>
            <a:r>
              <a:rPr lang="en-US" altLang="ja-JP" sz="1400" smtClean="0">
                <a:latin typeface="ＭＳ ゴシック" pitchFamily="49" charset="-128"/>
              </a:rPr>
              <a:t>":[</a:t>
            </a:r>
          </a:p>
          <a:p>
            <a:pPr eaLnBrk="1" hangingPunct="1">
              <a:buFont typeface="Wingdings" pitchFamily="2" charset="2"/>
              <a:buNone/>
            </a:pPr>
            <a:r>
              <a:rPr lang="en-US" altLang="ja-JP" sz="1400" smtClean="0">
                <a:latin typeface="ＭＳ ゴシック" pitchFamily="49" charset="-128"/>
              </a:rPr>
              <a:t>		{</a:t>
            </a:r>
          </a:p>
          <a:p>
            <a:pPr eaLnBrk="1" hangingPunct="1">
              <a:buFont typeface="Wingdings" pitchFamily="2" charset="2"/>
              <a:buNone/>
            </a:pPr>
            <a:r>
              <a:rPr lang="en-US" altLang="ja-JP" sz="1400" smtClean="0">
                <a:latin typeface="ＭＳ ゴシック" pitchFamily="49" charset="-128"/>
              </a:rPr>
              <a:t>		"Type":"Arrow",</a:t>
            </a:r>
          </a:p>
          <a:p>
            <a:pPr eaLnBrk="1" hangingPunct="1">
              <a:buFont typeface="Wingdings" pitchFamily="2" charset="2"/>
              <a:buNone/>
            </a:pPr>
            <a:r>
              <a:rPr lang="en-US" altLang="ja-JP" sz="1400" smtClean="0">
                <a:latin typeface="ＭＳ ゴシック" pitchFamily="49" charset="-128"/>
              </a:rPr>
              <a:t>		"Points":["0,80%","0,0"],</a:t>
            </a:r>
          </a:p>
          <a:p>
            <a:pPr eaLnBrk="1" hangingPunct="1">
              <a:buFont typeface="Wingdings" pitchFamily="2" charset="2"/>
              <a:buNone/>
            </a:pPr>
            <a:r>
              <a:rPr lang="en-US" altLang="ja-JP" sz="1400" smtClean="0">
                <a:latin typeface="ＭＳ ゴシック" pitchFamily="49" charset="-128"/>
              </a:rPr>
              <a:t>		"Pen":{"Color":"ff000000","Width":1}</a:t>
            </a:r>
          </a:p>
          <a:p>
            <a:pPr eaLnBrk="1" hangingPunct="1">
              <a:buFont typeface="Wingdings" pitchFamily="2" charset="2"/>
              <a:buNone/>
            </a:pPr>
            <a:r>
              <a:rPr lang="en-US" altLang="ja-JP" sz="1400" smtClean="0">
                <a:latin typeface="ＭＳ ゴシック" pitchFamily="49" charset="-128"/>
              </a:rPr>
              <a:t>		}</a:t>
            </a:r>
          </a:p>
          <a:p>
            <a:pPr eaLnBrk="1" hangingPunct="1">
              <a:buFont typeface="Wingdings" pitchFamily="2" charset="2"/>
              <a:buNone/>
            </a:pPr>
            <a:r>
              <a:rPr lang="en-US" altLang="ja-JP" sz="1400" smtClean="0">
                <a:latin typeface="ＭＳ ゴシック" pitchFamily="49" charset="-128"/>
              </a:rPr>
              <a:t>	]</a:t>
            </a:r>
            <a:endParaRPr lang="ja-JP" altLang="en-US" sz="1400" smtClean="0">
              <a:latin typeface="ＭＳ ゴシック" pitchFamily="49" charset="-128"/>
            </a:endParaRPr>
          </a:p>
        </p:txBody>
      </p:sp>
      <p:sp>
        <p:nvSpPr>
          <p:cNvPr id="38918" name="コンテンツ プレースホルダ 150"/>
          <p:cNvSpPr>
            <a:spLocks noGrp="1"/>
          </p:cNvSpPr>
          <p:nvPr>
            <p:ph sz="half" idx="2"/>
          </p:nvPr>
        </p:nvSpPr>
        <p:spPr>
          <a:xfrm>
            <a:off x="285750" y="3643313"/>
            <a:ext cx="4357688" cy="2071687"/>
          </a:xfrm>
        </p:spPr>
        <p:txBody>
          <a:bodyPr/>
          <a:lstStyle/>
          <a:p>
            <a:pPr eaLnBrk="1" hangingPunct="1">
              <a:buFont typeface="Wingdings" pitchFamily="2" charset="2"/>
              <a:buNone/>
            </a:pPr>
            <a:r>
              <a:rPr lang="en-US" altLang="ja-JP" sz="1400" smtClean="0">
                <a:latin typeface="ＭＳ ゴシック" pitchFamily="49" charset="-128"/>
              </a:rPr>
              <a:t>"</a:t>
            </a:r>
            <a:r>
              <a:rPr lang="en-US" altLang="ja-JP" sz="1400" b="1" smtClean="0">
                <a:solidFill>
                  <a:srgbClr val="FF0000"/>
                </a:solidFill>
                <a:latin typeface="ＭＳ ゴシック" pitchFamily="49" charset="-128"/>
              </a:rPr>
              <a:t>terminateShapes</a:t>
            </a:r>
            <a:r>
              <a:rPr lang="en-US" altLang="ja-JP" sz="1400" smtClean="0">
                <a:latin typeface="ＭＳ ゴシック" pitchFamily="49" charset="-128"/>
              </a:rPr>
              <a:t>":[</a:t>
            </a:r>
          </a:p>
          <a:p>
            <a:pPr eaLnBrk="1" hangingPunct="1">
              <a:buFont typeface="Wingdings" pitchFamily="2" charset="2"/>
              <a:buNone/>
            </a:pPr>
            <a:r>
              <a:rPr lang="en-US" altLang="ja-JP" sz="1400" smtClean="0">
                <a:latin typeface="ＭＳ ゴシック" pitchFamily="49" charset="-128"/>
              </a:rPr>
              <a:t>		{</a:t>
            </a:r>
          </a:p>
          <a:p>
            <a:pPr eaLnBrk="1" hangingPunct="1">
              <a:buFont typeface="Wingdings" pitchFamily="2" charset="2"/>
              <a:buNone/>
            </a:pPr>
            <a:r>
              <a:rPr lang="en-US" altLang="ja-JP" sz="1400" smtClean="0">
                <a:latin typeface="ＭＳ ゴシック" pitchFamily="49" charset="-128"/>
              </a:rPr>
              <a:t>		"Type":"Arrow",</a:t>
            </a:r>
          </a:p>
          <a:p>
            <a:pPr eaLnBrk="1" hangingPunct="1">
              <a:buFont typeface="Wingdings" pitchFamily="2" charset="2"/>
              <a:buNone/>
            </a:pPr>
            <a:r>
              <a:rPr lang="en-US" altLang="ja-JP" sz="1400" smtClean="0">
                <a:latin typeface="ＭＳ ゴシック" pitchFamily="49" charset="-128"/>
              </a:rPr>
              <a:t>		"Points":["0,80%","0,0"],</a:t>
            </a:r>
          </a:p>
          <a:p>
            <a:pPr eaLnBrk="1" hangingPunct="1">
              <a:buFont typeface="Wingdings" pitchFamily="2" charset="2"/>
              <a:buNone/>
            </a:pPr>
            <a:r>
              <a:rPr lang="en-US" altLang="ja-JP" sz="1400" smtClean="0">
                <a:latin typeface="ＭＳ ゴシック" pitchFamily="49" charset="-128"/>
              </a:rPr>
              <a:t>		"Pen":{"Color":"ffff0000","Width":1}</a:t>
            </a:r>
          </a:p>
          <a:p>
            <a:pPr eaLnBrk="1" hangingPunct="1">
              <a:buFont typeface="Wingdings" pitchFamily="2" charset="2"/>
              <a:buNone/>
            </a:pPr>
            <a:r>
              <a:rPr lang="en-US" altLang="ja-JP" sz="1400" smtClean="0">
                <a:latin typeface="ＭＳ ゴシック" pitchFamily="49" charset="-128"/>
              </a:rPr>
              <a:t>		}</a:t>
            </a:r>
          </a:p>
          <a:p>
            <a:pPr eaLnBrk="1" hangingPunct="1">
              <a:buFont typeface="Wingdings" pitchFamily="2" charset="2"/>
              <a:buNone/>
            </a:pPr>
            <a:r>
              <a:rPr lang="en-US" altLang="ja-JP" sz="1400" smtClean="0">
                <a:latin typeface="ＭＳ ゴシック" pitchFamily="49" charset="-128"/>
              </a:rPr>
              <a:t>	]</a:t>
            </a:r>
          </a:p>
          <a:p>
            <a:pPr eaLnBrk="1" hangingPunct="1"/>
            <a:endParaRPr lang="ja-JP" altLang="en-US" sz="1400" smtClean="0">
              <a:latin typeface="ＭＳ ゴシック" pitchFamily="49" charset="-128"/>
            </a:endParaRPr>
          </a:p>
        </p:txBody>
      </p:sp>
      <p:sp>
        <p:nvSpPr>
          <p:cNvPr id="38919" name="正方形/長方形 22"/>
          <p:cNvSpPr>
            <a:spLocks noChangeArrowheads="1"/>
          </p:cNvSpPr>
          <p:nvPr/>
        </p:nvSpPr>
        <p:spPr bwMode="auto">
          <a:xfrm>
            <a:off x="1571625" y="1500188"/>
            <a:ext cx="2286000" cy="1643062"/>
          </a:xfrm>
          <a:prstGeom prst="rect">
            <a:avLst/>
          </a:prstGeom>
          <a:noFill/>
          <a:ln w="28575" algn="ctr">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0"/>
          </p:nvPr>
        </p:nvSpPr>
        <p:spPr/>
        <p:txBody>
          <a:bodyPr/>
          <a:lstStyle/>
          <a:p>
            <a:pPr>
              <a:defRPr/>
            </a:pPr>
            <a:fld id="{60B98DFE-236D-4568-9222-E83F4147A4F1}" type="slidenum">
              <a:rPr lang="ja-JP" altLang="en-US"/>
              <a:pPr>
                <a:defRPr/>
              </a:pPr>
              <a:t>36</a:t>
            </a:fld>
            <a:endParaRPr lang="ja-JP" altLang="en-US"/>
          </a:p>
        </p:txBody>
      </p:sp>
      <p:sp>
        <p:nvSpPr>
          <p:cNvPr id="39939" name="タイトル 1"/>
          <p:cNvSpPr>
            <a:spLocks noGrp="1"/>
          </p:cNvSpPr>
          <p:nvPr>
            <p:ph type="title"/>
          </p:nvPr>
        </p:nvSpPr>
        <p:spPr/>
        <p:txBody>
          <a:bodyPr/>
          <a:lstStyle/>
          <a:p>
            <a:pPr eaLnBrk="1" hangingPunct="1"/>
            <a:r>
              <a:rPr lang="ja-JP" altLang="en-US" smtClean="0"/>
              <a:t>図形の定義 </a:t>
            </a:r>
            <a:r>
              <a:rPr lang="en-US" altLang="ja-JP" smtClean="0"/>
              <a:t>– </a:t>
            </a:r>
            <a:r>
              <a:rPr lang="en-US" altLang="ja-JP" smtClean="0">
                <a:latin typeface="Times New Roman" pitchFamily="18" charset="0"/>
              </a:rPr>
              <a:t>Type : Text</a:t>
            </a:r>
            <a:r>
              <a:rPr lang="en-US" altLang="ja-JP" smtClean="0"/>
              <a:t> </a:t>
            </a:r>
            <a:endParaRPr lang="ja-JP" altLang="en-US" smtClean="0"/>
          </a:p>
        </p:txBody>
      </p:sp>
      <p:sp>
        <p:nvSpPr>
          <p:cNvPr id="39940" name="コンテンツ プレースホルダ 8"/>
          <p:cNvSpPr>
            <a:spLocks noGrp="1"/>
          </p:cNvSpPr>
          <p:nvPr>
            <p:ph idx="1"/>
          </p:nvPr>
        </p:nvSpPr>
        <p:spPr/>
        <p:txBody>
          <a:bodyPr/>
          <a:lstStyle/>
          <a:p>
            <a:pPr eaLnBrk="1" hangingPunct="1"/>
            <a:r>
              <a:rPr lang="ja-JP" altLang="en-US" smtClean="0"/>
              <a:t>“</a:t>
            </a:r>
            <a:r>
              <a:rPr lang="en-US" altLang="ja-JP" smtClean="0"/>
              <a:t>Text </a:t>
            </a:r>
            <a:r>
              <a:rPr lang="ja-JP" altLang="en-US" smtClean="0"/>
              <a:t>”は以下のような属性を使うことができます．</a:t>
            </a:r>
            <a:endParaRPr lang="en-US" altLang="ja-JP" smtClean="0"/>
          </a:p>
          <a:p>
            <a:pPr eaLnBrk="1" hangingPunct="1"/>
            <a:endParaRPr lang="en-US" altLang="ja-JP" smtClean="0"/>
          </a:p>
          <a:p>
            <a:pPr eaLnBrk="1" hangingPunct="1"/>
            <a:r>
              <a:rPr lang="en-US" altLang="ja-JP" smtClean="0"/>
              <a:t>Size</a:t>
            </a:r>
            <a:r>
              <a:rPr lang="ja-JP" altLang="en-US" smtClean="0"/>
              <a:t>：図形のサイズ．</a:t>
            </a:r>
            <a:endParaRPr lang="en-US" altLang="ja-JP" smtClean="0"/>
          </a:p>
          <a:p>
            <a:pPr eaLnBrk="1" hangingPunct="1"/>
            <a:r>
              <a:rPr lang="en-US" altLang="ja-JP" smtClean="0"/>
              <a:t>Text</a:t>
            </a:r>
            <a:r>
              <a:rPr lang="ja-JP" altLang="en-US" smtClean="0"/>
              <a:t>：描画する文字列を指定する</a:t>
            </a:r>
            <a:endParaRPr lang="en-US" altLang="ja-JP" smtClean="0"/>
          </a:p>
          <a:p>
            <a:pPr eaLnBrk="1" hangingPunct="1"/>
            <a:r>
              <a:rPr lang="en-US" altLang="ja-JP" smtClean="0"/>
              <a:t>Font</a:t>
            </a:r>
            <a:r>
              <a:rPr lang="ja-JP" altLang="en-US" smtClean="0"/>
              <a:t>：描画する文字列の色，透明度，フォント，サイズ，</a:t>
            </a:r>
            <a:endParaRPr lang="en-US" altLang="ja-JP" smtClean="0"/>
          </a:p>
          <a:p>
            <a:pPr eaLnBrk="1" hangingPunct="1">
              <a:buFont typeface="Wingdings" pitchFamily="2" charset="2"/>
              <a:buNone/>
            </a:pPr>
            <a:r>
              <a:rPr lang="ja-JP" altLang="en-US" smtClean="0"/>
              <a:t>　　　　スタイル，領域内での位置を指定する．</a:t>
            </a:r>
            <a:endParaRPr lang="en-US" altLang="ja-JP" smtClean="0"/>
          </a:p>
          <a:p>
            <a:pPr eaLnBrk="1" hangingPunct="1">
              <a:buFont typeface="Wingdings" pitchFamily="2" charset="2"/>
              <a:buNone/>
            </a:pPr>
            <a:r>
              <a:rPr lang="ja-JP" altLang="en-US" smtClean="0"/>
              <a:t>　　　　オブジェクトのメンバとして以下が使える．</a:t>
            </a:r>
            <a:endParaRPr lang="en-US" altLang="ja-JP" smtClean="0"/>
          </a:p>
          <a:p>
            <a:pPr eaLnBrk="1" hangingPunct="1">
              <a:buFont typeface="Wingdings" pitchFamily="2" charset="2"/>
              <a:buNone/>
            </a:pPr>
            <a:r>
              <a:rPr lang="ja-JP" altLang="en-US" smtClean="0"/>
              <a:t>　　　　・</a:t>
            </a:r>
            <a:r>
              <a:rPr lang="en-US" altLang="ja-JP" smtClean="0"/>
              <a:t> Align</a:t>
            </a:r>
            <a:r>
              <a:rPr lang="ja-JP" altLang="en-US" smtClean="0"/>
              <a:t>：文字列の領域内での位置</a:t>
            </a:r>
            <a:endParaRPr lang="en-US" altLang="ja-JP" smtClean="0"/>
          </a:p>
          <a:p>
            <a:pPr eaLnBrk="1" hangingPunct="1">
              <a:buFont typeface="Wingdings" pitchFamily="2" charset="2"/>
              <a:buNone/>
            </a:pPr>
            <a:r>
              <a:rPr lang="ja-JP" altLang="en-US" smtClean="0"/>
              <a:t>　　　　・ </a:t>
            </a:r>
            <a:r>
              <a:rPr lang="en-US" altLang="ja-JP" smtClean="0"/>
              <a:t>Size</a:t>
            </a:r>
            <a:r>
              <a:rPr lang="ja-JP" altLang="en-US" smtClean="0"/>
              <a:t>：文字列のサイズ</a:t>
            </a:r>
            <a:endParaRPr lang="en-US" altLang="ja-JP" smtClean="0"/>
          </a:p>
          <a:p>
            <a:pPr eaLnBrk="1" hangingPunct="1">
              <a:buFont typeface="Wingdings" pitchFamily="2" charset="2"/>
              <a:buNone/>
            </a:pPr>
            <a:r>
              <a:rPr lang="ja-JP" altLang="en-US" smtClean="0"/>
              <a:t>        ・</a:t>
            </a:r>
            <a:r>
              <a:rPr lang="en-US" altLang="ja-JP" smtClean="0"/>
              <a:t> Color</a:t>
            </a:r>
            <a:r>
              <a:rPr lang="ja-JP" altLang="en-US" smtClean="0"/>
              <a:t>，</a:t>
            </a:r>
            <a:r>
              <a:rPr lang="en-US" altLang="ja-JP" smtClean="0"/>
              <a:t>Family</a:t>
            </a:r>
            <a:r>
              <a:rPr lang="ja-JP" altLang="en-US" smtClean="0"/>
              <a:t>，</a:t>
            </a:r>
            <a:r>
              <a:rPr lang="en-US" altLang="ja-JP" smtClean="0"/>
              <a:t>Style</a:t>
            </a:r>
            <a:r>
              <a:rPr lang="ja-JP" altLang="en-US" smtClean="0"/>
              <a:t>，</a:t>
            </a:r>
            <a:r>
              <a:rPr lang="en-US" altLang="ja-JP" smtClean="0"/>
              <a:t>Alpha</a:t>
            </a:r>
            <a:r>
              <a:rPr lang="ja-JP" altLang="en-US" smtClean="0"/>
              <a:t>も使用可能．</a:t>
            </a:r>
            <a:endParaRPr lang="en-US" altLang="ja-JP" smtClean="0"/>
          </a:p>
          <a:p>
            <a:pPr eaLnBrk="1" hangingPunct="1">
              <a:buFont typeface="Wingdings" pitchFamily="2" charset="2"/>
              <a:buNone/>
            </a:pPr>
            <a:endParaRPr lang="en-US" altLang="ja-JP" smtClean="0"/>
          </a:p>
          <a:p>
            <a:pPr eaLnBrk="1" hangingPunct="1"/>
            <a:r>
              <a:rPr lang="en-US" altLang="ja-JP" smtClean="0"/>
              <a:t>Type,Location</a:t>
            </a:r>
            <a:r>
              <a:rPr lang="ja-JP" altLang="en-US" smtClean="0"/>
              <a:t>も使用可能．</a:t>
            </a:r>
            <a:endParaRPr lang="en-US" altLang="ja-JP" smtClean="0"/>
          </a:p>
          <a:p>
            <a:pPr eaLnBrk="1" hangingPunct="1"/>
            <a:endParaRPr lang="ja-JP" altLang="en-US" smtClean="0"/>
          </a:p>
          <a:p>
            <a:pPr eaLnBrk="1" hangingPunct="1"/>
            <a:endParaRPr lang="ja-JP" alt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5"/>
          <p:cNvSpPr>
            <a:spLocks noGrp="1" noChangeArrowheads="1"/>
          </p:cNvSpPr>
          <p:nvPr>
            <p:ph type="sldNum" sz="quarter" idx="10"/>
          </p:nvPr>
        </p:nvSpPr>
        <p:spPr/>
        <p:txBody>
          <a:bodyPr/>
          <a:lstStyle/>
          <a:p>
            <a:pPr>
              <a:defRPr/>
            </a:pPr>
            <a:fld id="{88EA7DB0-54A2-4966-BFF4-1205A7B77E3C}" type="slidenum">
              <a:rPr lang="ja-JP" altLang="en-US">
                <a:latin typeface="+mn-ea"/>
              </a:rPr>
              <a:pPr>
                <a:defRPr/>
              </a:pPr>
              <a:t>37</a:t>
            </a:fld>
            <a:endParaRPr lang="ja-JP" altLang="en-US">
              <a:latin typeface="+mn-ea"/>
            </a:endParaRPr>
          </a:p>
        </p:txBody>
      </p:sp>
      <p:sp>
        <p:nvSpPr>
          <p:cNvPr id="40963" name="タイトル 1"/>
          <p:cNvSpPr>
            <a:spLocks noGrp="1"/>
          </p:cNvSpPr>
          <p:nvPr>
            <p:ph type="title"/>
          </p:nvPr>
        </p:nvSpPr>
        <p:spPr/>
        <p:txBody>
          <a:bodyPr/>
          <a:lstStyle/>
          <a:p>
            <a:pPr eaLnBrk="1" hangingPunct="1"/>
            <a:r>
              <a:rPr lang="ja-JP" altLang="en-US" smtClean="0">
                <a:latin typeface="ＭＳ ゴシック" pitchFamily="49" charset="-128"/>
              </a:rPr>
              <a:t>図形の定義 </a:t>
            </a:r>
            <a:r>
              <a:rPr lang="en-US" altLang="ja-JP" smtClean="0">
                <a:latin typeface="ＭＳ ゴシック" pitchFamily="49" charset="-128"/>
              </a:rPr>
              <a:t>– </a:t>
            </a:r>
            <a:r>
              <a:rPr lang="en-US" altLang="ja-JP" smtClean="0">
                <a:latin typeface="Times New Roman" pitchFamily="18" charset="0"/>
              </a:rPr>
              <a:t>Type : Text</a:t>
            </a:r>
            <a:r>
              <a:rPr lang="en-US" altLang="ja-JP" smtClean="0">
                <a:latin typeface="ＭＳ ゴシック" pitchFamily="49" charset="-128"/>
              </a:rPr>
              <a:t> </a:t>
            </a:r>
            <a:endParaRPr lang="ja-JP" altLang="en-US" smtClean="0">
              <a:latin typeface="ＭＳ ゴシック" pitchFamily="49" charset="-128"/>
            </a:endParaRPr>
          </a:p>
        </p:txBody>
      </p:sp>
      <p:sp>
        <p:nvSpPr>
          <p:cNvPr id="6" name="コンテンツ プレースホルダ 150"/>
          <p:cNvSpPr txBox="1">
            <a:spLocks/>
          </p:cNvSpPr>
          <p:nvPr/>
        </p:nvSpPr>
        <p:spPr>
          <a:xfrm>
            <a:off x="4286250" y="857250"/>
            <a:ext cx="4643438" cy="5643563"/>
          </a:xfrm>
          <a:prstGeom prst="rect">
            <a:avLst/>
          </a:prstGeom>
        </p:spPr>
        <p:txBody>
          <a:bodyPr/>
          <a:lstStyle/>
          <a:p>
            <a:pPr marL="180975" indent="-180975">
              <a:spcBef>
                <a:spcPct val="20000"/>
              </a:spcBef>
              <a:defRPr/>
            </a:pPr>
            <a:r>
              <a:rPr lang="en-US" altLang="ja-JP" sz="1400" kern="0" dirty="0">
                <a:latin typeface="+mn-ea"/>
                <a:ea typeface="+mn-ea"/>
              </a:rPr>
              <a:t>"</a:t>
            </a:r>
            <a:r>
              <a:rPr lang="en-US" altLang="ja-JP" sz="1400" kern="0" dirty="0" err="1">
                <a:latin typeface="+mn-ea"/>
                <a:ea typeface="+mn-ea"/>
              </a:rPr>
              <a:t>svcShapes</a:t>
            </a:r>
            <a:r>
              <a:rPr lang="en-US" altLang="ja-JP" sz="1400" kern="0" dirty="0">
                <a:latin typeface="+mn-ea"/>
                <a:ea typeface="+mn-ea"/>
              </a:rPr>
              <a:t>":[</a:t>
            </a:r>
          </a:p>
          <a:p>
            <a:pPr marL="180975" indent="-180975">
              <a:spcBef>
                <a:spcPct val="20000"/>
              </a:spcBef>
              <a:defRPr/>
            </a:pPr>
            <a:r>
              <a:rPr lang="en-US" altLang="ja-JP" sz="1400" kern="0" dirty="0">
                <a:latin typeface="+mn-ea"/>
                <a:ea typeface="+mn-ea"/>
              </a:rPr>
              <a:t>		{</a:t>
            </a:r>
          </a:p>
          <a:p>
            <a:pPr marL="180975" indent="-180975">
              <a:spcBef>
                <a:spcPct val="20000"/>
              </a:spcBef>
              <a:defRPr/>
            </a:pPr>
            <a:r>
              <a:rPr lang="en-US" altLang="ja-JP" sz="1400" kern="0" dirty="0">
                <a:latin typeface="+mn-ea"/>
                <a:ea typeface="+mn-ea"/>
              </a:rPr>
              <a:t>		"Type":"Rectangle",</a:t>
            </a:r>
          </a:p>
          <a:p>
            <a:pPr marL="180975" indent="-180975">
              <a:spcBef>
                <a:spcPct val="20000"/>
              </a:spcBef>
              <a:defRPr/>
            </a:pPr>
            <a:r>
              <a:rPr lang="en-US" altLang="ja-JP" sz="1400" kern="0" dirty="0">
                <a:latin typeface="+mn-ea"/>
                <a:ea typeface="+mn-ea"/>
              </a:rPr>
              <a:t>		"Size":"100%,40%",</a:t>
            </a:r>
          </a:p>
          <a:p>
            <a:pPr marL="180975" indent="-180975">
              <a:spcBef>
                <a:spcPct val="20000"/>
              </a:spcBef>
              <a:defRPr/>
            </a:pPr>
            <a:r>
              <a:rPr lang="en-US" altLang="ja-JP" sz="1400" kern="0" dirty="0">
                <a:latin typeface="+mn-ea"/>
                <a:ea typeface="+mn-ea"/>
              </a:rPr>
              <a:t>		"Pen":{"Color":"${ARG0}","Width":1, 	"Alpha":255, "</a:t>
            </a:r>
            <a:r>
              <a:rPr lang="en-US" altLang="ja-JP" sz="1400" kern="0" dirty="0" err="1">
                <a:latin typeface="+mn-ea"/>
                <a:ea typeface="+mn-ea"/>
              </a:rPr>
              <a:t>DashStyle</a:t>
            </a:r>
            <a:r>
              <a:rPr lang="en-US" altLang="ja-JP" sz="1400" kern="0" dirty="0">
                <a:latin typeface="+mn-ea"/>
                <a:ea typeface="+mn-ea"/>
              </a:rPr>
              <a:t>":"Dash"},</a:t>
            </a:r>
          </a:p>
          <a:p>
            <a:pPr marL="180975" indent="-180975">
              <a:spcBef>
                <a:spcPct val="20000"/>
              </a:spcBef>
              <a:defRPr/>
            </a:pPr>
            <a:r>
              <a:rPr lang="en-US" altLang="ja-JP" sz="1400" kern="0" dirty="0">
                <a:latin typeface="+mn-ea"/>
                <a:ea typeface="+mn-ea"/>
              </a:rPr>
              <a:t>		"Fill":"${ARG0}",</a:t>
            </a:r>
          </a:p>
          <a:p>
            <a:pPr marL="180975" indent="-180975">
              <a:spcBef>
                <a:spcPct val="20000"/>
              </a:spcBef>
              <a:defRPr/>
            </a:pPr>
            <a:r>
              <a:rPr lang="en-US" altLang="ja-JP" sz="1400" kern="0" dirty="0">
                <a:latin typeface="+mn-ea"/>
                <a:ea typeface="+mn-ea"/>
              </a:rPr>
              <a:t>		"Alpha":100</a:t>
            </a:r>
          </a:p>
          <a:p>
            <a:pPr marL="180975" indent="-180975">
              <a:spcBef>
                <a:spcPct val="20000"/>
              </a:spcBef>
              <a:defRPr/>
            </a:pPr>
            <a:r>
              <a:rPr lang="en-US" altLang="ja-JP" sz="1400" kern="0" dirty="0">
                <a:latin typeface="+mn-ea"/>
                <a:ea typeface="+mn-ea"/>
              </a:rPr>
              <a:t>		</a:t>
            </a:r>
            <a:r>
              <a:rPr lang="en-US" altLang="ja-JP" sz="1400" b="1" kern="0" dirty="0">
                <a:latin typeface="+mn-ea"/>
                <a:ea typeface="+mn-ea"/>
              </a:rPr>
              <a:t>},</a:t>
            </a:r>
          </a:p>
          <a:p>
            <a:pPr marL="180975" indent="-180975">
              <a:spcBef>
                <a:spcPct val="20000"/>
              </a:spcBef>
              <a:defRPr/>
            </a:pPr>
            <a:r>
              <a:rPr lang="en-US" altLang="ja-JP" sz="1400" b="1" kern="0" dirty="0">
                <a:latin typeface="+mn-ea"/>
                <a:ea typeface="+mn-ea"/>
              </a:rPr>
              <a:t>		{</a:t>
            </a:r>
          </a:p>
          <a:p>
            <a:pPr marL="180975" indent="-180975">
              <a:spcBef>
                <a:spcPct val="20000"/>
              </a:spcBef>
              <a:defRPr/>
            </a:pPr>
            <a:r>
              <a:rPr lang="en-US" altLang="ja-JP" sz="1400" b="1" kern="0" dirty="0">
                <a:latin typeface="+mn-ea"/>
                <a:ea typeface="+mn-ea"/>
              </a:rPr>
              <a:t>		"Type":"Text",</a:t>
            </a:r>
          </a:p>
          <a:p>
            <a:pPr marL="180975" indent="-180975">
              <a:spcBef>
                <a:spcPct val="20000"/>
              </a:spcBef>
              <a:defRPr/>
            </a:pPr>
            <a:r>
              <a:rPr lang="en-US" altLang="ja-JP" sz="1400" b="1" kern="0" dirty="0">
                <a:latin typeface="+mn-ea"/>
                <a:ea typeface="+mn-ea"/>
              </a:rPr>
              <a:t>		"Size":"100%,40%",</a:t>
            </a:r>
          </a:p>
          <a:p>
            <a:pPr marL="180975" indent="-180975">
              <a:spcBef>
                <a:spcPct val="20000"/>
              </a:spcBef>
              <a:defRPr/>
            </a:pPr>
            <a:r>
              <a:rPr lang="en-US" altLang="ja-JP" sz="1400" b="1" kern="0" dirty="0">
                <a:latin typeface="+mn-ea"/>
                <a:ea typeface="+mn-ea"/>
              </a:rPr>
              <a:t>		"Font":{"Align":"</a:t>
            </a:r>
            <a:r>
              <a:rPr lang="en-US" altLang="ja-JP" sz="1400" b="1" kern="0" dirty="0" err="1">
                <a:latin typeface="+mn-ea"/>
                <a:ea typeface="+mn-ea"/>
              </a:rPr>
              <a:t>TopLeft</a:t>
            </a:r>
            <a:r>
              <a:rPr lang="en-US" altLang="ja-JP" sz="1400" b="1" kern="0" dirty="0">
                <a:latin typeface="+mn-ea"/>
                <a:ea typeface="+mn-ea"/>
              </a:rPr>
              <a:t>", "Size":7},</a:t>
            </a:r>
          </a:p>
          <a:p>
            <a:pPr marL="180975" indent="-180975">
              <a:spcBef>
                <a:spcPct val="20000"/>
              </a:spcBef>
              <a:defRPr/>
            </a:pPr>
            <a:r>
              <a:rPr lang="en-US" altLang="ja-JP" sz="1400" b="1" kern="0" dirty="0">
                <a:latin typeface="+mn-ea"/>
                <a:ea typeface="+mn-ea"/>
              </a:rPr>
              <a:t>		"Text":"${ARG1}"</a:t>
            </a:r>
          </a:p>
          <a:p>
            <a:pPr marL="180975" indent="-180975">
              <a:spcBef>
                <a:spcPct val="20000"/>
              </a:spcBef>
              <a:defRPr/>
            </a:pPr>
            <a:r>
              <a:rPr lang="en-US" altLang="ja-JP" sz="1400" b="1" kern="0" dirty="0">
                <a:latin typeface="+mn-ea"/>
                <a:ea typeface="+mn-ea"/>
              </a:rPr>
              <a:t>		},</a:t>
            </a:r>
          </a:p>
          <a:p>
            <a:pPr marL="180975" indent="-180975">
              <a:spcBef>
                <a:spcPct val="20000"/>
              </a:spcBef>
              <a:defRPr/>
            </a:pPr>
            <a:r>
              <a:rPr lang="en-US" altLang="ja-JP" sz="1400" b="1" kern="0" dirty="0">
                <a:latin typeface="+mn-ea"/>
                <a:ea typeface="+mn-ea"/>
              </a:rPr>
              <a:t>		{</a:t>
            </a:r>
          </a:p>
          <a:p>
            <a:pPr marL="180975" indent="-180975">
              <a:spcBef>
                <a:spcPct val="20000"/>
              </a:spcBef>
              <a:defRPr/>
            </a:pPr>
            <a:r>
              <a:rPr lang="en-US" altLang="ja-JP" sz="1400" b="1" kern="0" dirty="0">
                <a:latin typeface="+mn-ea"/>
                <a:ea typeface="+mn-ea"/>
              </a:rPr>
              <a:t>		"Type":"Text",</a:t>
            </a:r>
          </a:p>
          <a:p>
            <a:pPr marL="180975" indent="-180975">
              <a:spcBef>
                <a:spcPct val="20000"/>
              </a:spcBef>
              <a:defRPr/>
            </a:pPr>
            <a:r>
              <a:rPr lang="en-US" altLang="ja-JP" sz="1400" b="1" kern="0" dirty="0">
                <a:latin typeface="+mn-ea"/>
                <a:ea typeface="+mn-ea"/>
              </a:rPr>
              <a:t>		"Size":"100%,40%",</a:t>
            </a:r>
          </a:p>
          <a:p>
            <a:pPr marL="180975" indent="-180975">
              <a:spcBef>
                <a:spcPct val="20000"/>
              </a:spcBef>
              <a:defRPr/>
            </a:pPr>
            <a:r>
              <a:rPr lang="en-US" altLang="ja-JP" sz="1400" b="1" kern="0" dirty="0">
                <a:latin typeface="+mn-ea"/>
                <a:ea typeface="+mn-ea"/>
              </a:rPr>
              <a:t>		"Font":{"Align":"</a:t>
            </a:r>
            <a:r>
              <a:rPr lang="en-US" altLang="ja-JP" sz="1400" b="1" kern="0" dirty="0" err="1">
                <a:latin typeface="+mn-ea"/>
                <a:ea typeface="+mn-ea"/>
              </a:rPr>
              <a:t>BottomRight","Size</a:t>
            </a:r>
            <a:r>
              <a:rPr lang="en-US" altLang="ja-JP" sz="1400" b="1" kern="0" dirty="0">
                <a:latin typeface="+mn-ea"/>
                <a:ea typeface="+mn-ea"/>
              </a:rPr>
              <a:t>":7},</a:t>
            </a:r>
          </a:p>
          <a:p>
            <a:pPr marL="180975" indent="-180975">
              <a:spcBef>
                <a:spcPct val="20000"/>
              </a:spcBef>
              <a:defRPr/>
            </a:pPr>
            <a:r>
              <a:rPr lang="en-US" altLang="ja-JP" sz="1400" b="1" kern="0" dirty="0">
                <a:latin typeface="+mn-ea"/>
                <a:ea typeface="+mn-ea"/>
              </a:rPr>
              <a:t>		"Text":"return ${ARG2}"</a:t>
            </a:r>
          </a:p>
          <a:p>
            <a:pPr marL="180975" indent="-180975">
              <a:spcBef>
                <a:spcPct val="20000"/>
              </a:spcBef>
              <a:defRPr/>
            </a:pPr>
            <a:r>
              <a:rPr lang="en-US" altLang="ja-JP" sz="1400" b="1" kern="0" dirty="0">
                <a:latin typeface="+mn-ea"/>
                <a:ea typeface="+mn-ea"/>
              </a:rPr>
              <a:t>		}</a:t>
            </a:r>
          </a:p>
          <a:p>
            <a:pPr marL="180975" indent="-180975">
              <a:spcBef>
                <a:spcPct val="20000"/>
              </a:spcBef>
              <a:defRPr/>
            </a:pPr>
            <a:r>
              <a:rPr lang="en-US" altLang="ja-JP" sz="1400" kern="0" dirty="0">
                <a:latin typeface="+mn-ea"/>
                <a:ea typeface="+mn-ea"/>
              </a:rPr>
              <a:t>	]</a:t>
            </a:r>
            <a:endParaRPr lang="ja-JP" altLang="en-US" sz="1400" kern="0" dirty="0">
              <a:latin typeface="+mn-ea"/>
              <a:ea typeface="+mn-ea"/>
            </a:endParaRPr>
          </a:p>
        </p:txBody>
      </p:sp>
      <p:grpSp>
        <p:nvGrpSpPr>
          <p:cNvPr id="40965" name="グループ化 40"/>
          <p:cNvGrpSpPr>
            <a:grpSpLocks/>
          </p:cNvGrpSpPr>
          <p:nvPr/>
        </p:nvGrpSpPr>
        <p:grpSpPr bwMode="auto">
          <a:xfrm>
            <a:off x="1071563" y="2682875"/>
            <a:ext cx="3000375" cy="1246188"/>
            <a:chOff x="3143240" y="1253953"/>
            <a:chExt cx="3000396" cy="1246353"/>
          </a:xfrm>
        </p:grpSpPr>
        <p:cxnSp>
          <p:nvCxnSpPr>
            <p:cNvPr id="40968" name="直線コネクタ 10"/>
            <p:cNvCxnSpPr>
              <a:cxnSpLocks noChangeShapeType="1"/>
            </p:cNvCxnSpPr>
            <p:nvPr/>
          </p:nvCxnSpPr>
          <p:spPr bwMode="auto">
            <a:xfrm>
              <a:off x="3143240" y="1357298"/>
              <a:ext cx="2500330" cy="1588"/>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sp>
          <p:nvSpPr>
            <p:cNvPr id="2" name="テキスト ボックス 13"/>
            <p:cNvSpPr txBox="1">
              <a:spLocks noChangeArrowheads="1"/>
            </p:cNvSpPr>
            <p:nvPr/>
          </p:nvSpPr>
          <p:spPr bwMode="auto">
            <a:xfrm>
              <a:off x="5643569" y="1253953"/>
              <a:ext cx="500067" cy="246096"/>
            </a:xfrm>
            <a:prstGeom prst="rect">
              <a:avLst/>
            </a:prstGeom>
            <a:noFill/>
            <a:ln w="9525">
              <a:noFill/>
              <a:miter lim="800000"/>
              <a:headEnd/>
              <a:tailEnd/>
            </a:ln>
          </p:spPr>
          <p:txBody>
            <a:bodyPr>
              <a:spAutoFit/>
            </a:bodyPr>
            <a:lstStyle/>
            <a:p>
              <a:pPr>
                <a:defRPr/>
              </a:pPr>
              <a:r>
                <a:rPr lang="en-US" altLang="ja-JP" sz="1000">
                  <a:latin typeface="+mn-ea"/>
                  <a:ea typeface="+mn-ea"/>
                </a:rPr>
                <a:t>100%</a:t>
              </a:r>
              <a:endParaRPr lang="ja-JP" altLang="en-US" sz="1000">
                <a:latin typeface="+mn-ea"/>
                <a:ea typeface="+mn-ea"/>
              </a:endParaRPr>
            </a:p>
          </p:txBody>
        </p:sp>
        <p:sp>
          <p:nvSpPr>
            <p:cNvPr id="40969" name="テキスト ボックス 16"/>
            <p:cNvSpPr txBox="1">
              <a:spLocks noChangeArrowheads="1"/>
            </p:cNvSpPr>
            <p:nvPr/>
          </p:nvSpPr>
          <p:spPr bwMode="auto">
            <a:xfrm>
              <a:off x="5643569" y="1785836"/>
              <a:ext cx="500067" cy="246095"/>
            </a:xfrm>
            <a:prstGeom prst="rect">
              <a:avLst/>
            </a:prstGeom>
            <a:noFill/>
            <a:ln w="9525">
              <a:noFill/>
              <a:miter lim="800000"/>
              <a:headEnd/>
              <a:tailEnd/>
            </a:ln>
          </p:spPr>
          <p:txBody>
            <a:bodyPr>
              <a:spAutoFit/>
            </a:bodyPr>
            <a:lstStyle/>
            <a:p>
              <a:pPr>
                <a:defRPr/>
              </a:pPr>
              <a:r>
                <a:rPr lang="en-US" altLang="ja-JP" sz="1000">
                  <a:latin typeface="+mn-ea"/>
                  <a:ea typeface="+mn-ea"/>
                </a:rPr>
                <a:t>40%</a:t>
              </a:r>
              <a:endParaRPr lang="ja-JP" altLang="en-US" sz="1000">
                <a:latin typeface="+mn-ea"/>
                <a:ea typeface="+mn-ea"/>
              </a:endParaRPr>
            </a:p>
          </p:txBody>
        </p:sp>
        <p:cxnSp>
          <p:nvCxnSpPr>
            <p:cNvPr id="40971" name="直線矢印コネクタ 17"/>
            <p:cNvCxnSpPr>
              <a:cxnSpLocks noChangeShapeType="1"/>
            </p:cNvCxnSpPr>
            <p:nvPr/>
          </p:nvCxnSpPr>
          <p:spPr bwMode="auto">
            <a:xfrm rot="10800000">
              <a:off x="5286380" y="1928802"/>
              <a:ext cx="357190" cy="1588"/>
            </a:xfrm>
            <a:prstGeom prst="straightConnector1">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40972" name="直線コネクタ 18"/>
            <p:cNvCxnSpPr>
              <a:cxnSpLocks noChangeShapeType="1"/>
            </p:cNvCxnSpPr>
            <p:nvPr/>
          </p:nvCxnSpPr>
          <p:spPr bwMode="auto">
            <a:xfrm>
              <a:off x="3143240" y="2285992"/>
              <a:ext cx="2357454" cy="1588"/>
            </a:xfrm>
            <a:prstGeom prst="line">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0973" name="直線コネクタ 21"/>
            <p:cNvCxnSpPr>
              <a:cxnSpLocks noChangeShapeType="1"/>
            </p:cNvCxnSpPr>
            <p:nvPr/>
          </p:nvCxnSpPr>
          <p:spPr bwMode="auto">
            <a:xfrm>
              <a:off x="5357818" y="2285992"/>
              <a:ext cx="285752" cy="1588"/>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sp>
          <p:nvSpPr>
            <p:cNvPr id="3" name="テキスト ボックス 22"/>
            <p:cNvSpPr txBox="1">
              <a:spLocks noChangeArrowheads="1"/>
            </p:cNvSpPr>
            <p:nvPr/>
          </p:nvSpPr>
          <p:spPr bwMode="auto">
            <a:xfrm>
              <a:off x="5715008" y="2143071"/>
              <a:ext cx="357189" cy="246096"/>
            </a:xfrm>
            <a:prstGeom prst="rect">
              <a:avLst/>
            </a:prstGeom>
            <a:noFill/>
            <a:ln w="9525">
              <a:noFill/>
              <a:miter lim="800000"/>
              <a:headEnd/>
              <a:tailEnd/>
            </a:ln>
          </p:spPr>
          <p:txBody>
            <a:bodyPr>
              <a:spAutoFit/>
            </a:bodyPr>
            <a:lstStyle/>
            <a:p>
              <a:pPr>
                <a:defRPr/>
              </a:pPr>
              <a:r>
                <a:rPr lang="en-US" altLang="ja-JP" sz="1000">
                  <a:latin typeface="+mn-ea"/>
                  <a:ea typeface="+mn-ea"/>
                </a:rPr>
                <a:t>0%</a:t>
              </a:r>
              <a:endParaRPr lang="ja-JP" altLang="en-US" sz="1000">
                <a:latin typeface="+mn-ea"/>
                <a:ea typeface="+mn-ea"/>
              </a:endParaRPr>
            </a:p>
          </p:txBody>
        </p:sp>
        <p:cxnSp>
          <p:nvCxnSpPr>
            <p:cNvPr id="40975" name="直線コネクタ 23"/>
            <p:cNvCxnSpPr>
              <a:cxnSpLocks noChangeShapeType="1"/>
            </p:cNvCxnSpPr>
            <p:nvPr/>
          </p:nvCxnSpPr>
          <p:spPr bwMode="auto">
            <a:xfrm rot="5400000" flipH="1" flipV="1">
              <a:off x="2893207" y="1821645"/>
              <a:ext cx="929488" cy="794"/>
            </a:xfrm>
            <a:prstGeom prst="line">
              <a:avLst/>
            </a:prstGeom>
            <a:noFill/>
            <a:ln w="9525" algn="ctr">
              <a:solidFill>
                <a:schemeClr val="tx1"/>
              </a:solidFill>
              <a:round/>
              <a:headEnd type="oval" w="med" len="med"/>
              <a:tailEnd type="arrow" w="med" len="med"/>
            </a:ln>
            <a:extLst>
              <a:ext uri="{909E8E84-426E-40DD-AFC4-6F175D3DCCD1}">
                <a14:hiddenFill xmlns:a14="http://schemas.microsoft.com/office/drawing/2010/main">
                  <a:noFill/>
                </a14:hiddenFill>
              </a:ext>
            </a:extLst>
          </p:spPr>
        </p:cxnSp>
        <p:cxnSp>
          <p:nvCxnSpPr>
            <p:cNvPr id="40976" name="直線コネクタ 27"/>
            <p:cNvCxnSpPr>
              <a:cxnSpLocks noChangeShapeType="1"/>
            </p:cNvCxnSpPr>
            <p:nvPr/>
          </p:nvCxnSpPr>
          <p:spPr bwMode="auto">
            <a:xfrm rot="5400000" flipH="1" flipV="1">
              <a:off x="4821238" y="1821645"/>
              <a:ext cx="929488" cy="794"/>
            </a:xfrm>
            <a:prstGeom prst="line">
              <a:avLst/>
            </a:prstGeom>
            <a:noFill/>
            <a:ln w="9525" algn="ctr">
              <a:solidFill>
                <a:schemeClr val="tx1"/>
              </a:solidFill>
              <a:round/>
              <a:headEnd type="oval" w="med" len="med"/>
              <a:tailEnd type="arrow" w="med" len="med"/>
            </a:ln>
            <a:extLst>
              <a:ext uri="{909E8E84-426E-40DD-AFC4-6F175D3DCCD1}">
                <a14:hiddenFill xmlns:a14="http://schemas.microsoft.com/office/drawing/2010/main">
                  <a:noFill/>
                </a14:hiddenFill>
              </a:ext>
            </a:extLst>
          </p:spPr>
        </p:cxnSp>
        <p:sp>
          <p:nvSpPr>
            <p:cNvPr id="4" name="正方形/長方形 28"/>
            <p:cNvSpPr>
              <a:spLocks noChangeArrowheads="1"/>
            </p:cNvSpPr>
            <p:nvPr/>
          </p:nvSpPr>
          <p:spPr bwMode="auto">
            <a:xfrm>
              <a:off x="3357553" y="1928730"/>
              <a:ext cx="1928827" cy="395339"/>
            </a:xfrm>
            <a:prstGeom prst="rect">
              <a:avLst/>
            </a:prstGeom>
            <a:solidFill>
              <a:srgbClr val="FF7C80"/>
            </a:solidFill>
            <a:ln w="28575" algn="ctr">
              <a:solidFill>
                <a:srgbClr val="FF0000"/>
              </a:solidFill>
              <a:prstDash val="sysDash"/>
              <a:round/>
              <a:headEnd/>
              <a:tailEnd type="triangle" w="med" len="med"/>
            </a:ln>
          </p:spPr>
          <p:txBody>
            <a:bodyPr lIns="90000" tIns="46800" rIns="90000" bIns="46800">
              <a:spAutoFit/>
            </a:bodyPr>
            <a:lstStyle/>
            <a:p>
              <a:pPr>
                <a:lnSpc>
                  <a:spcPct val="90000"/>
                </a:lnSpc>
                <a:spcBef>
                  <a:spcPct val="20000"/>
                </a:spcBef>
                <a:defRPr/>
              </a:pPr>
              <a:endParaRPr lang="ja-JP" altLang="en-US" sz="2000">
                <a:latin typeface="+mn-ea"/>
                <a:ea typeface="+mn-ea"/>
              </a:endParaRPr>
            </a:p>
          </p:txBody>
        </p:sp>
        <p:sp>
          <p:nvSpPr>
            <p:cNvPr id="40977" name="テキスト ボックス 29"/>
            <p:cNvSpPr txBox="1">
              <a:spLocks noChangeArrowheads="1"/>
            </p:cNvSpPr>
            <p:nvPr/>
          </p:nvSpPr>
          <p:spPr bwMode="auto">
            <a:xfrm>
              <a:off x="3143240" y="2254210"/>
              <a:ext cx="500065" cy="246096"/>
            </a:xfrm>
            <a:prstGeom prst="rect">
              <a:avLst/>
            </a:prstGeom>
            <a:noFill/>
            <a:ln w="9525">
              <a:noFill/>
              <a:miter lim="800000"/>
              <a:headEnd/>
              <a:tailEnd/>
            </a:ln>
          </p:spPr>
          <p:txBody>
            <a:bodyPr>
              <a:spAutoFit/>
            </a:bodyPr>
            <a:lstStyle/>
            <a:p>
              <a:pPr>
                <a:defRPr/>
              </a:pPr>
              <a:r>
                <a:rPr lang="en-US" altLang="ja-JP" sz="1000">
                  <a:latin typeface="+mn-ea"/>
                  <a:ea typeface="+mn-ea"/>
                </a:rPr>
                <a:t>0.0</a:t>
              </a:r>
              <a:endParaRPr lang="ja-JP" altLang="en-US" sz="1000">
                <a:latin typeface="+mn-ea"/>
                <a:ea typeface="+mn-ea"/>
              </a:endParaRPr>
            </a:p>
          </p:txBody>
        </p:sp>
        <p:sp>
          <p:nvSpPr>
            <p:cNvPr id="40978" name="テキスト ボックス 34"/>
            <p:cNvSpPr txBox="1">
              <a:spLocks noChangeArrowheads="1"/>
            </p:cNvSpPr>
            <p:nvPr/>
          </p:nvSpPr>
          <p:spPr bwMode="auto">
            <a:xfrm>
              <a:off x="3286116" y="1896976"/>
              <a:ext cx="1143008" cy="246095"/>
            </a:xfrm>
            <a:prstGeom prst="rect">
              <a:avLst/>
            </a:prstGeom>
            <a:noFill/>
            <a:ln w="9525">
              <a:noFill/>
              <a:miter lim="800000"/>
              <a:headEnd/>
              <a:tailEnd/>
            </a:ln>
          </p:spPr>
          <p:txBody>
            <a:bodyPr>
              <a:spAutoFit/>
            </a:bodyPr>
            <a:lstStyle/>
            <a:p>
              <a:pPr>
                <a:defRPr/>
              </a:pPr>
              <a:r>
                <a:rPr lang="en-US" altLang="ja-JP" sz="1000" b="1">
                  <a:latin typeface="+mn-ea"/>
                  <a:ea typeface="+mn-ea"/>
                </a:rPr>
                <a:t>slp_tsk()</a:t>
              </a:r>
              <a:endParaRPr lang="ja-JP" altLang="en-US" sz="1000" b="1">
                <a:latin typeface="+mn-ea"/>
                <a:ea typeface="+mn-ea"/>
              </a:endParaRPr>
            </a:p>
          </p:txBody>
        </p:sp>
        <p:sp>
          <p:nvSpPr>
            <p:cNvPr id="40980" name="テキスト ボックス 39"/>
            <p:cNvSpPr txBox="1">
              <a:spLocks noChangeArrowheads="1"/>
            </p:cNvSpPr>
            <p:nvPr/>
          </p:nvSpPr>
          <p:spPr bwMode="auto">
            <a:xfrm>
              <a:off x="4286248" y="2071624"/>
              <a:ext cx="1143008" cy="246095"/>
            </a:xfrm>
            <a:prstGeom prst="rect">
              <a:avLst/>
            </a:prstGeom>
            <a:noFill/>
            <a:ln w="9525">
              <a:noFill/>
              <a:miter lim="800000"/>
              <a:headEnd/>
              <a:tailEnd/>
            </a:ln>
          </p:spPr>
          <p:txBody>
            <a:bodyPr>
              <a:spAutoFit/>
            </a:bodyPr>
            <a:lstStyle/>
            <a:p>
              <a:pPr>
                <a:defRPr/>
              </a:pPr>
              <a:r>
                <a:rPr lang="en-US" altLang="ja-JP" sz="1000" b="1">
                  <a:latin typeface="+mn-ea"/>
                  <a:ea typeface="+mn-ea"/>
                </a:rPr>
                <a:t>return ercd=0 </a:t>
              </a:r>
              <a:endParaRPr lang="ja-JP" altLang="en-US" sz="1000" b="1">
                <a:latin typeface="+mn-ea"/>
                <a:ea typeface="+mn-ea"/>
              </a:endParaRPr>
            </a:p>
          </p:txBody>
        </p:sp>
      </p:grpSp>
      <p:sp>
        <p:nvSpPr>
          <p:cNvPr id="43" name="テキスト ボックス 42"/>
          <p:cNvSpPr txBox="1"/>
          <p:nvPr/>
        </p:nvSpPr>
        <p:spPr>
          <a:xfrm>
            <a:off x="1000125" y="4854575"/>
            <a:ext cx="3000375" cy="641350"/>
          </a:xfrm>
          <a:prstGeom prst="rect">
            <a:avLst/>
          </a:prstGeom>
          <a:noFill/>
        </p:spPr>
        <p:txBody>
          <a:bodyPr>
            <a:spAutoFit/>
          </a:bodyPr>
          <a:lstStyle/>
          <a:p>
            <a:pPr fontAlgn="auto">
              <a:spcBef>
                <a:spcPts val="0"/>
              </a:spcBef>
              <a:spcAft>
                <a:spcPts val="0"/>
              </a:spcAft>
              <a:defRPr/>
            </a:pPr>
            <a:r>
              <a:rPr lang="en-US" altLang="ja-JP" dirty="0">
                <a:solidFill>
                  <a:srgbClr val="FF0000"/>
                </a:solidFill>
                <a:latin typeface="+mn-ea"/>
                <a:ea typeface="+mn-ea"/>
              </a:rPr>
              <a:t>* </a:t>
            </a:r>
            <a:r>
              <a:rPr lang="en-US" altLang="ja-JP" kern="0" dirty="0">
                <a:solidFill>
                  <a:srgbClr val="FF0000"/>
                </a:solidFill>
                <a:latin typeface="+mn-ea"/>
                <a:ea typeface="+mn-ea"/>
              </a:rPr>
              <a:t>${ARG1} =“</a:t>
            </a:r>
            <a:r>
              <a:rPr lang="en-US" altLang="ja-JP" kern="0" dirty="0" err="1">
                <a:solidFill>
                  <a:srgbClr val="FF0000"/>
                </a:solidFill>
                <a:latin typeface="+mn-ea"/>
                <a:ea typeface="+mn-ea"/>
              </a:rPr>
              <a:t>slp_tsk</a:t>
            </a:r>
            <a:r>
              <a:rPr lang="en-US" altLang="ja-JP" kern="0" dirty="0">
                <a:solidFill>
                  <a:srgbClr val="FF0000"/>
                </a:solidFill>
                <a:latin typeface="+mn-ea"/>
                <a:ea typeface="+mn-ea"/>
              </a:rPr>
              <a:t>()”</a:t>
            </a:r>
          </a:p>
          <a:p>
            <a:pPr fontAlgn="auto">
              <a:spcBef>
                <a:spcPts val="0"/>
              </a:spcBef>
              <a:spcAft>
                <a:spcPts val="0"/>
              </a:spcAft>
              <a:defRPr/>
            </a:pPr>
            <a:r>
              <a:rPr lang="en-US" altLang="ja-JP" kern="0" dirty="0">
                <a:solidFill>
                  <a:srgbClr val="FF0000"/>
                </a:solidFill>
                <a:latin typeface="+mn-ea"/>
                <a:ea typeface="+mn-ea"/>
              </a:rPr>
              <a:t>* ${ARG2} =“</a:t>
            </a:r>
            <a:r>
              <a:rPr lang="en-US" altLang="ja-JP" kern="0" dirty="0" err="1">
                <a:solidFill>
                  <a:srgbClr val="FF0000"/>
                </a:solidFill>
                <a:latin typeface="+mn-ea"/>
                <a:ea typeface="+mn-ea"/>
              </a:rPr>
              <a:t>ercd</a:t>
            </a:r>
            <a:r>
              <a:rPr lang="en-US" altLang="ja-JP" kern="0" dirty="0">
                <a:solidFill>
                  <a:srgbClr val="FF0000"/>
                </a:solidFill>
                <a:latin typeface="+mn-ea"/>
                <a:ea typeface="+mn-ea"/>
              </a:rPr>
              <a:t> = 0”</a:t>
            </a:r>
            <a:endParaRPr lang="ja-JP" altLang="en-US" dirty="0">
              <a:solidFill>
                <a:srgbClr val="FF0000"/>
              </a:solidFill>
              <a:latin typeface="+mn-ea"/>
              <a:ea typeface="+mn-ea"/>
            </a:endParaRPr>
          </a:p>
        </p:txBody>
      </p:sp>
      <p:sp>
        <p:nvSpPr>
          <p:cNvPr id="40967" name="正方形/長方形 20"/>
          <p:cNvSpPr>
            <a:spLocks noChangeArrowheads="1"/>
          </p:cNvSpPr>
          <p:nvPr/>
        </p:nvSpPr>
        <p:spPr bwMode="auto">
          <a:xfrm>
            <a:off x="857250" y="2571750"/>
            <a:ext cx="3214688" cy="1428750"/>
          </a:xfrm>
          <a:prstGeom prst="rect">
            <a:avLst/>
          </a:prstGeom>
          <a:noFill/>
          <a:ln w="28575" algn="ctr">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0"/>
          </p:nvPr>
        </p:nvSpPr>
        <p:spPr/>
        <p:txBody>
          <a:bodyPr/>
          <a:lstStyle/>
          <a:p>
            <a:pPr>
              <a:defRPr/>
            </a:pPr>
            <a:fld id="{5367351E-C38C-4F00-A644-8807CA0BD5B8}" type="slidenum">
              <a:rPr lang="ja-JP" altLang="en-US"/>
              <a:pPr>
                <a:defRPr/>
              </a:pPr>
              <a:t>38</a:t>
            </a:fld>
            <a:endParaRPr lang="ja-JP" altLang="en-US"/>
          </a:p>
        </p:txBody>
      </p:sp>
      <p:sp>
        <p:nvSpPr>
          <p:cNvPr id="41987" name="タイトル 1"/>
          <p:cNvSpPr>
            <a:spLocks noGrp="1"/>
          </p:cNvSpPr>
          <p:nvPr>
            <p:ph type="title"/>
          </p:nvPr>
        </p:nvSpPr>
        <p:spPr/>
        <p:txBody>
          <a:bodyPr/>
          <a:lstStyle/>
          <a:p>
            <a:pPr eaLnBrk="1" hangingPunct="1"/>
            <a:r>
              <a:rPr lang="ja-JP" altLang="en-US" smtClean="0"/>
              <a:t>可視化ルールの作成</a:t>
            </a:r>
          </a:p>
        </p:txBody>
      </p:sp>
      <p:sp>
        <p:nvSpPr>
          <p:cNvPr id="41988" name="コンテンツ プレースホルダ 2"/>
          <p:cNvSpPr>
            <a:spLocks noGrp="1"/>
          </p:cNvSpPr>
          <p:nvPr>
            <p:ph idx="1"/>
          </p:nvPr>
        </p:nvSpPr>
        <p:spPr/>
        <p:txBody>
          <a:bodyPr/>
          <a:lstStyle/>
          <a:p>
            <a:pPr eaLnBrk="1" hangingPunct="1"/>
            <a:r>
              <a:rPr lang="ja-JP" altLang="en-US" smtClean="0"/>
              <a:t>可視化ルールの作成には，大きく二つの過程があります．</a:t>
            </a:r>
            <a:endParaRPr lang="en-US" altLang="ja-JP" smtClean="0"/>
          </a:p>
          <a:p>
            <a:pPr eaLnBrk="1" hangingPunct="1">
              <a:buFont typeface="Wingdings" pitchFamily="2" charset="2"/>
              <a:buNone/>
            </a:pPr>
            <a:r>
              <a:rPr lang="ja-JP" altLang="en-US" smtClean="0"/>
              <a:t>　１．図形の定義</a:t>
            </a:r>
            <a:endParaRPr lang="en-US" altLang="ja-JP" smtClean="0"/>
          </a:p>
          <a:p>
            <a:pPr eaLnBrk="1" hangingPunct="1">
              <a:buFont typeface="Wingdings" pitchFamily="2" charset="2"/>
              <a:buNone/>
            </a:pPr>
            <a:r>
              <a:rPr lang="ja-JP" altLang="en-US" smtClean="0"/>
              <a:t>　２．可視化ルールの定義</a:t>
            </a:r>
            <a:endParaRPr lang="en-US" altLang="ja-JP" smtClean="0"/>
          </a:p>
          <a:p>
            <a:pPr eaLnBrk="1" hangingPunct="1">
              <a:buFont typeface="Wingdings" pitchFamily="2" charset="2"/>
              <a:buNone/>
            </a:pPr>
            <a:endParaRPr lang="en-US" altLang="ja-JP" smtClean="0"/>
          </a:p>
          <a:p>
            <a:pPr eaLnBrk="1" hangingPunct="1"/>
            <a:r>
              <a:rPr lang="ja-JP" altLang="en-US" smtClean="0"/>
              <a:t>次は，</a:t>
            </a:r>
            <a:r>
              <a:rPr lang="ja-JP" altLang="en-US" smtClean="0">
                <a:solidFill>
                  <a:schemeClr val="accent2"/>
                </a:solidFill>
              </a:rPr>
              <a:t>可視化ルールの定義</a:t>
            </a:r>
            <a:r>
              <a:rPr lang="ja-JP" altLang="en-US" smtClean="0"/>
              <a:t>について説明したいと思います．</a:t>
            </a:r>
          </a:p>
          <a:p>
            <a:pPr eaLnBrk="1" hangingPunct="1"/>
            <a:endParaRPr lang="en-US" altLang="ja-JP"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0"/>
          </p:nvPr>
        </p:nvSpPr>
        <p:spPr/>
        <p:txBody>
          <a:bodyPr/>
          <a:lstStyle/>
          <a:p>
            <a:pPr>
              <a:defRPr/>
            </a:pPr>
            <a:fld id="{08E08B60-AC15-447A-BAF3-DE892A5DC23C}" type="slidenum">
              <a:rPr lang="ja-JP" altLang="en-US"/>
              <a:pPr>
                <a:defRPr/>
              </a:pPr>
              <a:t>39</a:t>
            </a:fld>
            <a:endParaRPr lang="ja-JP" altLang="en-US"/>
          </a:p>
        </p:txBody>
      </p:sp>
      <p:sp>
        <p:nvSpPr>
          <p:cNvPr id="43011" name="タイトル 1"/>
          <p:cNvSpPr>
            <a:spLocks noGrp="1"/>
          </p:cNvSpPr>
          <p:nvPr>
            <p:ph type="title"/>
          </p:nvPr>
        </p:nvSpPr>
        <p:spPr/>
        <p:txBody>
          <a:bodyPr/>
          <a:lstStyle/>
          <a:p>
            <a:pPr eaLnBrk="1" hangingPunct="1"/>
            <a:r>
              <a:rPr lang="ja-JP" altLang="en-US" smtClean="0"/>
              <a:t>可視化ルールの定義</a:t>
            </a:r>
          </a:p>
        </p:txBody>
      </p:sp>
      <p:sp>
        <p:nvSpPr>
          <p:cNvPr id="43012" name="コンテンツ プレースホルダ 2"/>
          <p:cNvSpPr>
            <a:spLocks noGrp="1"/>
          </p:cNvSpPr>
          <p:nvPr>
            <p:ph idx="1"/>
          </p:nvPr>
        </p:nvSpPr>
        <p:spPr/>
        <p:txBody>
          <a:bodyPr/>
          <a:lstStyle/>
          <a:p>
            <a:pPr eaLnBrk="1" hangingPunct="1"/>
            <a:r>
              <a:rPr lang="ja-JP" altLang="en-US" smtClean="0"/>
              <a:t>可視化ルールの定義とは，可視化ルールを形式化したものです．</a:t>
            </a:r>
            <a:endParaRPr lang="en-US" altLang="ja-JP" smtClean="0"/>
          </a:p>
          <a:p>
            <a:pPr eaLnBrk="1" hangingPunct="1"/>
            <a:endParaRPr lang="en-US" altLang="ja-JP" smtClean="0"/>
          </a:p>
          <a:p>
            <a:pPr eaLnBrk="1" hangingPunct="1"/>
            <a:r>
              <a:rPr lang="ja-JP" altLang="en-US" smtClean="0"/>
              <a:t>可視化ルールの定義は“</a:t>
            </a:r>
            <a:r>
              <a:rPr lang="en-US" altLang="ja-JP" smtClean="0"/>
              <a:t>VisualizeRules</a:t>
            </a:r>
            <a:r>
              <a:rPr lang="ja-JP" altLang="en-US" smtClean="0"/>
              <a:t>”というメンバ名の値にオブジェクトとして記述します．このオブジェクトのメンバ名には可視化ルールの名前を記述します．そして，その値に可視化ルールの定義を記述します．</a:t>
            </a:r>
            <a:endParaRPr lang="en-US" altLang="ja-JP" smtClean="0"/>
          </a:p>
          <a:p>
            <a:pPr eaLnBrk="1" hangingPunct="1"/>
            <a:endParaRPr lang="en-US" altLang="ja-JP"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Grp="1" noChangeArrowheads="1"/>
          </p:cNvSpPr>
          <p:nvPr>
            <p:ph type="sldNum" sz="quarter" idx="10"/>
          </p:nvPr>
        </p:nvSpPr>
        <p:spPr/>
        <p:txBody>
          <a:bodyPr/>
          <a:lstStyle/>
          <a:p>
            <a:pPr>
              <a:defRPr/>
            </a:pPr>
            <a:fld id="{FC914A28-9ED0-45A8-9296-86E0B1FFFE2C}" type="slidenum">
              <a:rPr lang="ja-JP" altLang="en-US"/>
              <a:pPr>
                <a:defRPr/>
              </a:pPr>
              <a:t>4</a:t>
            </a:fld>
            <a:endParaRPr lang="ja-JP" altLang="en-US"/>
          </a:p>
        </p:txBody>
      </p:sp>
      <p:sp>
        <p:nvSpPr>
          <p:cNvPr id="7171" name="タイトル 4"/>
          <p:cNvSpPr>
            <a:spLocks noGrp="1"/>
          </p:cNvSpPr>
          <p:nvPr>
            <p:ph type="ctrTitle"/>
          </p:nvPr>
        </p:nvSpPr>
        <p:spPr/>
        <p:txBody>
          <a:bodyPr/>
          <a:lstStyle/>
          <a:p>
            <a:pPr eaLnBrk="1" hangingPunct="1"/>
            <a:r>
              <a:rPr lang="ja-JP" altLang="en-US" smtClean="0"/>
              <a:t>可視化変換ルールのマニュアル</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0"/>
          </p:nvPr>
        </p:nvSpPr>
        <p:spPr/>
        <p:txBody>
          <a:bodyPr/>
          <a:lstStyle/>
          <a:p>
            <a:pPr>
              <a:defRPr/>
            </a:pPr>
            <a:fld id="{7CB05469-B2E3-4D20-BAE2-5CEB594423C5}" type="slidenum">
              <a:rPr lang="ja-JP" altLang="en-US"/>
              <a:pPr>
                <a:defRPr/>
              </a:pPr>
              <a:t>40</a:t>
            </a:fld>
            <a:endParaRPr lang="ja-JP" altLang="en-US"/>
          </a:p>
        </p:txBody>
      </p:sp>
      <p:sp>
        <p:nvSpPr>
          <p:cNvPr id="44035" name="タイトル 1"/>
          <p:cNvSpPr>
            <a:spLocks noGrp="1"/>
          </p:cNvSpPr>
          <p:nvPr>
            <p:ph type="title"/>
          </p:nvPr>
        </p:nvSpPr>
        <p:spPr/>
        <p:txBody>
          <a:bodyPr/>
          <a:lstStyle/>
          <a:p>
            <a:pPr eaLnBrk="1" hangingPunct="1"/>
            <a:r>
              <a:rPr lang="ja-JP" altLang="en-US" smtClean="0"/>
              <a:t>可視化ルールの定義のメンバ</a:t>
            </a:r>
          </a:p>
        </p:txBody>
      </p:sp>
      <p:sp>
        <p:nvSpPr>
          <p:cNvPr id="44036" name="コンテンツ プレースホルダ 2"/>
          <p:cNvSpPr>
            <a:spLocks noGrp="1"/>
          </p:cNvSpPr>
          <p:nvPr>
            <p:ph idx="1"/>
          </p:nvPr>
        </p:nvSpPr>
        <p:spPr/>
        <p:txBody>
          <a:bodyPr/>
          <a:lstStyle/>
          <a:p>
            <a:pPr eaLnBrk="1" hangingPunct="1"/>
            <a:r>
              <a:rPr lang="ja-JP" altLang="en-US" smtClean="0"/>
              <a:t>可視化ルールの定義に用いるメンバは</a:t>
            </a:r>
            <a:r>
              <a:rPr lang="en-US" altLang="ja-JP" smtClean="0"/>
              <a:t>DisplayName</a:t>
            </a:r>
            <a:r>
              <a:rPr lang="ja-JP" altLang="en-US" smtClean="0"/>
              <a:t>，</a:t>
            </a:r>
            <a:r>
              <a:rPr lang="en-US" altLang="ja-JP" smtClean="0"/>
              <a:t>Target</a:t>
            </a:r>
            <a:r>
              <a:rPr lang="ja-JP" altLang="en-US" smtClean="0"/>
              <a:t>，</a:t>
            </a:r>
            <a:r>
              <a:rPr lang="en-US" altLang="ja-JP" smtClean="0"/>
              <a:t>Shapes</a:t>
            </a:r>
            <a:r>
              <a:rPr lang="ja-JP" altLang="en-US" smtClean="0"/>
              <a:t>の三種類です．</a:t>
            </a:r>
            <a:endParaRPr lang="en-US" altLang="ja-JP" smtClean="0"/>
          </a:p>
          <a:p>
            <a:pPr eaLnBrk="1" hangingPunct="1"/>
            <a:endParaRPr lang="en-US" altLang="ja-JP" smtClean="0"/>
          </a:p>
          <a:p>
            <a:pPr eaLnBrk="1" hangingPunct="1"/>
            <a:r>
              <a:rPr lang="en-US" altLang="ja-JP" smtClean="0"/>
              <a:t>DisplayName</a:t>
            </a:r>
            <a:r>
              <a:rPr lang="ja-JP" altLang="en-US" smtClean="0"/>
              <a:t>：可視化ルールの表示名</a:t>
            </a:r>
            <a:endParaRPr lang="en-US" altLang="ja-JP" smtClean="0"/>
          </a:p>
          <a:p>
            <a:pPr eaLnBrk="1" hangingPunct="1"/>
            <a:r>
              <a:rPr lang="en-US" altLang="ja-JP" smtClean="0"/>
              <a:t>Target</a:t>
            </a:r>
            <a:r>
              <a:rPr lang="ja-JP" altLang="en-US" smtClean="0"/>
              <a:t>：可視化ルールを適用するリソースタイプ</a:t>
            </a:r>
            <a:endParaRPr lang="en-US" altLang="ja-JP" smtClean="0"/>
          </a:p>
          <a:p>
            <a:pPr eaLnBrk="1" hangingPunct="1"/>
            <a:r>
              <a:rPr lang="en-US" altLang="ja-JP" smtClean="0"/>
              <a:t>Shapes</a:t>
            </a:r>
            <a:r>
              <a:rPr lang="ja-JP" altLang="en-US" smtClean="0"/>
              <a:t>：図形群の定義を記述する</a:t>
            </a:r>
            <a:endParaRPr lang="en-US" altLang="ja-JP" smtClean="0"/>
          </a:p>
          <a:p>
            <a:pPr eaLnBrk="1" hangingPunct="1">
              <a:buFont typeface="Wingdings" pitchFamily="2" charset="2"/>
              <a:buNone/>
            </a:pPr>
            <a:r>
              <a:rPr lang="ja-JP" altLang="en-US" smtClean="0"/>
              <a:t>　　　　メンバ名に図形群の名前，メンバの値として図形群</a:t>
            </a:r>
            <a:endParaRPr lang="en-US" altLang="ja-JP" smtClean="0"/>
          </a:p>
          <a:p>
            <a:pPr eaLnBrk="1" hangingPunct="1">
              <a:buFont typeface="Wingdings" pitchFamily="2" charset="2"/>
              <a:buNone/>
            </a:pPr>
            <a:r>
              <a:rPr lang="ja-JP" altLang="en-US" smtClean="0"/>
              <a:t>　　　　の定義をオブジェクトとして与える．その際，以下　　</a:t>
            </a:r>
            <a:endParaRPr lang="en-US" altLang="ja-JP" smtClean="0"/>
          </a:p>
          <a:p>
            <a:pPr eaLnBrk="1" hangingPunct="1">
              <a:buFont typeface="Wingdings" pitchFamily="2" charset="2"/>
              <a:buNone/>
            </a:pPr>
            <a:r>
              <a:rPr lang="ja-JP" altLang="en-US" smtClean="0"/>
              <a:t>　　　　のメンバが使えます．</a:t>
            </a:r>
            <a:r>
              <a:rPr lang="en-US" altLang="ja-JP" smtClean="0"/>
              <a:t>(</a:t>
            </a:r>
            <a:r>
              <a:rPr lang="ja-JP" altLang="en-US" smtClean="0"/>
              <a:t>次のスライド</a:t>
            </a:r>
            <a:r>
              <a:rPr lang="en-US" altLang="ja-JP" smtClean="0"/>
              <a:t>)</a:t>
            </a:r>
          </a:p>
          <a:p>
            <a:pPr eaLnBrk="1" hangingPunct="1">
              <a:buFont typeface="Wingdings" pitchFamily="2" charset="2"/>
              <a:buNone/>
            </a:pPr>
            <a:r>
              <a:rPr lang="ja-JP" altLang="en-US" smtClean="0"/>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0"/>
          </p:nvPr>
        </p:nvSpPr>
        <p:spPr/>
        <p:txBody>
          <a:bodyPr/>
          <a:lstStyle/>
          <a:p>
            <a:pPr>
              <a:defRPr/>
            </a:pPr>
            <a:fld id="{50C6959C-AE2F-467A-B054-A97B4A5431C6}" type="slidenum">
              <a:rPr lang="ja-JP" altLang="en-US"/>
              <a:pPr>
                <a:defRPr/>
              </a:pPr>
              <a:t>41</a:t>
            </a:fld>
            <a:endParaRPr lang="ja-JP" altLang="en-US"/>
          </a:p>
        </p:txBody>
      </p:sp>
      <p:sp>
        <p:nvSpPr>
          <p:cNvPr id="45059" name="タイトル 1"/>
          <p:cNvSpPr>
            <a:spLocks noGrp="1"/>
          </p:cNvSpPr>
          <p:nvPr>
            <p:ph type="title"/>
          </p:nvPr>
        </p:nvSpPr>
        <p:spPr/>
        <p:txBody>
          <a:bodyPr/>
          <a:lstStyle/>
          <a:p>
            <a:pPr eaLnBrk="1" hangingPunct="1"/>
            <a:r>
              <a:rPr lang="ja-JP" altLang="en-US" smtClean="0"/>
              <a:t>可視化ルールの定義</a:t>
            </a:r>
            <a:r>
              <a:rPr lang="en-US" altLang="ja-JP" smtClean="0"/>
              <a:t> – </a:t>
            </a:r>
            <a:r>
              <a:rPr lang="en-US" altLang="ja-JP" smtClean="0">
                <a:latin typeface="Times New Roman" pitchFamily="18" charset="0"/>
              </a:rPr>
              <a:t>Shapes</a:t>
            </a:r>
            <a:r>
              <a:rPr lang="ja-JP" altLang="en-US" smtClean="0"/>
              <a:t>のメンバ</a:t>
            </a:r>
          </a:p>
        </p:txBody>
      </p:sp>
      <p:sp>
        <p:nvSpPr>
          <p:cNvPr id="45060" name="コンテンツ プレースホルダ 2"/>
          <p:cNvSpPr>
            <a:spLocks noGrp="1"/>
          </p:cNvSpPr>
          <p:nvPr>
            <p:ph idx="1"/>
          </p:nvPr>
        </p:nvSpPr>
        <p:spPr/>
        <p:txBody>
          <a:bodyPr/>
          <a:lstStyle/>
          <a:p>
            <a:pPr eaLnBrk="1" hangingPunct="1">
              <a:buFont typeface="Wingdings" pitchFamily="2" charset="2"/>
              <a:buNone/>
            </a:pPr>
            <a:r>
              <a:rPr lang="en-US" altLang="ja-JP" smtClean="0"/>
              <a:t>		  </a:t>
            </a:r>
            <a:r>
              <a:rPr lang="ja-JP" altLang="en-US" smtClean="0"/>
              <a:t>・</a:t>
            </a:r>
            <a:r>
              <a:rPr lang="en-US" altLang="ja-JP" smtClean="0"/>
              <a:t>DisplayName</a:t>
            </a:r>
            <a:r>
              <a:rPr lang="ja-JP" altLang="en-US" smtClean="0"/>
              <a:t>：図形群の表示名</a:t>
            </a:r>
            <a:endParaRPr lang="en-US" altLang="ja-JP" smtClean="0"/>
          </a:p>
          <a:p>
            <a:pPr eaLnBrk="1" hangingPunct="1">
              <a:buFont typeface="Wingdings" pitchFamily="2" charset="2"/>
              <a:buNone/>
            </a:pPr>
            <a:r>
              <a:rPr lang="ja-JP" altLang="en-US" smtClean="0"/>
              <a:t>　　　　・</a:t>
            </a:r>
            <a:r>
              <a:rPr lang="en-US" altLang="ja-JP" smtClean="0"/>
              <a:t>From</a:t>
            </a:r>
            <a:r>
              <a:rPr lang="ja-JP" altLang="en-US" smtClean="0"/>
              <a:t> ：図形群を構成する図形のワールド変換に</a:t>
            </a:r>
            <a:endParaRPr lang="en-US" altLang="ja-JP" smtClean="0"/>
          </a:p>
          <a:p>
            <a:pPr eaLnBrk="1" hangingPunct="1">
              <a:buFont typeface="Wingdings" pitchFamily="2" charset="2"/>
              <a:buNone/>
            </a:pPr>
            <a:r>
              <a:rPr lang="ja-JP" altLang="en-US" smtClean="0"/>
              <a:t>　　　　　　　　適用される開始イベント</a:t>
            </a:r>
            <a:endParaRPr lang="en-US" altLang="ja-JP" smtClean="0"/>
          </a:p>
          <a:p>
            <a:pPr eaLnBrk="1" hangingPunct="1">
              <a:buFont typeface="Wingdings" pitchFamily="2" charset="2"/>
              <a:buNone/>
            </a:pPr>
            <a:r>
              <a:rPr lang="ja-JP" altLang="en-US" smtClean="0"/>
              <a:t>　　　　・</a:t>
            </a:r>
            <a:r>
              <a:rPr lang="en-US" altLang="ja-JP" smtClean="0"/>
              <a:t>To</a:t>
            </a:r>
            <a:r>
              <a:rPr lang="ja-JP" altLang="en-US" smtClean="0"/>
              <a:t> ：図形群を構成する図形のワールド変換に</a:t>
            </a:r>
            <a:endParaRPr lang="en-US" altLang="ja-JP" smtClean="0"/>
          </a:p>
          <a:p>
            <a:pPr eaLnBrk="1" hangingPunct="1">
              <a:buFont typeface="Wingdings" pitchFamily="2" charset="2"/>
              <a:buNone/>
            </a:pPr>
            <a:r>
              <a:rPr lang="en-US" altLang="ja-JP" smtClean="0"/>
              <a:t>               </a:t>
            </a:r>
            <a:r>
              <a:rPr lang="ja-JP" altLang="en-US" smtClean="0"/>
              <a:t>適用される終了イベント</a:t>
            </a:r>
            <a:endParaRPr lang="en-US" altLang="ja-JP" smtClean="0"/>
          </a:p>
          <a:p>
            <a:pPr eaLnBrk="1" hangingPunct="1">
              <a:buFont typeface="Wingdings" pitchFamily="2" charset="2"/>
              <a:buNone/>
            </a:pPr>
            <a:r>
              <a:rPr lang="ja-JP" altLang="en-US" smtClean="0"/>
              <a:t>  　　　・</a:t>
            </a:r>
            <a:r>
              <a:rPr lang="en-US" altLang="ja-JP" smtClean="0"/>
              <a:t>When</a:t>
            </a:r>
            <a:r>
              <a:rPr lang="ja-JP" altLang="en-US" smtClean="0"/>
              <a:t>：図形群を構成する図形のワールド変換に</a:t>
            </a:r>
            <a:endParaRPr lang="en-US" altLang="ja-JP" smtClean="0"/>
          </a:p>
          <a:p>
            <a:pPr eaLnBrk="1" hangingPunct="1">
              <a:buFont typeface="Wingdings" pitchFamily="2" charset="2"/>
              <a:buNone/>
            </a:pPr>
            <a:r>
              <a:rPr lang="ja-JP" altLang="en-US" smtClean="0"/>
              <a:t>                適用されるイベント．開始時刻と終了時刻</a:t>
            </a:r>
            <a:endParaRPr lang="en-US" altLang="ja-JP" smtClean="0"/>
          </a:p>
          <a:p>
            <a:pPr eaLnBrk="1" hangingPunct="1">
              <a:buFont typeface="Wingdings" pitchFamily="2" charset="2"/>
              <a:buNone/>
            </a:pPr>
            <a:r>
              <a:rPr lang="en-US" altLang="ja-JP" smtClean="0"/>
              <a:t>               </a:t>
            </a:r>
            <a:r>
              <a:rPr lang="ja-JP" altLang="en-US" smtClean="0"/>
              <a:t>が同じ場合に用いる</a:t>
            </a:r>
            <a:endParaRPr lang="en-US" altLang="ja-JP" smtClean="0"/>
          </a:p>
          <a:p>
            <a:pPr eaLnBrk="1" hangingPunct="1">
              <a:buFont typeface="Wingdings" pitchFamily="2" charset="2"/>
              <a:buNone/>
            </a:pPr>
            <a:r>
              <a:rPr lang="ja-JP" altLang="en-US" smtClean="0"/>
              <a:t>　　　　・</a:t>
            </a:r>
            <a:r>
              <a:rPr lang="en-US" altLang="ja-JP" smtClean="0"/>
              <a:t>Figures</a:t>
            </a:r>
            <a:r>
              <a:rPr lang="ja-JP" altLang="en-US" smtClean="0"/>
              <a:t>：図形群を構成する図形の定義</a:t>
            </a:r>
          </a:p>
          <a:p>
            <a:pPr eaLnBrk="1" hangingPunct="1">
              <a:buFont typeface="Wingdings" pitchFamily="2" charset="2"/>
              <a:buNone/>
            </a:pPr>
            <a:endParaRPr lang="ja-JP" alt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0"/>
          </p:nvPr>
        </p:nvSpPr>
        <p:spPr/>
        <p:txBody>
          <a:bodyPr/>
          <a:lstStyle/>
          <a:p>
            <a:pPr>
              <a:defRPr/>
            </a:pPr>
            <a:fld id="{19A5B716-0812-421D-9643-CFFD95204579}" type="slidenum">
              <a:rPr lang="ja-JP" altLang="en-US"/>
              <a:pPr>
                <a:defRPr/>
              </a:pPr>
              <a:t>42</a:t>
            </a:fld>
            <a:endParaRPr lang="ja-JP" altLang="en-US"/>
          </a:p>
        </p:txBody>
      </p:sp>
      <p:sp>
        <p:nvSpPr>
          <p:cNvPr id="46083" name="タイトル 1"/>
          <p:cNvSpPr>
            <a:spLocks noGrp="1"/>
          </p:cNvSpPr>
          <p:nvPr>
            <p:ph type="title"/>
          </p:nvPr>
        </p:nvSpPr>
        <p:spPr/>
        <p:txBody>
          <a:bodyPr/>
          <a:lstStyle/>
          <a:p>
            <a:pPr eaLnBrk="1" hangingPunct="1"/>
            <a:r>
              <a:rPr lang="ja-JP" altLang="en-US" smtClean="0"/>
              <a:t>可視化ルールの作成</a:t>
            </a:r>
            <a:r>
              <a:rPr lang="en-US" altLang="ja-JP" smtClean="0"/>
              <a:t>(</a:t>
            </a:r>
            <a:r>
              <a:rPr lang="ja-JP" altLang="en-US" smtClean="0"/>
              <a:t>例</a:t>
            </a:r>
            <a:r>
              <a:rPr lang="en-US" altLang="ja-JP" smtClean="0"/>
              <a:t>)</a:t>
            </a:r>
            <a:endParaRPr lang="ja-JP" altLang="en-US" smtClean="0"/>
          </a:p>
        </p:txBody>
      </p:sp>
      <p:sp>
        <p:nvSpPr>
          <p:cNvPr id="46084" name="コンテンツ プレースホルダ 2"/>
          <p:cNvSpPr>
            <a:spLocks noGrp="1"/>
          </p:cNvSpPr>
          <p:nvPr>
            <p:ph idx="1"/>
          </p:nvPr>
        </p:nvSpPr>
        <p:spPr/>
        <p:txBody>
          <a:bodyPr/>
          <a:lstStyle/>
          <a:p>
            <a:pPr eaLnBrk="1" hangingPunct="1">
              <a:buFont typeface="Wingdings" pitchFamily="2" charset="2"/>
              <a:buNone/>
            </a:pPr>
            <a:r>
              <a:rPr lang="en-US" altLang="ja-JP" sz="1400" smtClean="0">
                <a:latin typeface="ＭＳ ゴシック" pitchFamily="49" charset="-128"/>
              </a:rPr>
              <a:t>"DisplayName":"</a:t>
            </a:r>
            <a:r>
              <a:rPr lang="ja-JP" altLang="en-US" sz="1400" smtClean="0">
                <a:latin typeface="ＭＳ ゴシック" pitchFamily="49" charset="-128"/>
              </a:rPr>
              <a:t>状態遷移</a:t>
            </a:r>
            <a:r>
              <a:rPr lang="en-US" altLang="ja-JP" sz="1400" smtClean="0">
                <a:latin typeface="ＭＳ ゴシック" pitchFamily="49" charset="-128"/>
              </a:rPr>
              <a:t>",</a:t>
            </a:r>
          </a:p>
          <a:p>
            <a:pPr eaLnBrk="1" hangingPunct="1">
              <a:buFont typeface="Wingdings" pitchFamily="2" charset="2"/>
              <a:buNone/>
            </a:pPr>
            <a:r>
              <a:rPr lang="en-US" altLang="ja-JP" sz="1400" smtClean="0">
                <a:latin typeface="ＭＳ ゴシック" pitchFamily="49" charset="-128"/>
              </a:rPr>
              <a:t>	"Target":"Task",</a:t>
            </a:r>
          </a:p>
          <a:p>
            <a:pPr eaLnBrk="1" hangingPunct="1">
              <a:buFont typeface="Wingdings" pitchFamily="2" charset="2"/>
              <a:buNone/>
            </a:pPr>
            <a:r>
              <a:rPr lang="en-US" altLang="ja-JP" sz="1400" smtClean="0">
                <a:latin typeface="ＭＳ ゴシック" pitchFamily="49" charset="-128"/>
              </a:rPr>
              <a:t>		"Shapes":{</a:t>
            </a:r>
          </a:p>
          <a:p>
            <a:pPr eaLnBrk="1" hangingPunct="1">
              <a:buFont typeface="Wingdings" pitchFamily="2" charset="2"/>
              <a:buNone/>
            </a:pPr>
            <a:r>
              <a:rPr lang="en-US" altLang="ja-JP" sz="1400" smtClean="0">
                <a:latin typeface="ＭＳ ゴシック" pitchFamily="49" charset="-128"/>
              </a:rPr>
              <a:t>		"stateChangeEvent":{</a:t>
            </a:r>
          </a:p>
          <a:p>
            <a:pPr eaLnBrk="1" hangingPunct="1">
              <a:buFont typeface="Wingdings" pitchFamily="2" charset="2"/>
              <a:buNone/>
            </a:pPr>
            <a:r>
              <a:rPr lang="en-US" altLang="ja-JP" sz="1400" smtClean="0">
                <a:latin typeface="ＭＳ ゴシック" pitchFamily="49" charset="-128"/>
              </a:rPr>
              <a:t>			"</a:t>
            </a:r>
            <a:r>
              <a:rPr lang="en-US" altLang="ja-JP" sz="1400" b="1" smtClean="0">
                <a:latin typeface="ＭＳ ゴシック" pitchFamily="49" charset="-128"/>
              </a:rPr>
              <a:t>DisplayName</a:t>
            </a:r>
            <a:r>
              <a:rPr lang="en-US" altLang="ja-JP" sz="1400" smtClean="0">
                <a:latin typeface="ＭＳ ゴシック" pitchFamily="49" charset="-128"/>
              </a:rPr>
              <a:t>":"</a:t>
            </a:r>
            <a:r>
              <a:rPr lang="ja-JP" altLang="en-US" sz="1400" smtClean="0">
                <a:latin typeface="ＭＳ ゴシック" pitchFamily="49" charset="-128"/>
              </a:rPr>
              <a:t>状態</a:t>
            </a:r>
            <a:r>
              <a:rPr lang="en-US" altLang="ja-JP" sz="1400" smtClean="0">
                <a:latin typeface="ＭＳ ゴシック" pitchFamily="49" charset="-128"/>
              </a:rPr>
              <a:t>",</a:t>
            </a:r>
          </a:p>
          <a:p>
            <a:pPr eaLnBrk="1" hangingPunct="1">
              <a:buFont typeface="Wingdings" pitchFamily="2" charset="2"/>
              <a:buNone/>
            </a:pPr>
            <a:r>
              <a:rPr lang="en-US" altLang="ja-JP" sz="1400" smtClean="0">
                <a:latin typeface="ＭＳ ゴシック" pitchFamily="49" charset="-128"/>
              </a:rPr>
              <a:t>			"</a:t>
            </a:r>
            <a:r>
              <a:rPr lang="en-US" altLang="ja-JP" sz="1400" b="1" smtClean="0">
                <a:latin typeface="ＭＳ ゴシック" pitchFamily="49" charset="-128"/>
              </a:rPr>
              <a:t>From</a:t>
            </a:r>
            <a:r>
              <a:rPr lang="en-US" altLang="ja-JP" sz="1400" smtClean="0">
                <a:latin typeface="ＭＳ ゴシック" pitchFamily="49" charset="-128"/>
              </a:rPr>
              <a:t>":"${TARGET}.state",</a:t>
            </a:r>
          </a:p>
          <a:p>
            <a:pPr eaLnBrk="1" hangingPunct="1">
              <a:buFont typeface="Wingdings" pitchFamily="2" charset="2"/>
              <a:buNone/>
            </a:pPr>
            <a:r>
              <a:rPr lang="en-US" altLang="ja-JP" sz="1400" smtClean="0">
                <a:latin typeface="ＭＳ ゴシック" pitchFamily="49" charset="-128"/>
              </a:rPr>
              <a:t>			"</a:t>
            </a:r>
            <a:r>
              <a:rPr lang="en-US" altLang="ja-JP" sz="1400" b="1" smtClean="0">
                <a:latin typeface="ＭＳ ゴシック" pitchFamily="49" charset="-128"/>
              </a:rPr>
              <a:t>To</a:t>
            </a:r>
            <a:r>
              <a:rPr lang="en-US" altLang="ja-JP" sz="1400" smtClean="0">
                <a:latin typeface="ＭＳ ゴシック" pitchFamily="49" charset="-128"/>
              </a:rPr>
              <a:t>":"${TARGET}.state",</a:t>
            </a:r>
          </a:p>
          <a:p>
            <a:pPr eaLnBrk="1" hangingPunct="1">
              <a:buFont typeface="Wingdings" pitchFamily="2" charset="2"/>
              <a:buNone/>
            </a:pPr>
            <a:r>
              <a:rPr lang="en-US" altLang="ja-JP" sz="1400" smtClean="0">
                <a:latin typeface="ＭＳ ゴシック" pitchFamily="49" charset="-128"/>
              </a:rPr>
              <a:t>			"</a:t>
            </a:r>
            <a:r>
              <a:rPr lang="en-US" altLang="ja-JP" sz="1400" b="1" smtClean="0">
                <a:latin typeface="ＭＳ ゴシック" pitchFamily="49" charset="-128"/>
              </a:rPr>
              <a:t>Figures</a:t>
            </a:r>
            <a:r>
              <a:rPr lang="en-US" altLang="ja-JP" sz="1400" smtClean="0">
                <a:latin typeface="ＭＳ ゴシック" pitchFamily="49" charset="-128"/>
              </a:rPr>
              <a:t>":{</a:t>
            </a:r>
          </a:p>
          <a:p>
            <a:pPr eaLnBrk="1" hangingPunct="1">
              <a:buFont typeface="Wingdings" pitchFamily="2" charset="2"/>
              <a:buNone/>
            </a:pPr>
            <a:r>
              <a:rPr lang="en-US" altLang="ja-JP" sz="1400" smtClean="0">
                <a:latin typeface="ＭＳ ゴシック" pitchFamily="49" charset="-128"/>
              </a:rPr>
              <a:t>			    "${FROM_VAL}==RUNNING"             :"runningShapes",</a:t>
            </a:r>
          </a:p>
          <a:p>
            <a:pPr eaLnBrk="1" hangingPunct="1">
              <a:buFont typeface="Wingdings" pitchFamily="2" charset="2"/>
              <a:buNone/>
            </a:pPr>
            <a:r>
              <a:rPr lang="en-US" altLang="ja-JP" sz="1400" smtClean="0">
                <a:latin typeface="ＭＳ ゴシック" pitchFamily="49" charset="-128"/>
              </a:rPr>
              <a:t>			    "${FROM_VAL}==RUNNABLE"            :"runnableShapes",</a:t>
            </a:r>
          </a:p>
          <a:p>
            <a:pPr eaLnBrk="1" hangingPunct="1">
              <a:buFont typeface="Wingdings" pitchFamily="2" charset="2"/>
              <a:buNone/>
            </a:pPr>
            <a:r>
              <a:rPr lang="en-US" altLang="ja-JP" sz="1400" smtClean="0">
                <a:latin typeface="ＭＳ ゴシック" pitchFamily="49" charset="-128"/>
              </a:rPr>
              <a:t>			    "${FROM_VAL}==WAITING"             :[</a:t>
            </a:r>
          </a:p>
          <a:p>
            <a:pPr eaLnBrk="1" hangingPunct="1">
              <a:buFont typeface="Wingdings" pitchFamily="2" charset="2"/>
              <a:buNone/>
            </a:pPr>
            <a:r>
              <a:rPr lang="en-US" altLang="ja-JP" sz="1400" smtClean="0">
                <a:latin typeface="ＭＳ ゴシック" pitchFamily="49" charset="-128"/>
              </a:rPr>
              <a:t>			        "waitingShapes",</a:t>
            </a:r>
          </a:p>
          <a:p>
            <a:pPr eaLnBrk="1" hangingPunct="1">
              <a:buFont typeface="Wingdings" pitchFamily="2" charset="2"/>
              <a:buNone/>
            </a:pPr>
            <a:r>
              <a:rPr lang="en-US" altLang="ja-JP" sz="1400" smtClean="0">
                <a:latin typeface="ＭＳ ゴシック" pitchFamily="49" charset="-128"/>
              </a:rPr>
              <a:t>			      </a:t>
            </a:r>
            <a:r>
              <a:rPr lang="ja-JP" altLang="en-US" sz="1400" smtClean="0">
                <a:latin typeface="ＭＳ ゴシック" pitchFamily="49" charset="-128"/>
              </a:rPr>
              <a:t>　</a:t>
            </a:r>
            <a:r>
              <a:rPr lang="en-US" altLang="ja-JP" sz="1400" smtClean="0">
                <a:latin typeface="ＭＳ ゴシック" pitchFamily="49" charset="-128"/>
              </a:rPr>
              <a:t>{"${TO_VAL}==RUNNABLE"  :"waitingToRunnableShapes"}</a:t>
            </a:r>
          </a:p>
          <a:p>
            <a:pPr eaLnBrk="1" hangingPunct="1">
              <a:buFont typeface="Wingdings" pitchFamily="2" charset="2"/>
              <a:buNone/>
            </a:pPr>
            <a:r>
              <a:rPr lang="en-US" altLang="ja-JP" sz="1400" smtClean="0">
                <a:latin typeface="ＭＳ ゴシック" pitchFamily="49" charset="-128"/>
              </a:rPr>
              <a:t>			</a:t>
            </a:r>
            <a:r>
              <a:rPr lang="ja-JP" altLang="en-US" sz="1400" smtClean="0">
                <a:latin typeface="ＭＳ ゴシック" pitchFamily="49" charset="-128"/>
              </a:rPr>
              <a:t>　　</a:t>
            </a:r>
            <a:r>
              <a:rPr lang="en-US" altLang="ja-JP" sz="1400" smtClean="0">
                <a:latin typeface="ＭＳ ゴシック" pitchFamily="49" charset="-128"/>
              </a:rPr>
              <a:t>],</a:t>
            </a:r>
          </a:p>
          <a:p>
            <a:pPr eaLnBrk="1" hangingPunct="1">
              <a:buFont typeface="Wingdings" pitchFamily="2" charset="2"/>
              <a:buNone/>
            </a:pPr>
            <a:r>
              <a:rPr lang="en-US" altLang="ja-JP" sz="1400" smtClean="0">
                <a:latin typeface="ＭＳ ゴシック" pitchFamily="49" charset="-128"/>
              </a:rPr>
              <a:t>			    "${FROM_VAL}==SUSPENDED"           :"suspendShapes",</a:t>
            </a:r>
          </a:p>
          <a:p>
            <a:pPr eaLnBrk="1" hangingPunct="1">
              <a:buFont typeface="Wingdings" pitchFamily="2" charset="2"/>
              <a:buNone/>
            </a:pPr>
            <a:r>
              <a:rPr lang="en-US" altLang="ja-JP" sz="1400" smtClean="0">
                <a:latin typeface="ＭＳ ゴシック" pitchFamily="49" charset="-128"/>
              </a:rPr>
              <a:t>			    "${FROM_VAL}==WAITING-SUSPENDED"   :"waitingSuspendedShapes",</a:t>
            </a:r>
          </a:p>
          <a:p>
            <a:pPr eaLnBrk="1" hangingPunct="1">
              <a:buFont typeface="Wingdings" pitchFamily="2" charset="2"/>
              <a:buNone/>
            </a:pPr>
            <a:r>
              <a:rPr lang="en-US" altLang="ja-JP" sz="1400" smtClean="0">
                <a:latin typeface="ＭＳ ゴシック" pitchFamily="49" charset="-128"/>
              </a:rPr>
              <a:t>			    "${FROM_VAL}==DORMANT"             :[</a:t>
            </a:r>
          </a:p>
          <a:p>
            <a:pPr eaLnBrk="1" hangingPunct="1">
              <a:buFont typeface="Wingdings" pitchFamily="2" charset="2"/>
              <a:buNone/>
            </a:pPr>
            <a:r>
              <a:rPr lang="en-US" altLang="ja-JP" sz="1400" smtClean="0">
                <a:latin typeface="ＭＳ ゴシック" pitchFamily="49" charset="-128"/>
              </a:rPr>
              <a:t>			</a:t>
            </a:r>
            <a:r>
              <a:rPr lang="ja-JP" altLang="en-US" sz="1400" smtClean="0">
                <a:latin typeface="ＭＳ ゴシック" pitchFamily="49" charset="-128"/>
              </a:rPr>
              <a:t>　　　　</a:t>
            </a:r>
            <a:r>
              <a:rPr lang="en-US" altLang="ja-JP" sz="1400" smtClean="0">
                <a:latin typeface="ＭＳ ゴシック" pitchFamily="49" charset="-128"/>
              </a:rPr>
              <a:t>"dormantShapes",</a:t>
            </a:r>
          </a:p>
          <a:p>
            <a:pPr eaLnBrk="1" hangingPunct="1">
              <a:buFont typeface="Wingdings" pitchFamily="2" charset="2"/>
              <a:buNone/>
            </a:pPr>
            <a:r>
              <a:rPr lang="en-US" altLang="ja-JP" sz="1400" smtClean="0">
                <a:latin typeface="ＭＳ ゴシック" pitchFamily="49" charset="-128"/>
              </a:rPr>
              <a:t>			        {"${TO_VAL}==RUNNABLE"  :"dormantToRunnableShapes"}</a:t>
            </a:r>
          </a:p>
          <a:p>
            <a:pPr eaLnBrk="1" hangingPunct="1">
              <a:buFont typeface="Wingdings" pitchFamily="2" charset="2"/>
              <a:buNone/>
            </a:pPr>
            <a:r>
              <a:rPr lang="en-US" altLang="ja-JP" sz="1400" smtClean="0">
                <a:latin typeface="ＭＳ ゴシック" pitchFamily="49" charset="-128"/>
              </a:rPr>
              <a:t>			</a:t>
            </a:r>
            <a:r>
              <a:rPr lang="ja-JP" altLang="en-US" sz="1400" smtClean="0">
                <a:latin typeface="ＭＳ ゴシック" pitchFamily="49" charset="-128"/>
              </a:rPr>
              <a:t>　　</a:t>
            </a:r>
            <a:r>
              <a:rPr lang="en-US" altLang="ja-JP" sz="1400" smtClean="0">
                <a:latin typeface="ＭＳ ゴシック" pitchFamily="49" charset="-128"/>
              </a:rPr>
              <a:t>]</a:t>
            </a:r>
          </a:p>
          <a:p>
            <a:pPr eaLnBrk="1" hangingPunct="1">
              <a:buFont typeface="Wingdings" pitchFamily="2" charset="2"/>
              <a:buNone/>
            </a:pPr>
            <a:r>
              <a:rPr lang="en-US" altLang="ja-JP" sz="1400" smtClean="0">
                <a:latin typeface="ＭＳ ゴシック" pitchFamily="49" charset="-128"/>
              </a:rPr>
              <a:t>			}</a:t>
            </a:r>
          </a:p>
          <a:p>
            <a:pPr eaLnBrk="1" hangingPunct="1">
              <a:buFont typeface="Wingdings" pitchFamily="2" charset="2"/>
              <a:buNone/>
            </a:pPr>
            <a:r>
              <a:rPr lang="en-US" altLang="ja-JP" sz="1400" smtClean="0">
                <a:latin typeface="ＭＳ ゴシック" pitchFamily="49" charset="-128"/>
              </a:rPr>
              <a:t>		},</a:t>
            </a:r>
          </a:p>
          <a:p>
            <a:pPr eaLnBrk="1" hangingPunct="1">
              <a:buFont typeface="Wingdings" pitchFamily="2" charset="2"/>
              <a:buNone/>
            </a:pPr>
            <a:r>
              <a:rPr lang="en-US" altLang="ja-JP" sz="1400" smtClean="0">
                <a:latin typeface="ＭＳ ゴシック" pitchFamily="49" charset="-128"/>
              </a:rPr>
              <a:t>		</a:t>
            </a:r>
            <a:endParaRPr lang="ja-JP" altLang="en-US" sz="1400" smtClean="0">
              <a:latin typeface="ＭＳ ゴシック" pitchFamily="49" charset="-128"/>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0"/>
          </p:nvPr>
        </p:nvSpPr>
        <p:spPr/>
        <p:txBody>
          <a:bodyPr/>
          <a:lstStyle/>
          <a:p>
            <a:pPr>
              <a:defRPr/>
            </a:pPr>
            <a:fld id="{B07DB14B-BCF0-4C2B-BE84-79DA3B764E5B}" type="slidenum">
              <a:rPr lang="ja-JP" altLang="en-US"/>
              <a:pPr>
                <a:defRPr/>
              </a:pPr>
              <a:t>43</a:t>
            </a:fld>
            <a:endParaRPr lang="ja-JP" altLang="en-US"/>
          </a:p>
        </p:txBody>
      </p:sp>
      <p:sp>
        <p:nvSpPr>
          <p:cNvPr id="47107" name="タイトル 1"/>
          <p:cNvSpPr>
            <a:spLocks noGrp="1"/>
          </p:cNvSpPr>
          <p:nvPr>
            <p:ph type="title"/>
          </p:nvPr>
        </p:nvSpPr>
        <p:spPr/>
        <p:txBody>
          <a:bodyPr/>
          <a:lstStyle/>
          <a:p>
            <a:pPr eaLnBrk="1" hangingPunct="1"/>
            <a:r>
              <a:rPr lang="ja-JP" altLang="en-US" smtClean="0"/>
              <a:t>可視化ルールの作成</a:t>
            </a:r>
            <a:r>
              <a:rPr lang="en-US" altLang="ja-JP" smtClean="0"/>
              <a:t>(</a:t>
            </a:r>
            <a:r>
              <a:rPr lang="ja-JP" altLang="en-US" smtClean="0"/>
              <a:t>例</a:t>
            </a:r>
            <a:r>
              <a:rPr lang="en-US" altLang="ja-JP" smtClean="0"/>
              <a:t>)</a:t>
            </a:r>
            <a:endParaRPr lang="ja-JP" altLang="en-US" smtClean="0"/>
          </a:p>
        </p:txBody>
      </p:sp>
      <p:sp>
        <p:nvSpPr>
          <p:cNvPr id="47108" name="コンテンツ プレースホルダ 2"/>
          <p:cNvSpPr>
            <a:spLocks noGrp="1"/>
          </p:cNvSpPr>
          <p:nvPr>
            <p:ph idx="1"/>
          </p:nvPr>
        </p:nvSpPr>
        <p:spPr/>
        <p:txBody>
          <a:bodyPr/>
          <a:lstStyle/>
          <a:p>
            <a:pPr eaLnBrk="1" hangingPunct="1">
              <a:buFont typeface="Wingdings" pitchFamily="2" charset="2"/>
              <a:buNone/>
            </a:pPr>
            <a:r>
              <a:rPr lang="en-US" altLang="ja-JP" sz="1400" smtClean="0">
                <a:latin typeface="ＭＳ ゴシック" pitchFamily="49" charset="-128"/>
              </a:rPr>
              <a:t>"callSvc":{</a:t>
            </a:r>
          </a:p>
          <a:p>
            <a:pPr eaLnBrk="1" hangingPunct="1">
              <a:buFont typeface="Wingdings" pitchFamily="2" charset="2"/>
              <a:buNone/>
            </a:pPr>
            <a:r>
              <a:rPr lang="en-US" altLang="ja-JP" sz="1400" smtClean="0">
                <a:latin typeface="ＭＳ ゴシック" pitchFamily="49" charset="-128"/>
              </a:rPr>
              <a:t>	"DisplayName":"</a:t>
            </a:r>
            <a:r>
              <a:rPr lang="ja-JP" altLang="en-US" sz="1400" smtClean="0">
                <a:latin typeface="ＭＳ ゴシック" pitchFamily="49" charset="-128"/>
              </a:rPr>
              <a:t>システムコール</a:t>
            </a:r>
            <a:r>
              <a:rPr lang="en-US" altLang="ja-JP" sz="1400" smtClean="0">
                <a:latin typeface="ＭＳ ゴシック" pitchFamily="49" charset="-128"/>
              </a:rPr>
              <a:t>",</a:t>
            </a:r>
          </a:p>
          <a:p>
            <a:pPr eaLnBrk="1" hangingPunct="1">
              <a:buFont typeface="Wingdings" pitchFamily="2" charset="2"/>
              <a:buNone/>
            </a:pPr>
            <a:r>
              <a:rPr lang="en-US" altLang="ja-JP" sz="1400" smtClean="0">
                <a:latin typeface="ＭＳ ゴシック" pitchFamily="49" charset="-128"/>
              </a:rPr>
              <a:t>	"Target":"Task",</a:t>
            </a:r>
          </a:p>
          <a:p>
            <a:pPr eaLnBrk="1" hangingPunct="1">
              <a:buFont typeface="Wingdings" pitchFamily="2" charset="2"/>
              <a:buNone/>
            </a:pPr>
            <a:r>
              <a:rPr lang="en-US" altLang="ja-JP" sz="1400" smtClean="0">
                <a:latin typeface="ＭＳ ゴシック" pitchFamily="49" charset="-128"/>
              </a:rPr>
              <a:t>	"Shapes":{</a:t>
            </a:r>
          </a:p>
          <a:p>
            <a:pPr eaLnBrk="1" hangingPunct="1">
              <a:buFont typeface="Wingdings" pitchFamily="2" charset="2"/>
              <a:buNone/>
            </a:pPr>
            <a:r>
              <a:rPr lang="en-US" altLang="ja-JP" sz="1400" smtClean="0">
                <a:latin typeface="ＭＳ ゴシック" pitchFamily="49" charset="-128"/>
              </a:rPr>
              <a:t>		"callSvcEvent":{</a:t>
            </a:r>
          </a:p>
          <a:p>
            <a:pPr eaLnBrk="1" hangingPunct="1">
              <a:buFont typeface="Wingdings" pitchFamily="2" charset="2"/>
              <a:buNone/>
            </a:pPr>
            <a:r>
              <a:rPr lang="en-US" altLang="ja-JP" sz="1400" smtClean="0">
                <a:latin typeface="ＭＳ ゴシック" pitchFamily="49" charset="-128"/>
              </a:rPr>
              <a:t>			"</a:t>
            </a:r>
            <a:r>
              <a:rPr lang="en-US" altLang="ja-JP" sz="1400" b="1" smtClean="0">
                <a:latin typeface="ＭＳ ゴシック" pitchFamily="49" charset="-128"/>
              </a:rPr>
              <a:t>DisplayName</a:t>
            </a:r>
            <a:r>
              <a:rPr lang="en-US" altLang="ja-JP" sz="1400" smtClean="0">
                <a:latin typeface="ＭＳ ゴシック" pitchFamily="49" charset="-128"/>
              </a:rPr>
              <a:t>":"</a:t>
            </a:r>
            <a:r>
              <a:rPr lang="ja-JP" altLang="en-US" sz="1400" smtClean="0">
                <a:latin typeface="ＭＳ ゴシック" pitchFamily="49" charset="-128"/>
              </a:rPr>
              <a:t>システムコール</a:t>
            </a:r>
            <a:r>
              <a:rPr lang="en-US" altLang="ja-JP" sz="1400" smtClean="0">
                <a:latin typeface="ＭＳ ゴシック" pitchFamily="49" charset="-128"/>
              </a:rPr>
              <a:t>",</a:t>
            </a:r>
          </a:p>
          <a:p>
            <a:pPr eaLnBrk="1" hangingPunct="1">
              <a:buFont typeface="Wingdings" pitchFamily="2" charset="2"/>
              <a:buNone/>
            </a:pPr>
            <a:r>
              <a:rPr lang="en-US" altLang="ja-JP" sz="1400" smtClean="0">
                <a:latin typeface="ＭＳ ゴシック" pitchFamily="49" charset="-128"/>
              </a:rPr>
              <a:t>			"</a:t>
            </a:r>
            <a:r>
              <a:rPr lang="en-US" altLang="ja-JP" sz="1400" b="1" smtClean="0">
                <a:latin typeface="ＭＳ ゴシック" pitchFamily="49" charset="-128"/>
              </a:rPr>
              <a:t>From</a:t>
            </a:r>
            <a:r>
              <a:rPr lang="en-US" altLang="ja-JP" sz="1400" smtClean="0">
                <a:latin typeface="ＭＳ ゴシック" pitchFamily="49" charset="-128"/>
              </a:rPr>
              <a:t>":"${TARGET}.enterSVC()",</a:t>
            </a:r>
          </a:p>
          <a:p>
            <a:pPr eaLnBrk="1" hangingPunct="1">
              <a:buFont typeface="Wingdings" pitchFamily="2" charset="2"/>
              <a:buNone/>
            </a:pPr>
            <a:r>
              <a:rPr lang="en-US" altLang="ja-JP" sz="1400" smtClean="0">
                <a:latin typeface="ＭＳ ゴシック" pitchFamily="49" charset="-128"/>
              </a:rPr>
              <a:t>			"</a:t>
            </a:r>
            <a:r>
              <a:rPr lang="en-US" altLang="ja-JP" sz="1400" b="1" smtClean="0">
                <a:latin typeface="ＭＳ ゴシック" pitchFamily="49" charset="-128"/>
              </a:rPr>
              <a:t>To</a:t>
            </a:r>
            <a:r>
              <a:rPr lang="en-US" altLang="ja-JP" sz="1400" smtClean="0">
                <a:latin typeface="ＭＳ ゴシック" pitchFamily="49" charset="-128"/>
              </a:rPr>
              <a:t>":"${TARGET}.leaveSVC(${FROM_ARG0})",</a:t>
            </a:r>
          </a:p>
          <a:p>
            <a:pPr eaLnBrk="1" hangingPunct="1">
              <a:buFont typeface="Wingdings" pitchFamily="2" charset="2"/>
              <a:buNone/>
            </a:pPr>
            <a:r>
              <a:rPr lang="en-US" altLang="ja-JP" sz="1400" smtClean="0">
                <a:latin typeface="ＭＳ ゴシック" pitchFamily="49" charset="-128"/>
              </a:rPr>
              <a:t>			"</a:t>
            </a:r>
            <a:r>
              <a:rPr lang="en-US" altLang="ja-JP" sz="1400" b="1" smtClean="0">
                <a:latin typeface="ＭＳ ゴシック" pitchFamily="49" charset="-128"/>
              </a:rPr>
              <a:t>Figures</a:t>
            </a:r>
            <a:r>
              <a:rPr lang="en-US" altLang="ja-JP" sz="1400" smtClean="0">
                <a:latin typeface="ＭＳ ゴシック" pitchFamily="49" charset="-128"/>
              </a:rPr>
              <a:t>":[</a:t>
            </a:r>
          </a:p>
          <a:p>
            <a:pPr eaLnBrk="1" hangingPunct="1">
              <a:buFont typeface="Wingdings" pitchFamily="2" charset="2"/>
              <a:buNone/>
            </a:pPr>
            <a:r>
              <a:rPr lang="en-US" altLang="ja-JP" sz="1400" smtClean="0">
                <a:latin typeface="ＭＳ ゴシック" pitchFamily="49" charset="-128"/>
              </a:rPr>
              <a:t>		   	 {"${FROM_ARG0}==slp_tsk||${FROM_ARG0}==dly_tsk"</a:t>
            </a:r>
          </a:p>
          <a:p>
            <a:pPr eaLnBrk="1" hangingPunct="1">
              <a:buFont typeface="Wingdings" pitchFamily="2" charset="2"/>
              <a:buNone/>
            </a:pPr>
            <a:r>
              <a:rPr lang="en-US" altLang="ja-JP" sz="1400" smtClean="0">
                <a:latin typeface="ＭＳ ゴシック" pitchFamily="49" charset="-128"/>
              </a:rPr>
              <a:t>				:"svcShapes(ff0000,${FROM_ARG0}(${FROM_ARG1}),${TO_ARG1})"},</a:t>
            </a:r>
          </a:p>
          <a:p>
            <a:pPr eaLnBrk="1" hangingPunct="1">
              <a:buFont typeface="Wingdings" pitchFamily="2" charset="2"/>
              <a:buNone/>
            </a:pPr>
            <a:r>
              <a:rPr lang="en-US" altLang="ja-JP" sz="1400" smtClean="0">
                <a:latin typeface="ＭＳ ゴシック" pitchFamily="49" charset="-128"/>
              </a:rPr>
              <a:t>		  	 {"${FROM_ARG0}!=slp_tsk&amp;&amp;${FROM_ARG0}!=dly_tsk"</a:t>
            </a:r>
          </a:p>
          <a:p>
            <a:pPr eaLnBrk="1" hangingPunct="1">
              <a:buFont typeface="Wingdings" pitchFamily="2" charset="2"/>
              <a:buNone/>
            </a:pPr>
            <a:r>
              <a:rPr lang="en-US" altLang="ja-JP" sz="1400" smtClean="0">
                <a:latin typeface="ＭＳ ゴシック" pitchFamily="49" charset="-128"/>
              </a:rPr>
              <a:t>				:"svcShapes(ffff00,${FROM_ARG0}(${FROM_ARG1}),${TO_ARG1})"}</a:t>
            </a:r>
          </a:p>
          <a:p>
            <a:pPr eaLnBrk="1" hangingPunct="1">
              <a:buFont typeface="Wingdings" pitchFamily="2" charset="2"/>
              <a:buNone/>
            </a:pPr>
            <a:r>
              <a:rPr lang="en-US" altLang="ja-JP" sz="1400" smtClean="0">
                <a:latin typeface="ＭＳ ゴシック" pitchFamily="49" charset="-128"/>
              </a:rPr>
              <a:t>			]</a:t>
            </a:r>
          </a:p>
          <a:p>
            <a:pPr eaLnBrk="1" hangingPunct="1">
              <a:buFont typeface="Wingdings" pitchFamily="2" charset="2"/>
              <a:buNone/>
            </a:pPr>
            <a:r>
              <a:rPr lang="en-US" altLang="ja-JP" sz="1400" smtClean="0">
                <a:latin typeface="ＭＳ ゴシック" pitchFamily="49" charset="-128"/>
              </a:rPr>
              <a:t>		}</a:t>
            </a:r>
          </a:p>
          <a:p>
            <a:pPr eaLnBrk="1" hangingPunct="1">
              <a:buFont typeface="Wingdings" pitchFamily="2" charset="2"/>
              <a:buNone/>
            </a:pPr>
            <a:r>
              <a:rPr lang="en-US" altLang="ja-JP" sz="1400" smtClean="0">
                <a:latin typeface="ＭＳ ゴシック" pitchFamily="49" charset="-128"/>
              </a:rPr>
              <a:t>}</a:t>
            </a:r>
            <a:endParaRPr lang="ja-JP" altLang="en-US" sz="1400" smtClean="0">
              <a:latin typeface="ＭＳ ゴシック" pitchFamily="49" charset="-128"/>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Grp="1" noChangeArrowheads="1"/>
          </p:cNvSpPr>
          <p:nvPr>
            <p:ph type="sldNum" sz="quarter" idx="10"/>
          </p:nvPr>
        </p:nvSpPr>
        <p:spPr/>
        <p:txBody>
          <a:bodyPr/>
          <a:lstStyle/>
          <a:p>
            <a:pPr>
              <a:defRPr/>
            </a:pPr>
            <a:fld id="{9F584378-7CDE-4B2A-9BED-5A024445129F}" type="slidenum">
              <a:rPr lang="ja-JP" altLang="en-US"/>
              <a:pPr>
                <a:defRPr/>
              </a:pPr>
              <a:t>44</a:t>
            </a:fld>
            <a:endParaRPr lang="ja-JP" altLang="en-US"/>
          </a:p>
        </p:txBody>
      </p:sp>
      <p:sp>
        <p:nvSpPr>
          <p:cNvPr id="48131" name="タイトル 5"/>
          <p:cNvSpPr>
            <a:spLocks noGrp="1"/>
          </p:cNvSpPr>
          <p:nvPr>
            <p:ph type="ctrTitle"/>
          </p:nvPr>
        </p:nvSpPr>
        <p:spPr/>
        <p:txBody>
          <a:bodyPr/>
          <a:lstStyle/>
          <a:p>
            <a:pPr eaLnBrk="1" hangingPunct="1"/>
            <a:r>
              <a:rPr lang="ja-JP" altLang="en-US" smtClean="0"/>
              <a:t>周期ハンドラの可視化</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0"/>
          </p:nvPr>
        </p:nvSpPr>
        <p:spPr/>
        <p:txBody>
          <a:bodyPr/>
          <a:lstStyle/>
          <a:p>
            <a:pPr>
              <a:defRPr/>
            </a:pPr>
            <a:fld id="{A5ABC402-476B-443B-AA42-0F05E385768A}" type="slidenum">
              <a:rPr lang="ja-JP" altLang="en-US"/>
              <a:pPr>
                <a:defRPr/>
              </a:pPr>
              <a:t>45</a:t>
            </a:fld>
            <a:endParaRPr lang="ja-JP" altLang="en-US"/>
          </a:p>
        </p:txBody>
      </p:sp>
      <p:sp>
        <p:nvSpPr>
          <p:cNvPr id="49155" name="タイトル 1"/>
          <p:cNvSpPr>
            <a:spLocks noGrp="1"/>
          </p:cNvSpPr>
          <p:nvPr>
            <p:ph type="title"/>
          </p:nvPr>
        </p:nvSpPr>
        <p:spPr/>
        <p:txBody>
          <a:bodyPr/>
          <a:lstStyle/>
          <a:p>
            <a:pPr eaLnBrk="1" hangingPunct="1"/>
            <a:r>
              <a:rPr lang="ja-JP" altLang="en-US" smtClean="0"/>
              <a:t>周期ハンドラの可視化順序</a:t>
            </a:r>
          </a:p>
        </p:txBody>
      </p:sp>
      <p:sp>
        <p:nvSpPr>
          <p:cNvPr id="49156" name="コンテンツ プレースホルダ 2"/>
          <p:cNvSpPr>
            <a:spLocks noGrp="1"/>
          </p:cNvSpPr>
          <p:nvPr>
            <p:ph idx="1"/>
          </p:nvPr>
        </p:nvSpPr>
        <p:spPr/>
        <p:txBody>
          <a:bodyPr/>
          <a:lstStyle/>
          <a:p>
            <a:pPr marL="457200" indent="-457200" eaLnBrk="1" hangingPunct="1">
              <a:buFont typeface="Verdana" pitchFamily="34" charset="0"/>
              <a:buAutoNum type="arabicPeriod"/>
            </a:pPr>
            <a:r>
              <a:rPr lang="ja-JP" altLang="en-US" smtClean="0"/>
              <a:t>周期ハンドラの属性分析．</a:t>
            </a:r>
            <a:endParaRPr lang="en-US" altLang="ja-JP" smtClean="0"/>
          </a:p>
          <a:p>
            <a:pPr marL="457200" indent="-457200" eaLnBrk="1" hangingPunct="1">
              <a:buFont typeface="Verdana" pitchFamily="34" charset="0"/>
              <a:buAutoNum type="arabicPeriod"/>
            </a:pPr>
            <a:endParaRPr lang="en-US" altLang="ja-JP" smtClean="0"/>
          </a:p>
          <a:p>
            <a:pPr marL="457200" indent="-457200" eaLnBrk="1" hangingPunct="1">
              <a:buFont typeface="Verdana" pitchFamily="34" charset="0"/>
              <a:buAutoNum type="arabicPeriod"/>
            </a:pPr>
            <a:r>
              <a:rPr lang="ja-JP" altLang="en-US" smtClean="0"/>
              <a:t>周期ハンドラの可視化表現の要求を定める．</a:t>
            </a:r>
            <a:endParaRPr lang="en-US" altLang="ja-JP" smtClean="0"/>
          </a:p>
          <a:p>
            <a:pPr marL="457200" indent="-457200" eaLnBrk="1" hangingPunct="1">
              <a:buFont typeface="Verdana" pitchFamily="34" charset="0"/>
              <a:buAutoNum type="arabicPeriod"/>
            </a:pPr>
            <a:endParaRPr lang="en-US" altLang="ja-JP" smtClean="0"/>
          </a:p>
          <a:p>
            <a:pPr marL="457200" indent="-457200" eaLnBrk="1" hangingPunct="1">
              <a:buFont typeface="Verdana" pitchFamily="34" charset="0"/>
              <a:buAutoNum type="arabicPeriod"/>
            </a:pPr>
            <a:r>
              <a:rPr lang="ja-JP" altLang="en-US" smtClean="0"/>
              <a:t>周期ハンドラのログを含むトレースログの取得．</a:t>
            </a:r>
            <a:endParaRPr lang="en-US" altLang="ja-JP" smtClean="0"/>
          </a:p>
          <a:p>
            <a:pPr marL="457200" indent="-457200" eaLnBrk="1" hangingPunct="1">
              <a:buFont typeface="Verdana" pitchFamily="34" charset="0"/>
              <a:buAutoNum type="arabicPeriod"/>
            </a:pPr>
            <a:endParaRPr lang="en-US" altLang="ja-JP" smtClean="0"/>
          </a:p>
          <a:p>
            <a:pPr marL="457200" indent="-457200" eaLnBrk="1" hangingPunct="1">
              <a:buFont typeface="Verdana" pitchFamily="34" charset="0"/>
              <a:buAutoNum type="arabicPeriod"/>
            </a:pPr>
            <a:r>
              <a:rPr lang="ja-JP" altLang="en-US" smtClean="0"/>
              <a:t>周期ハンドラの図形の定義．</a:t>
            </a:r>
            <a:endParaRPr lang="en-US" altLang="ja-JP" smtClean="0"/>
          </a:p>
          <a:p>
            <a:pPr marL="457200" indent="-457200" eaLnBrk="1" hangingPunct="1">
              <a:buFont typeface="Verdana" pitchFamily="34" charset="0"/>
              <a:buAutoNum type="arabicPeriod"/>
            </a:pPr>
            <a:endParaRPr lang="en-US" altLang="ja-JP" smtClean="0"/>
          </a:p>
          <a:p>
            <a:pPr marL="457200" indent="-457200" eaLnBrk="1" hangingPunct="1">
              <a:buFont typeface="Verdana" pitchFamily="34" charset="0"/>
              <a:buAutoNum type="arabicPeriod"/>
            </a:pPr>
            <a:r>
              <a:rPr lang="ja-JP" altLang="en-US" smtClean="0"/>
              <a:t>周期ハンドラの可視化ルールの定義．</a:t>
            </a:r>
            <a:endParaRPr lang="en-US" altLang="ja-JP" smtClean="0"/>
          </a:p>
          <a:p>
            <a:pPr marL="457200" indent="-457200" eaLnBrk="1" hangingPunct="1">
              <a:buFont typeface="Verdana" pitchFamily="34" charset="0"/>
              <a:buAutoNum type="arabicPeriod"/>
            </a:pPr>
            <a:endParaRPr lang="en-US" altLang="ja-JP" smtClean="0"/>
          </a:p>
          <a:p>
            <a:pPr marL="457200" indent="-457200" eaLnBrk="1" hangingPunct="1">
              <a:buFont typeface="Verdana" pitchFamily="34" charset="0"/>
              <a:buAutoNum type="arabicPeriod"/>
            </a:pPr>
            <a:r>
              <a:rPr lang="ja-JP" altLang="en-US" smtClean="0"/>
              <a:t>出力される図形の確認．</a:t>
            </a:r>
            <a:endParaRPr lang="en-US" altLang="ja-JP" smtClean="0"/>
          </a:p>
          <a:p>
            <a:pPr marL="457200" indent="-457200" eaLnBrk="1" hangingPunct="1">
              <a:buFont typeface="Verdana" pitchFamily="34" charset="0"/>
              <a:buAutoNum type="arabicPeriod"/>
            </a:pPr>
            <a:endParaRPr lang="en-US" altLang="ja-JP" smtClean="0"/>
          </a:p>
          <a:p>
            <a:pPr marL="457200" indent="-457200" eaLnBrk="1" hangingPunct="1"/>
            <a:endParaRPr lang="en-US" altLang="ja-JP" smtClean="0"/>
          </a:p>
          <a:p>
            <a:pPr marL="457200" indent="-457200" eaLnBrk="1" hangingPunct="1"/>
            <a:endParaRPr lang="en-US" altLang="ja-JP" smtClean="0"/>
          </a:p>
          <a:p>
            <a:pPr marL="457200" indent="-457200" eaLnBrk="1" hangingPunct="1"/>
            <a:endParaRPr lang="ja-JP" altLang="en-US"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10"/>
          </p:nvPr>
        </p:nvSpPr>
        <p:spPr/>
        <p:txBody>
          <a:bodyPr/>
          <a:lstStyle/>
          <a:p>
            <a:pPr>
              <a:defRPr/>
            </a:pPr>
            <a:fld id="{06011FF7-2723-4375-9F3B-FFD789D2C45A}" type="slidenum">
              <a:rPr lang="ja-JP" altLang="en-US"/>
              <a:pPr>
                <a:defRPr/>
              </a:pPr>
              <a:t>46</a:t>
            </a:fld>
            <a:endParaRPr lang="ja-JP" altLang="en-US"/>
          </a:p>
        </p:txBody>
      </p:sp>
      <p:sp>
        <p:nvSpPr>
          <p:cNvPr id="50179" name="タイトル 1"/>
          <p:cNvSpPr>
            <a:spLocks noGrp="1"/>
          </p:cNvSpPr>
          <p:nvPr>
            <p:ph type="title"/>
          </p:nvPr>
        </p:nvSpPr>
        <p:spPr/>
        <p:txBody>
          <a:bodyPr/>
          <a:lstStyle/>
          <a:p>
            <a:pPr eaLnBrk="1" hangingPunct="1"/>
            <a:r>
              <a:rPr lang="ja-JP" altLang="en-US" smtClean="0"/>
              <a:t>１．周期ハンドラの属性分析</a:t>
            </a:r>
          </a:p>
        </p:txBody>
      </p:sp>
      <p:sp>
        <p:nvSpPr>
          <p:cNvPr id="50180" name="コンテンツ プレースホルダ 2"/>
          <p:cNvSpPr>
            <a:spLocks noGrp="1"/>
          </p:cNvSpPr>
          <p:nvPr>
            <p:ph sz="half" idx="1"/>
          </p:nvPr>
        </p:nvSpPr>
        <p:spPr>
          <a:xfrm>
            <a:off x="304800" y="1428750"/>
            <a:ext cx="4152900" cy="5048250"/>
          </a:xfrm>
        </p:spPr>
        <p:txBody>
          <a:bodyPr/>
          <a:lstStyle/>
          <a:p>
            <a:pPr eaLnBrk="1" hangingPunct="1">
              <a:buFont typeface="Wingdings" pitchFamily="2" charset="2"/>
              <a:buNone/>
              <a:defRPr/>
            </a:pPr>
            <a:r>
              <a:rPr lang="en-US" altLang="ja-JP" sz="900" dirty="0" smtClean="0">
                <a:latin typeface="+mn-ea"/>
              </a:rPr>
              <a:t>CRE_CYC </a:t>
            </a:r>
            <a:r>
              <a:rPr lang="ja-JP" altLang="en-US" sz="900" dirty="0" smtClean="0">
                <a:latin typeface="+mn-ea"/>
              </a:rPr>
              <a:t>周期ハンドラの生成</a:t>
            </a:r>
            <a:r>
              <a:rPr lang="en-US" altLang="ja-JP" sz="900" dirty="0" smtClean="0">
                <a:latin typeface="+mn-ea"/>
              </a:rPr>
              <a:t>〔S〕</a:t>
            </a:r>
          </a:p>
          <a:p>
            <a:pPr eaLnBrk="1" hangingPunct="1">
              <a:buFont typeface="Wingdings" pitchFamily="2" charset="2"/>
              <a:buNone/>
              <a:defRPr/>
            </a:pPr>
            <a:r>
              <a:rPr lang="en-US" altLang="ja-JP" sz="900" dirty="0" err="1" smtClean="0">
                <a:latin typeface="+mn-ea"/>
              </a:rPr>
              <a:t>acre_cyc</a:t>
            </a:r>
            <a:r>
              <a:rPr lang="en-US" altLang="ja-JP" sz="900" dirty="0" smtClean="0">
                <a:latin typeface="+mn-ea"/>
              </a:rPr>
              <a:t> </a:t>
            </a:r>
            <a:r>
              <a:rPr lang="ja-JP" altLang="en-US" sz="900" dirty="0" smtClean="0">
                <a:latin typeface="+mn-ea"/>
              </a:rPr>
              <a:t>周期ハンドラの生成</a:t>
            </a:r>
            <a:r>
              <a:rPr lang="en-US" altLang="ja-JP" sz="900" dirty="0" smtClean="0">
                <a:latin typeface="+mn-ea"/>
              </a:rPr>
              <a:t>〔TD〕</a:t>
            </a:r>
          </a:p>
          <a:p>
            <a:pPr eaLnBrk="1" hangingPunct="1">
              <a:buFont typeface="Wingdings" pitchFamily="2" charset="2"/>
              <a:buNone/>
              <a:defRPr/>
            </a:pPr>
            <a:endParaRPr lang="en-US" altLang="ja-JP" sz="900" dirty="0" smtClean="0">
              <a:latin typeface="+mn-ea"/>
            </a:endParaRPr>
          </a:p>
          <a:p>
            <a:pPr eaLnBrk="1" hangingPunct="1">
              <a:buFont typeface="Wingdings" pitchFamily="2" charset="2"/>
              <a:buNone/>
              <a:defRPr/>
            </a:pPr>
            <a:r>
              <a:rPr lang="en-US" altLang="ja-JP" sz="900" dirty="0" smtClean="0">
                <a:latin typeface="+mn-ea"/>
              </a:rPr>
              <a:t>【</a:t>
            </a:r>
            <a:r>
              <a:rPr lang="ja-JP" altLang="en-US" sz="900" dirty="0" smtClean="0">
                <a:latin typeface="+mn-ea"/>
              </a:rPr>
              <a:t>静的</a:t>
            </a:r>
            <a:r>
              <a:rPr lang="en-US" altLang="ja-JP" sz="900" dirty="0" smtClean="0">
                <a:latin typeface="+mn-ea"/>
              </a:rPr>
              <a:t>API】</a:t>
            </a:r>
          </a:p>
          <a:p>
            <a:pPr eaLnBrk="1" hangingPunct="1">
              <a:buFont typeface="Wingdings" pitchFamily="2" charset="2"/>
              <a:buNone/>
              <a:defRPr/>
            </a:pPr>
            <a:r>
              <a:rPr lang="en-US" altLang="ja-JP" sz="900" dirty="0" smtClean="0">
                <a:latin typeface="+mn-ea"/>
              </a:rPr>
              <a:t>	CRE_CYC(ID </a:t>
            </a:r>
            <a:r>
              <a:rPr lang="en-US" altLang="ja-JP" sz="900" dirty="0" err="1" smtClean="0">
                <a:latin typeface="+mn-ea"/>
              </a:rPr>
              <a:t>cycid</a:t>
            </a:r>
            <a:r>
              <a:rPr lang="en-US" altLang="ja-JP" sz="900" dirty="0" smtClean="0">
                <a:latin typeface="+mn-ea"/>
              </a:rPr>
              <a:t>, { ATR </a:t>
            </a:r>
            <a:r>
              <a:rPr lang="en-US" altLang="ja-JP" sz="900" dirty="0" err="1" smtClean="0">
                <a:latin typeface="+mn-ea"/>
              </a:rPr>
              <a:t>cycatr</a:t>
            </a:r>
            <a:r>
              <a:rPr lang="en-US" altLang="ja-JP" sz="900" dirty="0" smtClean="0">
                <a:latin typeface="+mn-ea"/>
              </a:rPr>
              <a:t>, </a:t>
            </a:r>
            <a:r>
              <a:rPr lang="en-US" altLang="ja-JP" sz="900" dirty="0" err="1" smtClean="0">
                <a:latin typeface="+mn-ea"/>
              </a:rPr>
              <a:t>intptr_t</a:t>
            </a:r>
            <a:r>
              <a:rPr lang="en-US" altLang="ja-JP" sz="900" dirty="0" smtClean="0">
                <a:latin typeface="+mn-ea"/>
              </a:rPr>
              <a:t> </a:t>
            </a:r>
            <a:r>
              <a:rPr lang="en-US" altLang="ja-JP" sz="900" dirty="0" err="1" smtClean="0">
                <a:latin typeface="+mn-ea"/>
              </a:rPr>
              <a:t>exinf</a:t>
            </a:r>
            <a:r>
              <a:rPr lang="en-US" altLang="ja-JP" sz="900" dirty="0" smtClean="0">
                <a:latin typeface="+mn-ea"/>
              </a:rPr>
              <a:t>, CYCHDR </a:t>
            </a:r>
            <a:r>
              <a:rPr lang="en-US" altLang="ja-JP" sz="900" dirty="0" err="1" smtClean="0">
                <a:latin typeface="+mn-ea"/>
              </a:rPr>
              <a:t>cychdr</a:t>
            </a:r>
            <a:r>
              <a:rPr lang="en-US" altLang="ja-JP" sz="900" dirty="0" smtClean="0">
                <a:latin typeface="+mn-ea"/>
              </a:rPr>
              <a:t>,</a:t>
            </a:r>
          </a:p>
          <a:p>
            <a:pPr eaLnBrk="1" hangingPunct="1">
              <a:buFont typeface="Wingdings" pitchFamily="2" charset="2"/>
              <a:buNone/>
              <a:defRPr/>
            </a:pPr>
            <a:r>
              <a:rPr lang="en-US" altLang="ja-JP" sz="900" dirty="0" smtClean="0">
                <a:latin typeface="+mn-ea"/>
              </a:rPr>
              <a:t>	RELTIM </a:t>
            </a:r>
            <a:r>
              <a:rPr lang="en-US" altLang="ja-JP" sz="900" dirty="0" err="1" smtClean="0">
                <a:latin typeface="+mn-ea"/>
              </a:rPr>
              <a:t>cyctim</a:t>
            </a:r>
            <a:r>
              <a:rPr lang="en-US" altLang="ja-JP" sz="900" dirty="0" smtClean="0">
                <a:latin typeface="+mn-ea"/>
              </a:rPr>
              <a:t>, RELTIM </a:t>
            </a:r>
            <a:r>
              <a:rPr lang="en-US" altLang="ja-JP" sz="900" dirty="0" err="1" smtClean="0">
                <a:latin typeface="+mn-ea"/>
              </a:rPr>
              <a:t>cycphs</a:t>
            </a:r>
            <a:r>
              <a:rPr lang="en-US" altLang="ja-JP" sz="900" dirty="0" smtClean="0">
                <a:latin typeface="+mn-ea"/>
              </a:rPr>
              <a:t> })</a:t>
            </a:r>
          </a:p>
          <a:p>
            <a:pPr eaLnBrk="1" hangingPunct="1">
              <a:buFont typeface="Wingdings" pitchFamily="2" charset="2"/>
              <a:buNone/>
              <a:defRPr/>
            </a:pPr>
            <a:endParaRPr lang="en-US" altLang="ja-JP" sz="900" dirty="0" smtClean="0">
              <a:latin typeface="+mn-ea"/>
            </a:endParaRPr>
          </a:p>
          <a:p>
            <a:pPr eaLnBrk="1" hangingPunct="1">
              <a:buFont typeface="Wingdings" pitchFamily="2" charset="2"/>
              <a:buNone/>
              <a:defRPr/>
            </a:pPr>
            <a:r>
              <a:rPr lang="en-US" altLang="ja-JP" sz="900" dirty="0" smtClean="0">
                <a:latin typeface="+mn-ea"/>
              </a:rPr>
              <a:t>【C</a:t>
            </a:r>
            <a:r>
              <a:rPr lang="ja-JP" altLang="en-US" sz="900" dirty="0" smtClean="0">
                <a:latin typeface="+mn-ea"/>
              </a:rPr>
              <a:t>言語</a:t>
            </a:r>
            <a:r>
              <a:rPr lang="en-US" altLang="ja-JP" sz="900" dirty="0" smtClean="0">
                <a:latin typeface="+mn-ea"/>
              </a:rPr>
              <a:t>API】</a:t>
            </a:r>
          </a:p>
          <a:p>
            <a:pPr eaLnBrk="1" hangingPunct="1">
              <a:buFont typeface="Wingdings" pitchFamily="2" charset="2"/>
              <a:buNone/>
              <a:defRPr/>
            </a:pPr>
            <a:r>
              <a:rPr lang="en-US" altLang="ja-JP" sz="900" dirty="0" smtClean="0">
                <a:latin typeface="+mn-ea"/>
              </a:rPr>
              <a:t>	ER_ID </a:t>
            </a:r>
            <a:r>
              <a:rPr lang="en-US" altLang="ja-JP" sz="900" dirty="0" err="1" smtClean="0">
                <a:latin typeface="+mn-ea"/>
              </a:rPr>
              <a:t>cycid</a:t>
            </a:r>
            <a:r>
              <a:rPr lang="en-US" altLang="ja-JP" sz="900" dirty="0" smtClean="0">
                <a:latin typeface="+mn-ea"/>
              </a:rPr>
              <a:t> = </a:t>
            </a:r>
            <a:r>
              <a:rPr lang="en-US" altLang="ja-JP" sz="900" dirty="0" err="1" smtClean="0">
                <a:latin typeface="+mn-ea"/>
              </a:rPr>
              <a:t>acre_cyc</a:t>
            </a:r>
            <a:r>
              <a:rPr lang="en-US" altLang="ja-JP" sz="900" dirty="0" smtClean="0">
                <a:latin typeface="+mn-ea"/>
              </a:rPr>
              <a:t>(const T_CCYC *</a:t>
            </a:r>
            <a:r>
              <a:rPr lang="en-US" altLang="ja-JP" sz="900" dirty="0" err="1" smtClean="0">
                <a:latin typeface="+mn-ea"/>
              </a:rPr>
              <a:t>pk_ccyc</a:t>
            </a:r>
            <a:r>
              <a:rPr lang="en-US" altLang="ja-JP" sz="900" dirty="0" smtClean="0">
                <a:latin typeface="+mn-ea"/>
              </a:rPr>
              <a:t>)</a:t>
            </a:r>
          </a:p>
          <a:p>
            <a:pPr eaLnBrk="1" hangingPunct="1">
              <a:buFont typeface="Wingdings" pitchFamily="2" charset="2"/>
              <a:buNone/>
              <a:defRPr/>
            </a:pPr>
            <a:endParaRPr lang="en-US" altLang="ja-JP" sz="900" dirty="0" smtClean="0">
              <a:latin typeface="+mn-ea"/>
            </a:endParaRPr>
          </a:p>
          <a:p>
            <a:pPr eaLnBrk="1" hangingPunct="1">
              <a:buFont typeface="Wingdings" pitchFamily="2" charset="2"/>
              <a:buNone/>
              <a:defRPr/>
            </a:pPr>
            <a:r>
              <a:rPr lang="en-US" altLang="ja-JP" sz="900" dirty="0" smtClean="0">
                <a:latin typeface="+mn-ea"/>
              </a:rPr>
              <a:t>【</a:t>
            </a:r>
            <a:r>
              <a:rPr lang="ja-JP" altLang="en-US" sz="900" dirty="0" smtClean="0">
                <a:latin typeface="+mn-ea"/>
              </a:rPr>
              <a:t>パラメータ</a:t>
            </a:r>
            <a:r>
              <a:rPr lang="en-US" altLang="ja-JP" sz="900" dirty="0" smtClean="0">
                <a:latin typeface="+mn-ea"/>
              </a:rPr>
              <a:t>】</a:t>
            </a:r>
          </a:p>
          <a:p>
            <a:pPr eaLnBrk="1" hangingPunct="1">
              <a:buFont typeface="Wingdings" pitchFamily="2" charset="2"/>
              <a:buNone/>
              <a:defRPr/>
            </a:pPr>
            <a:r>
              <a:rPr lang="en-US" altLang="ja-JP" sz="900" dirty="0" smtClean="0">
                <a:latin typeface="+mn-ea"/>
              </a:rPr>
              <a:t>	ID </a:t>
            </a:r>
            <a:r>
              <a:rPr lang="en-US" altLang="ja-JP" sz="900" dirty="0" err="1" smtClean="0">
                <a:latin typeface="+mn-ea"/>
              </a:rPr>
              <a:t>cycid</a:t>
            </a:r>
            <a:r>
              <a:rPr lang="en-US" altLang="ja-JP" sz="900" dirty="0" smtClean="0">
                <a:latin typeface="+mn-ea"/>
              </a:rPr>
              <a:t> </a:t>
            </a:r>
            <a:r>
              <a:rPr lang="ja-JP" altLang="en-US" sz="900" dirty="0" smtClean="0">
                <a:latin typeface="+mn-ea"/>
              </a:rPr>
              <a:t>生成する周期ハンドラの</a:t>
            </a:r>
            <a:r>
              <a:rPr lang="en-US" altLang="ja-JP" sz="900" dirty="0" smtClean="0">
                <a:latin typeface="+mn-ea"/>
              </a:rPr>
              <a:t>ID</a:t>
            </a:r>
            <a:r>
              <a:rPr lang="ja-JP" altLang="en-US" sz="900" dirty="0" smtClean="0">
                <a:latin typeface="+mn-ea"/>
              </a:rPr>
              <a:t>番号（</a:t>
            </a:r>
            <a:r>
              <a:rPr lang="en-US" altLang="ja-JP" sz="900" dirty="0" err="1" smtClean="0">
                <a:latin typeface="+mn-ea"/>
              </a:rPr>
              <a:t>acre_cyc</a:t>
            </a:r>
            <a:r>
              <a:rPr lang="ja-JP" altLang="en-US" sz="900" dirty="0" smtClean="0">
                <a:latin typeface="+mn-ea"/>
              </a:rPr>
              <a:t>を除く）</a:t>
            </a:r>
          </a:p>
          <a:p>
            <a:pPr eaLnBrk="1" hangingPunct="1">
              <a:buFont typeface="Wingdings" pitchFamily="2" charset="2"/>
              <a:buNone/>
              <a:defRPr/>
            </a:pPr>
            <a:r>
              <a:rPr lang="en-US" altLang="ja-JP" sz="900" dirty="0" smtClean="0">
                <a:latin typeface="+mn-ea"/>
              </a:rPr>
              <a:t>	T_CCYC * </a:t>
            </a:r>
            <a:r>
              <a:rPr lang="en-US" altLang="ja-JP" sz="900" dirty="0" err="1" smtClean="0">
                <a:latin typeface="+mn-ea"/>
              </a:rPr>
              <a:t>pk_ccyc</a:t>
            </a:r>
            <a:r>
              <a:rPr lang="en-US" altLang="ja-JP" sz="900" dirty="0" smtClean="0">
                <a:latin typeface="+mn-ea"/>
              </a:rPr>
              <a:t> </a:t>
            </a:r>
            <a:r>
              <a:rPr lang="ja-JP" altLang="en-US" sz="900" dirty="0" smtClean="0">
                <a:latin typeface="+mn-ea"/>
              </a:rPr>
              <a:t>周期ハンドラの生成情報を入れたパケットへのポインタ（静的</a:t>
            </a:r>
            <a:r>
              <a:rPr lang="en-US" altLang="ja-JP" sz="900" dirty="0" smtClean="0">
                <a:latin typeface="+mn-ea"/>
              </a:rPr>
              <a:t>API</a:t>
            </a:r>
            <a:r>
              <a:rPr lang="ja-JP" altLang="en-US" sz="900" dirty="0" smtClean="0">
                <a:latin typeface="+mn-ea"/>
              </a:rPr>
              <a:t>を除く）</a:t>
            </a:r>
          </a:p>
          <a:p>
            <a:pPr eaLnBrk="1" hangingPunct="1">
              <a:buFont typeface="Wingdings" pitchFamily="2" charset="2"/>
              <a:buNone/>
              <a:defRPr/>
            </a:pPr>
            <a:r>
              <a:rPr lang="ja-JP" altLang="en-US" sz="900" dirty="0" smtClean="0">
                <a:latin typeface="+mn-ea"/>
              </a:rPr>
              <a:t>　＊周期ハンドラの生成情報（パケットの内容）</a:t>
            </a:r>
          </a:p>
          <a:p>
            <a:pPr eaLnBrk="1" hangingPunct="1">
              <a:buFont typeface="Wingdings" pitchFamily="2" charset="2"/>
              <a:buNone/>
              <a:defRPr/>
            </a:pPr>
            <a:r>
              <a:rPr lang="en-US" altLang="ja-JP" sz="900" dirty="0" smtClean="0">
                <a:latin typeface="+mn-ea"/>
              </a:rPr>
              <a:t>	ATR </a:t>
            </a:r>
            <a:r>
              <a:rPr lang="en-US" altLang="ja-JP" sz="900" dirty="0" err="1" smtClean="0">
                <a:latin typeface="+mn-ea"/>
              </a:rPr>
              <a:t>cycatr</a:t>
            </a:r>
            <a:r>
              <a:rPr lang="en-US" altLang="ja-JP" sz="900" dirty="0" smtClean="0">
                <a:latin typeface="+mn-ea"/>
              </a:rPr>
              <a:t> </a:t>
            </a:r>
            <a:r>
              <a:rPr lang="ja-JP" altLang="en-US" sz="900" dirty="0" smtClean="0">
                <a:latin typeface="+mn-ea"/>
              </a:rPr>
              <a:t>周期ハンドラ属性</a:t>
            </a:r>
          </a:p>
          <a:p>
            <a:pPr eaLnBrk="1" hangingPunct="1">
              <a:buFont typeface="Wingdings" pitchFamily="2" charset="2"/>
              <a:buNone/>
              <a:defRPr/>
            </a:pPr>
            <a:r>
              <a:rPr lang="en-US" altLang="ja-JP" sz="900" dirty="0" smtClean="0">
                <a:latin typeface="+mn-ea"/>
              </a:rPr>
              <a:t>	</a:t>
            </a:r>
            <a:r>
              <a:rPr lang="en-US" altLang="ja-JP" sz="900" dirty="0" err="1" smtClean="0">
                <a:latin typeface="+mn-ea"/>
              </a:rPr>
              <a:t>intptr_t</a:t>
            </a:r>
            <a:r>
              <a:rPr lang="en-US" altLang="ja-JP" sz="900" dirty="0" smtClean="0">
                <a:latin typeface="+mn-ea"/>
              </a:rPr>
              <a:t> </a:t>
            </a:r>
            <a:r>
              <a:rPr lang="en-US" altLang="ja-JP" sz="900" dirty="0" err="1" smtClean="0">
                <a:latin typeface="+mn-ea"/>
              </a:rPr>
              <a:t>exinf</a:t>
            </a:r>
            <a:r>
              <a:rPr lang="en-US" altLang="ja-JP" sz="900" dirty="0" smtClean="0">
                <a:latin typeface="+mn-ea"/>
              </a:rPr>
              <a:t> </a:t>
            </a:r>
            <a:r>
              <a:rPr lang="ja-JP" altLang="en-US" sz="900" dirty="0" smtClean="0">
                <a:latin typeface="+mn-ea"/>
              </a:rPr>
              <a:t>周期ハンドラの拡張情報</a:t>
            </a:r>
          </a:p>
          <a:p>
            <a:pPr eaLnBrk="1" hangingPunct="1">
              <a:buFont typeface="Wingdings" pitchFamily="2" charset="2"/>
              <a:buNone/>
              <a:defRPr/>
            </a:pPr>
            <a:r>
              <a:rPr lang="en-US" altLang="ja-JP" sz="900" dirty="0" smtClean="0">
                <a:latin typeface="+mn-ea"/>
              </a:rPr>
              <a:t>	CYCHDR </a:t>
            </a:r>
            <a:r>
              <a:rPr lang="en-US" altLang="ja-JP" sz="900" dirty="0" err="1" smtClean="0">
                <a:latin typeface="+mn-ea"/>
              </a:rPr>
              <a:t>cychdr</a:t>
            </a:r>
            <a:r>
              <a:rPr lang="en-US" altLang="ja-JP" sz="900" dirty="0" smtClean="0">
                <a:latin typeface="+mn-ea"/>
              </a:rPr>
              <a:t> </a:t>
            </a:r>
            <a:r>
              <a:rPr lang="ja-JP" altLang="en-US" sz="900" dirty="0" smtClean="0">
                <a:latin typeface="+mn-ea"/>
              </a:rPr>
              <a:t>周期ハンドラの先頭番地</a:t>
            </a:r>
          </a:p>
          <a:p>
            <a:pPr eaLnBrk="1" hangingPunct="1">
              <a:buFont typeface="Wingdings" pitchFamily="2" charset="2"/>
              <a:buNone/>
              <a:defRPr/>
            </a:pPr>
            <a:r>
              <a:rPr lang="en-US" altLang="ja-JP" sz="900" dirty="0" smtClean="0">
                <a:latin typeface="+mn-ea"/>
              </a:rPr>
              <a:t>	RELTIM </a:t>
            </a:r>
            <a:r>
              <a:rPr lang="en-US" altLang="ja-JP" sz="900" dirty="0" err="1" smtClean="0">
                <a:latin typeface="+mn-ea"/>
              </a:rPr>
              <a:t>cyctim</a:t>
            </a:r>
            <a:r>
              <a:rPr lang="en-US" altLang="ja-JP" sz="900" dirty="0" smtClean="0">
                <a:latin typeface="+mn-ea"/>
              </a:rPr>
              <a:t> </a:t>
            </a:r>
            <a:r>
              <a:rPr lang="ja-JP" altLang="en-US" sz="900" dirty="0" smtClean="0">
                <a:latin typeface="+mn-ea"/>
              </a:rPr>
              <a:t>周期ハンドラの起動周期</a:t>
            </a:r>
          </a:p>
          <a:p>
            <a:pPr eaLnBrk="1" hangingPunct="1">
              <a:buFont typeface="Wingdings" pitchFamily="2" charset="2"/>
              <a:buNone/>
              <a:defRPr/>
            </a:pPr>
            <a:r>
              <a:rPr lang="en-US" altLang="ja-JP" sz="900" dirty="0" smtClean="0">
                <a:latin typeface="+mn-ea"/>
              </a:rPr>
              <a:t>	RELTIM </a:t>
            </a:r>
            <a:r>
              <a:rPr lang="en-US" altLang="ja-JP" sz="900" dirty="0" err="1" smtClean="0">
                <a:latin typeface="+mn-ea"/>
              </a:rPr>
              <a:t>cycphs</a:t>
            </a:r>
            <a:r>
              <a:rPr lang="en-US" altLang="ja-JP" sz="900" dirty="0" smtClean="0">
                <a:latin typeface="+mn-ea"/>
              </a:rPr>
              <a:t> </a:t>
            </a:r>
            <a:r>
              <a:rPr lang="ja-JP" altLang="en-US" sz="900" dirty="0" smtClean="0">
                <a:latin typeface="+mn-ea"/>
              </a:rPr>
              <a:t>周期ハンドラの起動位相</a:t>
            </a:r>
            <a:endParaRPr lang="en-US" altLang="ja-JP" sz="900" dirty="0" smtClean="0">
              <a:latin typeface="+mn-ea"/>
            </a:endParaRPr>
          </a:p>
          <a:p>
            <a:pPr eaLnBrk="1" hangingPunct="1">
              <a:buFont typeface="Wingdings" pitchFamily="2" charset="2"/>
              <a:buNone/>
              <a:defRPr/>
            </a:pPr>
            <a:endParaRPr lang="ja-JP" altLang="en-US" sz="900" dirty="0" smtClean="0">
              <a:latin typeface="+mn-ea"/>
            </a:endParaRPr>
          </a:p>
          <a:p>
            <a:pPr eaLnBrk="1" hangingPunct="1">
              <a:buFont typeface="Wingdings" pitchFamily="2" charset="2"/>
              <a:buNone/>
              <a:defRPr/>
            </a:pPr>
            <a:r>
              <a:rPr lang="en-US" altLang="ja-JP" sz="900" dirty="0" smtClean="0">
                <a:latin typeface="+mn-ea"/>
              </a:rPr>
              <a:t>【</a:t>
            </a:r>
            <a:r>
              <a:rPr lang="ja-JP" altLang="en-US" sz="900" dirty="0" smtClean="0">
                <a:latin typeface="+mn-ea"/>
              </a:rPr>
              <a:t>リターンパラメータ</a:t>
            </a:r>
            <a:r>
              <a:rPr lang="en-US" altLang="ja-JP" sz="900" dirty="0" smtClean="0">
                <a:latin typeface="+mn-ea"/>
              </a:rPr>
              <a:t>】</a:t>
            </a:r>
          </a:p>
          <a:p>
            <a:pPr eaLnBrk="1" hangingPunct="1">
              <a:buFont typeface="Wingdings" pitchFamily="2" charset="2"/>
              <a:buNone/>
              <a:defRPr/>
            </a:pPr>
            <a:r>
              <a:rPr lang="en-US" altLang="ja-JP" sz="900" dirty="0" smtClean="0">
                <a:latin typeface="+mn-ea"/>
              </a:rPr>
              <a:t>	ER_ID </a:t>
            </a:r>
            <a:r>
              <a:rPr lang="en-US" altLang="ja-JP" sz="900" dirty="0" err="1" smtClean="0">
                <a:latin typeface="+mn-ea"/>
              </a:rPr>
              <a:t>cycid</a:t>
            </a:r>
            <a:r>
              <a:rPr lang="en-US" altLang="ja-JP" sz="900" dirty="0" smtClean="0">
                <a:latin typeface="+mn-ea"/>
              </a:rPr>
              <a:t> </a:t>
            </a:r>
            <a:r>
              <a:rPr lang="ja-JP" altLang="en-US" sz="900" dirty="0" smtClean="0">
                <a:latin typeface="+mn-ea"/>
              </a:rPr>
              <a:t>生成された周期ハンドラの</a:t>
            </a:r>
            <a:r>
              <a:rPr lang="en-US" altLang="ja-JP" sz="900" dirty="0" smtClean="0">
                <a:latin typeface="+mn-ea"/>
              </a:rPr>
              <a:t>ID</a:t>
            </a:r>
            <a:r>
              <a:rPr lang="ja-JP" altLang="en-US" sz="900" dirty="0" smtClean="0">
                <a:latin typeface="+mn-ea"/>
              </a:rPr>
              <a:t>番号（正の値）またはエラーコード</a:t>
            </a:r>
            <a:endParaRPr lang="en-US" altLang="ja-JP" sz="900" dirty="0" smtClean="0">
              <a:latin typeface="+mn-ea"/>
            </a:endParaRPr>
          </a:p>
          <a:p>
            <a:pPr eaLnBrk="1" hangingPunct="1">
              <a:buFont typeface="Wingdings" pitchFamily="2" charset="2"/>
              <a:buNone/>
              <a:defRPr/>
            </a:pPr>
            <a:endParaRPr lang="en-US" altLang="ja-JP" sz="900" dirty="0" smtClean="0">
              <a:latin typeface="+mn-ea"/>
            </a:endParaRPr>
          </a:p>
          <a:p>
            <a:pPr eaLnBrk="1" hangingPunct="1">
              <a:buFont typeface="Wingdings" pitchFamily="2" charset="2"/>
              <a:buNone/>
              <a:defRPr/>
            </a:pPr>
            <a:r>
              <a:rPr lang="en-US" altLang="ja-JP" sz="900" dirty="0" smtClean="0">
                <a:latin typeface="+mn-ea"/>
              </a:rPr>
              <a:t>【</a:t>
            </a:r>
            <a:r>
              <a:rPr lang="ja-JP" altLang="en-US" sz="900" dirty="0" smtClean="0">
                <a:latin typeface="+mn-ea"/>
              </a:rPr>
              <a:t>エラーコード</a:t>
            </a:r>
            <a:r>
              <a:rPr lang="en-US" altLang="ja-JP" sz="900" dirty="0" smtClean="0">
                <a:latin typeface="+mn-ea"/>
              </a:rPr>
              <a:t>】</a:t>
            </a:r>
          </a:p>
          <a:p>
            <a:pPr eaLnBrk="1" hangingPunct="1">
              <a:buFont typeface="Wingdings" pitchFamily="2" charset="2"/>
              <a:buNone/>
              <a:defRPr/>
            </a:pPr>
            <a:r>
              <a:rPr lang="en-US" altLang="ja-JP" sz="900" dirty="0" smtClean="0">
                <a:latin typeface="+mn-ea"/>
              </a:rPr>
              <a:t>	E_CTX </a:t>
            </a:r>
            <a:r>
              <a:rPr lang="ja-JP" altLang="en-US" sz="900" dirty="0" smtClean="0">
                <a:latin typeface="+mn-ea"/>
              </a:rPr>
              <a:t>コンテキストエラー（非タスクコンテキストからの呼出し，</a:t>
            </a:r>
            <a:r>
              <a:rPr lang="en-US" altLang="ja-JP" sz="900" dirty="0" smtClean="0">
                <a:latin typeface="+mn-ea"/>
              </a:rPr>
              <a:t>CPU</a:t>
            </a:r>
            <a:r>
              <a:rPr lang="ja-JP" altLang="en-US" sz="900" dirty="0" smtClean="0">
                <a:latin typeface="+mn-ea"/>
              </a:rPr>
              <a:t>ロック状態からの呼出し）</a:t>
            </a:r>
          </a:p>
          <a:p>
            <a:pPr eaLnBrk="1" hangingPunct="1">
              <a:buFont typeface="Wingdings" pitchFamily="2" charset="2"/>
              <a:buNone/>
              <a:defRPr/>
            </a:pPr>
            <a:r>
              <a:rPr lang="en-US" altLang="ja-JP" sz="900" dirty="0" smtClean="0">
                <a:latin typeface="+mn-ea"/>
              </a:rPr>
              <a:t>	E_RSATR </a:t>
            </a:r>
            <a:r>
              <a:rPr lang="ja-JP" altLang="en-US" sz="900" dirty="0" smtClean="0">
                <a:latin typeface="+mn-ea"/>
              </a:rPr>
              <a:t>予約属性（</a:t>
            </a:r>
            <a:r>
              <a:rPr lang="en-US" altLang="ja-JP" sz="900" dirty="0" err="1" smtClean="0">
                <a:latin typeface="+mn-ea"/>
              </a:rPr>
              <a:t>cycatr</a:t>
            </a:r>
            <a:r>
              <a:rPr lang="ja-JP" altLang="en-US" sz="900" dirty="0" smtClean="0">
                <a:latin typeface="+mn-ea"/>
              </a:rPr>
              <a:t>が不正または使用できない）</a:t>
            </a:r>
          </a:p>
          <a:p>
            <a:pPr eaLnBrk="1" hangingPunct="1">
              <a:buFont typeface="Wingdings" pitchFamily="2" charset="2"/>
              <a:buNone/>
              <a:defRPr/>
            </a:pPr>
            <a:r>
              <a:rPr lang="en-US" altLang="ja-JP" sz="900" dirty="0" smtClean="0">
                <a:latin typeface="+mn-ea"/>
              </a:rPr>
              <a:t>	E_PAR </a:t>
            </a:r>
            <a:r>
              <a:rPr lang="ja-JP" altLang="en-US" sz="900" dirty="0" smtClean="0">
                <a:latin typeface="+mn-ea"/>
              </a:rPr>
              <a:t>パラメータエラー（</a:t>
            </a:r>
            <a:r>
              <a:rPr lang="en-US" altLang="ja-JP" sz="900" dirty="0" err="1" smtClean="0">
                <a:latin typeface="+mn-ea"/>
              </a:rPr>
              <a:t>cychdr</a:t>
            </a:r>
            <a:r>
              <a:rPr lang="ja-JP" altLang="en-US" sz="900" dirty="0" err="1" smtClean="0">
                <a:latin typeface="+mn-ea"/>
              </a:rPr>
              <a:t>，</a:t>
            </a:r>
            <a:r>
              <a:rPr lang="en-US" altLang="ja-JP" sz="900" dirty="0" err="1" smtClean="0">
                <a:latin typeface="+mn-ea"/>
              </a:rPr>
              <a:t>cyctim</a:t>
            </a:r>
            <a:r>
              <a:rPr lang="ja-JP" altLang="en-US" sz="900" dirty="0" err="1" smtClean="0">
                <a:latin typeface="+mn-ea"/>
              </a:rPr>
              <a:t>，</a:t>
            </a:r>
            <a:r>
              <a:rPr lang="en-US" altLang="ja-JP" sz="900" dirty="0" err="1" smtClean="0">
                <a:latin typeface="+mn-ea"/>
              </a:rPr>
              <a:t>cycphs</a:t>
            </a:r>
            <a:r>
              <a:rPr lang="ja-JP" altLang="en-US" sz="900" dirty="0" smtClean="0">
                <a:latin typeface="+mn-ea"/>
              </a:rPr>
              <a:t>が不正）</a:t>
            </a:r>
          </a:p>
        </p:txBody>
      </p:sp>
      <p:sp>
        <p:nvSpPr>
          <p:cNvPr id="50181" name="コンテンツ プレースホルダ 5"/>
          <p:cNvSpPr>
            <a:spLocks noGrp="1"/>
          </p:cNvSpPr>
          <p:nvPr>
            <p:ph sz="half" idx="2"/>
          </p:nvPr>
        </p:nvSpPr>
        <p:spPr>
          <a:xfrm>
            <a:off x="4610100" y="1428750"/>
            <a:ext cx="4152900" cy="5048250"/>
          </a:xfrm>
        </p:spPr>
        <p:txBody>
          <a:bodyPr/>
          <a:lstStyle/>
          <a:p>
            <a:pPr eaLnBrk="1" hangingPunct="1">
              <a:buFont typeface="Wingdings" pitchFamily="2" charset="2"/>
              <a:buNone/>
              <a:defRPr/>
            </a:pPr>
            <a:r>
              <a:rPr lang="en-US" altLang="ja-JP" sz="900" dirty="0" smtClean="0">
                <a:latin typeface="+mn-ea"/>
              </a:rPr>
              <a:t>E_OACV〔P〕</a:t>
            </a:r>
            <a:r>
              <a:rPr lang="ja-JP" altLang="en-US" sz="900" dirty="0" smtClean="0">
                <a:latin typeface="+mn-ea"/>
              </a:rPr>
              <a:t>オブジェクトアクセス違反（システム状態に対する管理</a:t>
            </a:r>
          </a:p>
          <a:p>
            <a:pPr eaLnBrk="1" hangingPunct="1">
              <a:buFont typeface="Wingdings" pitchFamily="2" charset="2"/>
              <a:buNone/>
              <a:defRPr/>
            </a:pPr>
            <a:r>
              <a:rPr lang="ja-JP" altLang="en-US" sz="900" dirty="0" smtClean="0">
                <a:latin typeface="+mn-ea"/>
              </a:rPr>
              <a:t>操作が許可されていない）</a:t>
            </a:r>
          </a:p>
          <a:p>
            <a:pPr eaLnBrk="1" hangingPunct="1">
              <a:buFont typeface="Wingdings" pitchFamily="2" charset="2"/>
              <a:buNone/>
              <a:defRPr/>
            </a:pPr>
            <a:r>
              <a:rPr lang="en-US" altLang="ja-JP" sz="900" dirty="0" smtClean="0">
                <a:latin typeface="+mn-ea"/>
              </a:rPr>
              <a:t>E_MACV〔P〕</a:t>
            </a:r>
            <a:r>
              <a:rPr lang="ja-JP" altLang="en-US" sz="900" dirty="0" smtClean="0">
                <a:latin typeface="+mn-ea"/>
              </a:rPr>
              <a:t>メモリアクセス違反（</a:t>
            </a:r>
            <a:r>
              <a:rPr lang="en-US" altLang="ja-JP" sz="900" dirty="0" err="1" smtClean="0">
                <a:latin typeface="+mn-ea"/>
              </a:rPr>
              <a:t>pk_ccyc</a:t>
            </a:r>
            <a:r>
              <a:rPr lang="ja-JP" altLang="en-US" sz="900" dirty="0" smtClean="0">
                <a:latin typeface="+mn-ea"/>
              </a:rPr>
              <a:t>が指すメモリ領域への読出</a:t>
            </a:r>
          </a:p>
          <a:p>
            <a:pPr eaLnBrk="1" hangingPunct="1">
              <a:buFont typeface="Wingdings" pitchFamily="2" charset="2"/>
              <a:buNone/>
              <a:defRPr/>
            </a:pPr>
            <a:r>
              <a:rPr lang="ja-JP" altLang="en-US" sz="900" dirty="0" smtClean="0">
                <a:latin typeface="+mn-ea"/>
              </a:rPr>
              <a:t>しアクセスが許可されていない）</a:t>
            </a:r>
          </a:p>
          <a:p>
            <a:pPr eaLnBrk="1" hangingPunct="1">
              <a:buFont typeface="Wingdings" pitchFamily="2" charset="2"/>
              <a:buNone/>
              <a:defRPr/>
            </a:pPr>
            <a:r>
              <a:rPr lang="en-US" altLang="ja-JP" sz="900" dirty="0" smtClean="0">
                <a:latin typeface="+mn-ea"/>
              </a:rPr>
              <a:t>E_NOID ID</a:t>
            </a:r>
            <a:r>
              <a:rPr lang="ja-JP" altLang="en-US" sz="900" dirty="0" smtClean="0">
                <a:latin typeface="+mn-ea"/>
              </a:rPr>
              <a:t>番号不足（割り付けられる周期ハンドラ</a:t>
            </a:r>
            <a:r>
              <a:rPr lang="en-US" altLang="ja-JP" sz="900" dirty="0" smtClean="0">
                <a:latin typeface="+mn-ea"/>
              </a:rPr>
              <a:t>ID</a:t>
            </a:r>
            <a:r>
              <a:rPr lang="ja-JP" altLang="en-US" sz="900" dirty="0" smtClean="0">
                <a:latin typeface="+mn-ea"/>
              </a:rPr>
              <a:t>がない：</a:t>
            </a:r>
          </a:p>
          <a:p>
            <a:pPr eaLnBrk="1" hangingPunct="1">
              <a:buFont typeface="Wingdings" pitchFamily="2" charset="2"/>
              <a:buNone/>
              <a:defRPr/>
            </a:pPr>
            <a:r>
              <a:rPr lang="en-US" altLang="ja-JP" sz="900" dirty="0" err="1" smtClean="0">
                <a:latin typeface="+mn-ea"/>
              </a:rPr>
              <a:t>acre_cyc</a:t>
            </a:r>
            <a:r>
              <a:rPr lang="ja-JP" altLang="en-US" sz="900" dirty="0" smtClean="0">
                <a:latin typeface="+mn-ea"/>
              </a:rPr>
              <a:t>の場合）</a:t>
            </a:r>
          </a:p>
          <a:p>
            <a:pPr eaLnBrk="1" hangingPunct="1">
              <a:buFont typeface="Wingdings" pitchFamily="2" charset="2"/>
              <a:buNone/>
              <a:defRPr/>
            </a:pPr>
            <a:r>
              <a:rPr lang="en-US" altLang="ja-JP" sz="900" dirty="0" smtClean="0">
                <a:latin typeface="+mn-ea"/>
              </a:rPr>
              <a:t>E_OBJ </a:t>
            </a:r>
            <a:r>
              <a:rPr lang="ja-JP" altLang="en-US" sz="900" dirty="0" smtClean="0">
                <a:latin typeface="+mn-ea"/>
              </a:rPr>
              <a:t>オブジェクト状態エラー（</a:t>
            </a:r>
            <a:r>
              <a:rPr lang="en-US" altLang="ja-JP" sz="900" dirty="0" err="1" smtClean="0">
                <a:latin typeface="+mn-ea"/>
              </a:rPr>
              <a:t>cycid</a:t>
            </a:r>
            <a:r>
              <a:rPr lang="ja-JP" altLang="en-US" sz="900" dirty="0" smtClean="0">
                <a:latin typeface="+mn-ea"/>
              </a:rPr>
              <a:t>で指定した周期ハンドラ</a:t>
            </a:r>
          </a:p>
          <a:p>
            <a:pPr eaLnBrk="1" hangingPunct="1">
              <a:buFont typeface="Wingdings" pitchFamily="2" charset="2"/>
              <a:buNone/>
              <a:defRPr/>
            </a:pPr>
            <a:r>
              <a:rPr lang="ja-JP" altLang="en-US" sz="900" dirty="0" smtClean="0">
                <a:latin typeface="+mn-ea"/>
              </a:rPr>
              <a:t>が登録済み：</a:t>
            </a:r>
            <a:r>
              <a:rPr lang="en-US" altLang="ja-JP" sz="900" dirty="0" err="1" smtClean="0">
                <a:latin typeface="+mn-ea"/>
              </a:rPr>
              <a:t>acre_cyc</a:t>
            </a:r>
            <a:r>
              <a:rPr lang="ja-JP" altLang="en-US" sz="900" dirty="0" smtClean="0">
                <a:latin typeface="+mn-ea"/>
              </a:rPr>
              <a:t>を除く）</a:t>
            </a:r>
          </a:p>
          <a:p>
            <a:pPr eaLnBrk="1" hangingPunct="1">
              <a:buFont typeface="Wingdings" pitchFamily="2" charset="2"/>
              <a:buNone/>
              <a:defRPr/>
            </a:pPr>
            <a:endParaRPr lang="en-US" altLang="ja-JP" sz="900" dirty="0" smtClean="0">
              <a:latin typeface="+mn-ea"/>
            </a:endParaRPr>
          </a:p>
          <a:p>
            <a:pPr eaLnBrk="1" hangingPunct="1">
              <a:buFont typeface="Wingdings" pitchFamily="2" charset="2"/>
              <a:buNone/>
              <a:defRPr/>
            </a:pPr>
            <a:r>
              <a:rPr lang="en-US" altLang="ja-JP" sz="900" dirty="0" smtClean="0">
                <a:latin typeface="+mn-ea"/>
              </a:rPr>
              <a:t>【</a:t>
            </a:r>
            <a:r>
              <a:rPr lang="ja-JP" altLang="en-US" sz="900" dirty="0" smtClean="0">
                <a:latin typeface="+mn-ea"/>
              </a:rPr>
              <a:t>機能</a:t>
            </a:r>
            <a:r>
              <a:rPr lang="en-US" altLang="ja-JP" sz="900" dirty="0" smtClean="0">
                <a:latin typeface="+mn-ea"/>
              </a:rPr>
              <a:t>】</a:t>
            </a:r>
          </a:p>
          <a:p>
            <a:pPr eaLnBrk="1" hangingPunct="1">
              <a:buFont typeface="Wingdings" pitchFamily="2" charset="2"/>
              <a:buNone/>
              <a:defRPr/>
            </a:pPr>
            <a:r>
              <a:rPr lang="ja-JP" altLang="en-US" sz="900" dirty="0" smtClean="0">
                <a:latin typeface="+mn-ea"/>
              </a:rPr>
              <a:t>　　各パラメータで指定した周期ハンドラ生成情報に従って，周期ハンドラを生成する．具体的な振舞いは以下の通り．</a:t>
            </a:r>
            <a:r>
              <a:rPr lang="en-US" altLang="ja-JP" sz="900" dirty="0" err="1" smtClean="0">
                <a:latin typeface="+mn-ea"/>
              </a:rPr>
              <a:t>cycatr</a:t>
            </a:r>
            <a:r>
              <a:rPr lang="ja-JP" altLang="en-US" sz="900" dirty="0" smtClean="0">
                <a:latin typeface="+mn-ea"/>
              </a:rPr>
              <a:t>に</a:t>
            </a:r>
            <a:r>
              <a:rPr lang="en-US" altLang="ja-JP" sz="900" dirty="0" smtClean="0">
                <a:latin typeface="+mn-ea"/>
              </a:rPr>
              <a:t>TA_STA</a:t>
            </a:r>
            <a:r>
              <a:rPr lang="ja-JP" altLang="en-US" sz="900" dirty="0" smtClean="0">
                <a:latin typeface="+mn-ea"/>
              </a:rPr>
              <a:t>を指定した場合，対象周期ハンドラは動作している状態となる．次に周期ハンドラを起動するシステム時刻は，静的</a:t>
            </a:r>
            <a:r>
              <a:rPr lang="en-US" altLang="ja-JP" sz="900" dirty="0" smtClean="0">
                <a:latin typeface="+mn-ea"/>
              </a:rPr>
              <a:t>API</a:t>
            </a:r>
            <a:r>
              <a:rPr lang="ja-JP" altLang="en-US" sz="900" dirty="0" smtClean="0">
                <a:latin typeface="+mn-ea"/>
              </a:rPr>
              <a:t>の場合は</a:t>
            </a:r>
            <a:r>
              <a:rPr lang="en-US" altLang="ja-JP" sz="900" dirty="0" err="1" smtClean="0">
                <a:latin typeface="+mn-ea"/>
              </a:rPr>
              <a:t>cycphs</a:t>
            </a:r>
            <a:r>
              <a:rPr lang="ja-JP" altLang="en-US" sz="900" dirty="0" smtClean="0">
                <a:latin typeface="+mn-ea"/>
              </a:rPr>
              <a:t>で指定したシステム時刻に，サービスコールの場合は呼び出してから</a:t>
            </a:r>
            <a:r>
              <a:rPr lang="en-US" altLang="ja-JP" sz="900" dirty="0" err="1" smtClean="0">
                <a:latin typeface="+mn-ea"/>
              </a:rPr>
              <a:t>cycphs</a:t>
            </a:r>
            <a:r>
              <a:rPr lang="ja-JP" altLang="en-US" sz="900" dirty="0" smtClean="0">
                <a:latin typeface="+mn-ea"/>
              </a:rPr>
              <a:t>で指定した相対時間後に設定される．</a:t>
            </a:r>
            <a:r>
              <a:rPr lang="en-US" altLang="ja-JP" sz="900" dirty="0" err="1" smtClean="0">
                <a:latin typeface="+mn-ea"/>
              </a:rPr>
              <a:t>cycatr</a:t>
            </a:r>
            <a:r>
              <a:rPr lang="ja-JP" altLang="en-US" sz="900" dirty="0" smtClean="0">
                <a:latin typeface="+mn-ea"/>
              </a:rPr>
              <a:t>に</a:t>
            </a:r>
            <a:r>
              <a:rPr lang="en-US" altLang="ja-JP" sz="900" dirty="0" smtClean="0">
                <a:latin typeface="+mn-ea"/>
              </a:rPr>
              <a:t>TA_STA</a:t>
            </a:r>
            <a:r>
              <a:rPr lang="ja-JP" altLang="en-US" sz="900" dirty="0" smtClean="0">
                <a:latin typeface="+mn-ea"/>
              </a:rPr>
              <a:t>を指定しない場合，対象周期ハンドラは動作していない状態に初期化される．静的</a:t>
            </a:r>
            <a:r>
              <a:rPr lang="en-US" altLang="ja-JP" sz="900" dirty="0" smtClean="0">
                <a:latin typeface="+mn-ea"/>
              </a:rPr>
              <a:t>API</a:t>
            </a:r>
            <a:r>
              <a:rPr lang="ja-JP" altLang="en-US" sz="900" dirty="0" smtClean="0">
                <a:latin typeface="+mn-ea"/>
              </a:rPr>
              <a:t>においては，</a:t>
            </a:r>
            <a:r>
              <a:rPr lang="en-US" altLang="ja-JP" sz="900" dirty="0" err="1" smtClean="0">
                <a:latin typeface="+mn-ea"/>
              </a:rPr>
              <a:t>cycid</a:t>
            </a:r>
            <a:r>
              <a:rPr lang="ja-JP" altLang="en-US" sz="900" dirty="0" smtClean="0">
                <a:latin typeface="+mn-ea"/>
              </a:rPr>
              <a:t>はオブジェクト識別名，</a:t>
            </a:r>
            <a:r>
              <a:rPr lang="en-US" altLang="ja-JP" sz="900" dirty="0" err="1" smtClean="0">
                <a:latin typeface="+mn-ea"/>
              </a:rPr>
              <a:t>cycatr</a:t>
            </a:r>
            <a:r>
              <a:rPr lang="ja-JP" altLang="en-US" sz="900" dirty="0" err="1" smtClean="0">
                <a:latin typeface="+mn-ea"/>
              </a:rPr>
              <a:t>，</a:t>
            </a:r>
            <a:r>
              <a:rPr lang="en-US" altLang="ja-JP" sz="900" dirty="0" err="1" smtClean="0">
                <a:latin typeface="+mn-ea"/>
              </a:rPr>
              <a:t>cyctim</a:t>
            </a:r>
            <a:r>
              <a:rPr lang="ja-JP" altLang="en-US" sz="900" dirty="0" err="1" smtClean="0">
                <a:latin typeface="+mn-ea"/>
              </a:rPr>
              <a:t>，</a:t>
            </a:r>
            <a:r>
              <a:rPr lang="en-US" altLang="ja-JP" sz="900" dirty="0" err="1" smtClean="0">
                <a:latin typeface="+mn-ea"/>
              </a:rPr>
              <a:t>cycphs</a:t>
            </a:r>
            <a:r>
              <a:rPr lang="ja-JP" altLang="en-US" sz="900" dirty="0" smtClean="0">
                <a:latin typeface="+mn-ea"/>
              </a:rPr>
              <a:t>は整数定数式パラメータ，</a:t>
            </a:r>
            <a:r>
              <a:rPr lang="en-US" altLang="ja-JP" sz="900" dirty="0" err="1" smtClean="0">
                <a:latin typeface="+mn-ea"/>
              </a:rPr>
              <a:t>exinf</a:t>
            </a:r>
            <a:r>
              <a:rPr lang="ja-JP" altLang="en-US" sz="900" dirty="0" smtClean="0">
                <a:latin typeface="+mn-ea"/>
              </a:rPr>
              <a:t>と</a:t>
            </a:r>
            <a:r>
              <a:rPr lang="en-US" altLang="ja-JP" sz="900" dirty="0" err="1" smtClean="0">
                <a:latin typeface="+mn-ea"/>
              </a:rPr>
              <a:t>cychdr</a:t>
            </a:r>
            <a:r>
              <a:rPr lang="ja-JP" altLang="en-US" sz="900" dirty="0" smtClean="0">
                <a:latin typeface="+mn-ea"/>
              </a:rPr>
              <a:t>は一般定数式パラメータである．</a:t>
            </a:r>
            <a:r>
              <a:rPr lang="en-US" altLang="ja-JP" sz="900" dirty="0" err="1" smtClean="0">
                <a:latin typeface="+mn-ea"/>
              </a:rPr>
              <a:t>cyctim</a:t>
            </a:r>
            <a:r>
              <a:rPr lang="ja-JP" altLang="en-US" sz="900" dirty="0" smtClean="0">
                <a:latin typeface="+mn-ea"/>
              </a:rPr>
              <a:t>は，</a:t>
            </a:r>
            <a:r>
              <a:rPr lang="en-US" altLang="ja-JP" sz="900" dirty="0" smtClean="0">
                <a:latin typeface="+mn-ea"/>
              </a:rPr>
              <a:t>0</a:t>
            </a:r>
            <a:r>
              <a:rPr lang="ja-JP" altLang="en-US" sz="900" dirty="0" smtClean="0">
                <a:latin typeface="+mn-ea"/>
              </a:rPr>
              <a:t>より大きく，</a:t>
            </a:r>
            <a:r>
              <a:rPr lang="en-US" altLang="ja-JP" sz="900" dirty="0" smtClean="0">
                <a:latin typeface="+mn-ea"/>
              </a:rPr>
              <a:t>TMAX_RELTIM</a:t>
            </a:r>
            <a:r>
              <a:rPr lang="ja-JP" altLang="en-US" sz="900" dirty="0" smtClean="0">
                <a:latin typeface="+mn-ea"/>
              </a:rPr>
              <a:t>以下の値でなければならない．また，</a:t>
            </a:r>
            <a:r>
              <a:rPr lang="en-US" altLang="ja-JP" sz="900" dirty="0" err="1" smtClean="0">
                <a:latin typeface="+mn-ea"/>
              </a:rPr>
              <a:t>cycphs</a:t>
            </a:r>
            <a:r>
              <a:rPr lang="ja-JP" altLang="en-US" sz="900" dirty="0" smtClean="0">
                <a:latin typeface="+mn-ea"/>
              </a:rPr>
              <a:t>は，</a:t>
            </a:r>
            <a:r>
              <a:rPr lang="en-US" altLang="ja-JP" sz="900" dirty="0" smtClean="0">
                <a:latin typeface="+mn-ea"/>
              </a:rPr>
              <a:t>TMAX_RELTIM</a:t>
            </a:r>
            <a:r>
              <a:rPr lang="ja-JP" altLang="en-US" sz="900" dirty="0" smtClean="0">
                <a:latin typeface="+mn-ea"/>
              </a:rPr>
              <a:t>以下でなければならない．</a:t>
            </a:r>
            <a:r>
              <a:rPr lang="en-US" altLang="ja-JP" sz="900" dirty="0" err="1" smtClean="0">
                <a:latin typeface="+mn-ea"/>
              </a:rPr>
              <a:t>cycphs</a:t>
            </a:r>
            <a:r>
              <a:rPr lang="ja-JP" altLang="en-US" sz="900" dirty="0" smtClean="0">
                <a:latin typeface="+mn-ea"/>
              </a:rPr>
              <a:t>に</a:t>
            </a:r>
            <a:r>
              <a:rPr lang="en-US" altLang="ja-JP" sz="900" dirty="0" err="1" smtClean="0">
                <a:latin typeface="+mn-ea"/>
              </a:rPr>
              <a:t>cyctim</a:t>
            </a:r>
            <a:r>
              <a:rPr lang="ja-JP" altLang="en-US" sz="900" dirty="0" smtClean="0">
                <a:latin typeface="+mn-ea"/>
              </a:rPr>
              <a:t>より大きい値を指定してもよい．</a:t>
            </a:r>
          </a:p>
          <a:p>
            <a:pPr eaLnBrk="1" hangingPunct="1">
              <a:buFont typeface="Wingdings" pitchFamily="2" charset="2"/>
              <a:buNone/>
              <a:defRPr/>
            </a:pPr>
            <a:endParaRPr lang="en-US" altLang="ja-JP" sz="900" dirty="0" smtClean="0">
              <a:latin typeface="+mn-ea"/>
            </a:endParaRPr>
          </a:p>
          <a:p>
            <a:pPr eaLnBrk="1" hangingPunct="1">
              <a:buFont typeface="Wingdings" pitchFamily="2" charset="2"/>
              <a:buNone/>
              <a:defRPr/>
            </a:pPr>
            <a:r>
              <a:rPr lang="en-US" altLang="ja-JP" sz="900" dirty="0" smtClean="0">
                <a:latin typeface="+mn-ea"/>
              </a:rPr>
              <a:t>【</a:t>
            </a:r>
            <a:r>
              <a:rPr lang="ja-JP" altLang="en-US" sz="900" dirty="0" smtClean="0">
                <a:latin typeface="+mn-ea"/>
              </a:rPr>
              <a:t>補足説明</a:t>
            </a:r>
            <a:r>
              <a:rPr lang="en-US" altLang="ja-JP" sz="900" dirty="0" smtClean="0">
                <a:latin typeface="+mn-ea"/>
              </a:rPr>
              <a:t>】</a:t>
            </a:r>
          </a:p>
          <a:p>
            <a:pPr eaLnBrk="1" hangingPunct="1">
              <a:buFont typeface="Wingdings" pitchFamily="2" charset="2"/>
              <a:buNone/>
              <a:defRPr/>
            </a:pPr>
            <a:r>
              <a:rPr lang="ja-JP" altLang="en-US" sz="900" dirty="0" smtClean="0">
                <a:latin typeface="+mn-ea"/>
              </a:rPr>
              <a:t>　　静的</a:t>
            </a:r>
            <a:r>
              <a:rPr lang="en-US" altLang="ja-JP" sz="900" dirty="0" smtClean="0">
                <a:latin typeface="+mn-ea"/>
              </a:rPr>
              <a:t>API</a:t>
            </a:r>
            <a:r>
              <a:rPr lang="ja-JP" altLang="en-US" sz="900" dirty="0" smtClean="0">
                <a:latin typeface="+mn-ea"/>
              </a:rPr>
              <a:t>において，</a:t>
            </a:r>
            <a:r>
              <a:rPr lang="en-US" altLang="ja-JP" sz="900" dirty="0" err="1" smtClean="0">
                <a:latin typeface="+mn-ea"/>
              </a:rPr>
              <a:t>cycatr</a:t>
            </a:r>
            <a:r>
              <a:rPr lang="ja-JP" altLang="en-US" sz="900" dirty="0" smtClean="0">
                <a:latin typeface="+mn-ea"/>
              </a:rPr>
              <a:t>に</a:t>
            </a:r>
            <a:r>
              <a:rPr lang="en-US" altLang="ja-JP" sz="900" dirty="0" smtClean="0">
                <a:latin typeface="+mn-ea"/>
              </a:rPr>
              <a:t>TA_STA</a:t>
            </a:r>
            <a:r>
              <a:rPr lang="ja-JP" altLang="en-US" sz="900" dirty="0" smtClean="0">
                <a:latin typeface="+mn-ea"/>
              </a:rPr>
              <a:t>を，</a:t>
            </a:r>
            <a:r>
              <a:rPr lang="en-US" altLang="ja-JP" sz="900" dirty="0" err="1" smtClean="0">
                <a:latin typeface="+mn-ea"/>
              </a:rPr>
              <a:t>cycphs</a:t>
            </a:r>
            <a:r>
              <a:rPr lang="ja-JP" altLang="en-US" sz="900" dirty="0" smtClean="0">
                <a:latin typeface="+mn-ea"/>
              </a:rPr>
              <a:t>に</a:t>
            </a:r>
            <a:r>
              <a:rPr lang="en-US" altLang="ja-JP" sz="900" dirty="0" smtClean="0">
                <a:latin typeface="+mn-ea"/>
              </a:rPr>
              <a:t>0</a:t>
            </a:r>
            <a:r>
              <a:rPr lang="ja-JP" altLang="en-US" sz="900" dirty="0" smtClean="0">
                <a:latin typeface="+mn-ea"/>
              </a:rPr>
              <a:t>を指定した場合，周期ハンドラが最初に呼び出されるのは，カーネル起動後最初のタイムティックになる．</a:t>
            </a:r>
            <a:r>
              <a:rPr lang="en-US" altLang="ja-JP" sz="900" dirty="0" err="1" smtClean="0">
                <a:latin typeface="+mn-ea"/>
              </a:rPr>
              <a:t>cycphs</a:t>
            </a:r>
            <a:r>
              <a:rPr lang="ja-JP" altLang="en-US" sz="900" dirty="0" smtClean="0">
                <a:latin typeface="+mn-ea"/>
              </a:rPr>
              <a:t>に</a:t>
            </a:r>
            <a:r>
              <a:rPr lang="en-US" altLang="ja-JP" sz="900" dirty="0" smtClean="0">
                <a:latin typeface="+mn-ea"/>
              </a:rPr>
              <a:t>1</a:t>
            </a:r>
            <a:r>
              <a:rPr lang="ja-JP" altLang="en-US" sz="900" dirty="0" smtClean="0">
                <a:latin typeface="+mn-ea"/>
              </a:rPr>
              <a:t>を指定した場合も同じ振舞いとなるため，静的</a:t>
            </a:r>
            <a:r>
              <a:rPr lang="en-US" altLang="ja-JP" sz="900" dirty="0" smtClean="0">
                <a:latin typeface="+mn-ea"/>
              </a:rPr>
              <a:t>API</a:t>
            </a:r>
            <a:r>
              <a:rPr lang="ja-JP" altLang="en-US" sz="900" dirty="0" smtClean="0">
                <a:latin typeface="+mn-ea"/>
              </a:rPr>
              <a:t>で</a:t>
            </a:r>
            <a:r>
              <a:rPr lang="en-US" altLang="ja-JP" sz="900" dirty="0" err="1" smtClean="0">
                <a:latin typeface="+mn-ea"/>
              </a:rPr>
              <a:t>cycphs</a:t>
            </a:r>
            <a:r>
              <a:rPr lang="ja-JP" altLang="en-US" sz="900" dirty="0" smtClean="0">
                <a:latin typeface="+mn-ea"/>
              </a:rPr>
              <a:t>に</a:t>
            </a:r>
            <a:r>
              <a:rPr lang="en-US" altLang="ja-JP" sz="900" dirty="0" smtClean="0">
                <a:latin typeface="+mn-ea"/>
              </a:rPr>
              <a:t>0</a:t>
            </a:r>
            <a:r>
              <a:rPr lang="ja-JP" altLang="en-US" sz="900" dirty="0" smtClean="0">
                <a:latin typeface="+mn-ea"/>
              </a:rPr>
              <a:t>を指定することは推奨しないこととし，コンフィギュレータが警告メッセージを出力する．</a:t>
            </a:r>
            <a:endParaRPr lang="en-US" altLang="ja-JP" sz="900" dirty="0" smtClean="0">
              <a:latin typeface="+mn-ea"/>
            </a:endParaRPr>
          </a:p>
          <a:p>
            <a:pPr eaLnBrk="1" hangingPunct="1">
              <a:buFont typeface="Wingdings" pitchFamily="2" charset="2"/>
              <a:buNone/>
              <a:defRPr/>
            </a:pPr>
            <a:endParaRPr lang="ja-JP" altLang="en-US" sz="900" dirty="0" smtClean="0">
              <a:latin typeface="+mn-ea"/>
            </a:endParaRPr>
          </a:p>
          <a:p>
            <a:pPr eaLnBrk="1" hangingPunct="1">
              <a:buFont typeface="Wingdings" pitchFamily="2" charset="2"/>
              <a:buNone/>
              <a:defRPr/>
            </a:pPr>
            <a:r>
              <a:rPr lang="en-US" altLang="ja-JP" sz="900" dirty="0" smtClean="0">
                <a:latin typeface="+mn-ea"/>
              </a:rPr>
              <a:t>【TOPPERS/ASP</a:t>
            </a:r>
            <a:r>
              <a:rPr lang="ja-JP" altLang="en-US" sz="900" dirty="0" smtClean="0">
                <a:latin typeface="+mn-ea"/>
              </a:rPr>
              <a:t>カーネルにおける規定</a:t>
            </a:r>
            <a:r>
              <a:rPr lang="en-US" altLang="ja-JP" sz="900" dirty="0" smtClean="0">
                <a:latin typeface="+mn-ea"/>
              </a:rPr>
              <a:t>】</a:t>
            </a:r>
          </a:p>
          <a:p>
            <a:pPr eaLnBrk="1" hangingPunct="1">
              <a:buFont typeface="Wingdings" pitchFamily="2" charset="2"/>
              <a:buNone/>
              <a:defRPr/>
            </a:pPr>
            <a:r>
              <a:rPr lang="ja-JP" altLang="en-US" sz="900" dirty="0" smtClean="0">
                <a:latin typeface="+mn-ea"/>
              </a:rPr>
              <a:t>　　</a:t>
            </a:r>
            <a:r>
              <a:rPr lang="en-US" altLang="ja-JP" sz="900" dirty="0" smtClean="0">
                <a:latin typeface="+mn-ea"/>
              </a:rPr>
              <a:t>ASP</a:t>
            </a:r>
            <a:r>
              <a:rPr lang="ja-JP" altLang="en-US" sz="900" dirty="0" smtClean="0">
                <a:latin typeface="+mn-ea"/>
              </a:rPr>
              <a:t>カーネルでは，</a:t>
            </a:r>
            <a:r>
              <a:rPr lang="en-US" altLang="ja-JP" sz="900" dirty="0" smtClean="0">
                <a:latin typeface="+mn-ea"/>
              </a:rPr>
              <a:t>CRE_CYC</a:t>
            </a:r>
            <a:r>
              <a:rPr lang="ja-JP" altLang="en-US" sz="900" dirty="0" smtClean="0">
                <a:latin typeface="+mn-ea"/>
              </a:rPr>
              <a:t>のみをサポートする．ただし，</a:t>
            </a:r>
            <a:r>
              <a:rPr lang="en-US" altLang="ja-JP" sz="900" dirty="0" smtClean="0">
                <a:latin typeface="+mn-ea"/>
              </a:rPr>
              <a:t>TA_PHS</a:t>
            </a:r>
            <a:r>
              <a:rPr lang="ja-JP" altLang="en-US" sz="900" dirty="0" smtClean="0">
                <a:latin typeface="+mn-ea"/>
              </a:rPr>
              <a:t>属性の周期ハンドラはサポートしない．</a:t>
            </a:r>
          </a:p>
        </p:txBody>
      </p:sp>
      <p:sp>
        <p:nvSpPr>
          <p:cNvPr id="50182" name="コンテンツ プレースホルダ 2"/>
          <p:cNvSpPr txBox="1">
            <a:spLocks/>
          </p:cNvSpPr>
          <p:nvPr/>
        </p:nvSpPr>
        <p:spPr bwMode="auto">
          <a:xfrm>
            <a:off x="304800" y="857250"/>
            <a:ext cx="84582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0975" indent="-180975"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spcBef>
                <a:spcPct val="20000"/>
              </a:spcBef>
              <a:buFont typeface="Wingdings" pitchFamily="2" charset="2"/>
              <a:buChar char="v"/>
            </a:pPr>
            <a:r>
              <a:rPr lang="ja-JP" altLang="en-US" sz="2400">
                <a:latin typeface="Verdana" pitchFamily="34" charset="0"/>
                <a:ea typeface="ＭＳ ゴシック" pitchFamily="49" charset="-128"/>
              </a:rPr>
              <a:t>まず，周期ハンドラの属性から知る必要があります．</a:t>
            </a:r>
            <a:endParaRPr lang="en-US" altLang="ja-JP" sz="2400">
              <a:latin typeface="Verdana" pitchFamily="34" charset="0"/>
              <a:ea typeface="ＭＳ ゴシック" pitchFamily="49" charset="-128"/>
            </a:endParaRPr>
          </a:p>
        </p:txBody>
      </p:sp>
      <p:sp>
        <p:nvSpPr>
          <p:cNvPr id="9" name="AutoShape 7"/>
          <p:cNvSpPr>
            <a:spLocks noChangeArrowheads="1"/>
          </p:cNvSpPr>
          <p:nvPr/>
        </p:nvSpPr>
        <p:spPr bwMode="auto">
          <a:xfrm>
            <a:off x="6715141" y="71414"/>
            <a:ext cx="2071702" cy="676640"/>
          </a:xfrm>
          <a:prstGeom prst="roundRect">
            <a:avLst>
              <a:gd name="adj" fmla="val 16667"/>
            </a:avLst>
          </a:prstGeom>
          <a:gradFill rotWithShape="1">
            <a:gsLst>
              <a:gs pos="0">
                <a:srgbClr val="00CCFF">
                  <a:gamma/>
                  <a:shade val="85882"/>
                  <a:invGamma/>
                </a:srgbClr>
              </a:gs>
              <a:gs pos="50000">
                <a:srgbClr val="00CCFF">
                  <a:alpha val="50000"/>
                </a:srgbClr>
              </a:gs>
              <a:gs pos="100000">
                <a:srgbClr val="00CCFF">
                  <a:gamma/>
                  <a:shade val="85882"/>
                  <a:invGamma/>
                </a:srgbClr>
              </a:gs>
            </a:gsLst>
            <a:lin ang="5400000" scaled="1"/>
          </a:gradFill>
          <a:ln w="9525">
            <a:solidFill>
              <a:schemeClr val="tx1"/>
            </a:solidFill>
            <a:round/>
            <a:headEnd/>
            <a:tailEnd/>
          </a:ln>
          <a:effectLst/>
        </p:spPr>
        <p:txBody>
          <a:bodyPr lIns="90000" tIns="46800" rIns="90000" bIns="46800" anchor="ctr">
            <a:spAutoFit/>
          </a:bodyPr>
          <a:lstStyle/>
          <a:p>
            <a:pPr algn="ctr" fontAlgn="auto">
              <a:lnSpc>
                <a:spcPct val="70000"/>
              </a:lnSpc>
              <a:spcBef>
                <a:spcPts val="0"/>
              </a:spcBef>
              <a:spcAft>
                <a:spcPts val="0"/>
              </a:spcAft>
              <a:defRPr/>
            </a:pPr>
            <a:r>
              <a:rPr lang="ja-JP" altLang="en-US" sz="1200" dirty="0">
                <a:latin typeface="+mn-lt"/>
                <a:ea typeface="+mn-ea"/>
              </a:rPr>
              <a:t>参考</a:t>
            </a:r>
            <a:endParaRPr lang="en-US" altLang="ja-JP" sz="1200" dirty="0">
              <a:latin typeface="+mn-lt"/>
              <a:ea typeface="+mn-ea"/>
            </a:endParaRPr>
          </a:p>
          <a:p>
            <a:pPr algn="ctr" fontAlgn="auto">
              <a:lnSpc>
                <a:spcPct val="70000"/>
              </a:lnSpc>
              <a:spcBef>
                <a:spcPts val="0"/>
              </a:spcBef>
              <a:spcAft>
                <a:spcPts val="0"/>
              </a:spcAft>
              <a:defRPr/>
            </a:pPr>
            <a:endParaRPr lang="ja-JP" altLang="en-US" sz="1200" dirty="0">
              <a:latin typeface="+mn-lt"/>
              <a:ea typeface="+mn-ea"/>
            </a:endParaRPr>
          </a:p>
          <a:p>
            <a:pPr algn="ctr" fontAlgn="auto">
              <a:lnSpc>
                <a:spcPct val="70000"/>
              </a:lnSpc>
              <a:spcBef>
                <a:spcPts val="0"/>
              </a:spcBef>
              <a:spcAft>
                <a:spcPts val="0"/>
              </a:spcAft>
              <a:defRPr/>
            </a:pPr>
            <a:r>
              <a:rPr lang="en-US" altLang="ja-JP" sz="1200" dirty="0">
                <a:latin typeface="+mn-lt"/>
                <a:ea typeface="+mn-ea"/>
              </a:rPr>
              <a:t>TOPPERS</a:t>
            </a:r>
            <a:r>
              <a:rPr lang="ja-JP" altLang="en-US" sz="1200" dirty="0">
                <a:latin typeface="+mn-lt"/>
                <a:ea typeface="+mn-ea"/>
              </a:rPr>
              <a:t>新世代カーネル</a:t>
            </a:r>
            <a:endParaRPr lang="en-US" altLang="ja-JP" sz="1200" dirty="0">
              <a:latin typeface="+mn-lt"/>
              <a:ea typeface="+mn-ea"/>
            </a:endParaRPr>
          </a:p>
          <a:p>
            <a:pPr algn="ctr" fontAlgn="auto">
              <a:lnSpc>
                <a:spcPct val="70000"/>
              </a:lnSpc>
              <a:spcBef>
                <a:spcPts val="0"/>
              </a:spcBef>
              <a:spcAft>
                <a:spcPts val="0"/>
              </a:spcAft>
              <a:defRPr/>
            </a:pPr>
            <a:r>
              <a:rPr lang="ja-JP" altLang="en-US" sz="1200" dirty="0">
                <a:latin typeface="+mn-lt"/>
                <a:ea typeface="+mn-ea"/>
              </a:rPr>
              <a:t>統合仕様書</a:t>
            </a:r>
            <a:r>
              <a:rPr lang="en-US" altLang="ja-JP" sz="1200" dirty="0" smtClean="0">
                <a:latin typeface="+mn-lt"/>
                <a:ea typeface="+mn-ea"/>
              </a:rPr>
              <a:t>1.3.0</a:t>
            </a:r>
            <a:r>
              <a:rPr lang="ja-JP" altLang="en-US" sz="1200" dirty="0">
                <a:latin typeface="+mn-lt"/>
                <a:ea typeface="+mn-ea"/>
              </a:rPr>
              <a:t>より</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0"/>
          </p:nvPr>
        </p:nvSpPr>
        <p:spPr/>
        <p:txBody>
          <a:bodyPr/>
          <a:lstStyle/>
          <a:p>
            <a:pPr>
              <a:defRPr/>
            </a:pPr>
            <a:fld id="{084AD708-B48E-42F7-8AB4-CC22EFE0CB60}" type="slidenum">
              <a:rPr lang="ja-JP" altLang="en-US"/>
              <a:pPr>
                <a:defRPr/>
              </a:pPr>
              <a:t>47</a:t>
            </a:fld>
            <a:endParaRPr lang="ja-JP" altLang="en-US"/>
          </a:p>
        </p:txBody>
      </p:sp>
      <p:sp>
        <p:nvSpPr>
          <p:cNvPr id="51203" name="タイトル 1"/>
          <p:cNvSpPr>
            <a:spLocks noGrp="1"/>
          </p:cNvSpPr>
          <p:nvPr>
            <p:ph type="title"/>
          </p:nvPr>
        </p:nvSpPr>
        <p:spPr/>
        <p:txBody>
          <a:bodyPr/>
          <a:lstStyle/>
          <a:p>
            <a:pPr eaLnBrk="1" hangingPunct="1"/>
            <a:r>
              <a:rPr lang="ja-JP" altLang="en-US" smtClean="0"/>
              <a:t>１．周期ハンドラの属性分析</a:t>
            </a:r>
          </a:p>
        </p:txBody>
      </p:sp>
      <p:sp>
        <p:nvSpPr>
          <p:cNvPr id="51204" name="コンテンツ プレースホルダ 11"/>
          <p:cNvSpPr>
            <a:spLocks noGrp="1"/>
          </p:cNvSpPr>
          <p:nvPr>
            <p:ph idx="1"/>
          </p:nvPr>
        </p:nvSpPr>
        <p:spPr/>
        <p:txBody>
          <a:bodyPr/>
          <a:lstStyle/>
          <a:p>
            <a:pPr eaLnBrk="1" hangingPunct="1"/>
            <a:r>
              <a:rPr lang="ja-JP" altLang="en-US" smtClean="0"/>
              <a:t>仕様書のどの部分を参考にして可視化表現の要求を定めるのか，記述する．</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5"/>
          <p:cNvSpPr>
            <a:spLocks noGrp="1" noChangeArrowheads="1"/>
          </p:cNvSpPr>
          <p:nvPr>
            <p:ph type="sldNum" sz="quarter" idx="10"/>
          </p:nvPr>
        </p:nvSpPr>
        <p:spPr/>
        <p:txBody>
          <a:bodyPr/>
          <a:lstStyle/>
          <a:p>
            <a:pPr>
              <a:defRPr/>
            </a:pPr>
            <a:fld id="{58F0D29E-6975-43F8-9191-19F73311CBE6}" type="slidenum">
              <a:rPr lang="ja-JP" altLang="en-US">
                <a:latin typeface="+mn-ea"/>
              </a:rPr>
              <a:pPr>
                <a:defRPr/>
              </a:pPr>
              <a:t>48</a:t>
            </a:fld>
            <a:endParaRPr lang="ja-JP" altLang="en-US">
              <a:latin typeface="+mn-ea"/>
            </a:endParaRPr>
          </a:p>
        </p:txBody>
      </p:sp>
      <p:sp>
        <p:nvSpPr>
          <p:cNvPr id="52227" name="タイトル 1"/>
          <p:cNvSpPr>
            <a:spLocks noGrp="1"/>
          </p:cNvSpPr>
          <p:nvPr>
            <p:ph type="title"/>
          </p:nvPr>
        </p:nvSpPr>
        <p:spPr>
          <a:xfrm>
            <a:off x="142875" y="228600"/>
            <a:ext cx="8786813" cy="457200"/>
          </a:xfrm>
        </p:spPr>
        <p:txBody>
          <a:bodyPr/>
          <a:lstStyle/>
          <a:p>
            <a:pPr marL="457200" indent="-457200" eaLnBrk="1" hangingPunct="1"/>
            <a:r>
              <a:rPr lang="ja-JP" altLang="en-US" sz="2800" smtClean="0">
                <a:latin typeface="ＭＳ ゴシック" pitchFamily="49" charset="-128"/>
              </a:rPr>
              <a:t>２．周期ハンドラの可視化表現の要求を定める．</a:t>
            </a:r>
            <a:endParaRPr lang="en-US" altLang="ja-JP" sz="2800" smtClean="0">
              <a:latin typeface="ＭＳ ゴシック" pitchFamily="49" charset="-128"/>
            </a:endParaRPr>
          </a:p>
        </p:txBody>
      </p:sp>
      <p:sp>
        <p:nvSpPr>
          <p:cNvPr id="52228" name="コンテンツ プレースホルダ 2"/>
          <p:cNvSpPr>
            <a:spLocks noGrp="1"/>
          </p:cNvSpPr>
          <p:nvPr>
            <p:ph idx="1"/>
          </p:nvPr>
        </p:nvSpPr>
        <p:spPr/>
        <p:txBody>
          <a:bodyPr/>
          <a:lstStyle/>
          <a:p>
            <a:pPr eaLnBrk="1" hangingPunct="1"/>
            <a:r>
              <a:rPr lang="ja-JP" altLang="en-US" dirty="0" smtClean="0">
                <a:latin typeface="ＭＳ ゴシック" pitchFamily="49" charset="-128"/>
              </a:rPr>
              <a:t>希望出力図形</a:t>
            </a:r>
            <a:endParaRPr lang="en-US" altLang="ja-JP" dirty="0" smtClean="0">
              <a:latin typeface="ＭＳ ゴシック" pitchFamily="49" charset="-128"/>
            </a:endParaRPr>
          </a:p>
          <a:p>
            <a:pPr eaLnBrk="1" hangingPunct="1"/>
            <a:endParaRPr lang="en-US" altLang="ja-JP" dirty="0" smtClean="0">
              <a:latin typeface="ＭＳ ゴシック" pitchFamily="49" charset="-128"/>
            </a:endParaRPr>
          </a:p>
          <a:p>
            <a:pPr eaLnBrk="1" hangingPunct="1"/>
            <a:endParaRPr lang="en-US" altLang="ja-JP" dirty="0" smtClean="0">
              <a:latin typeface="ＭＳ ゴシック" pitchFamily="49" charset="-128"/>
            </a:endParaRPr>
          </a:p>
          <a:p>
            <a:pPr eaLnBrk="1" hangingPunct="1"/>
            <a:endParaRPr lang="en-US" altLang="ja-JP" dirty="0" smtClean="0">
              <a:latin typeface="ＭＳ ゴシック" pitchFamily="49" charset="-128"/>
            </a:endParaRPr>
          </a:p>
          <a:p>
            <a:pPr eaLnBrk="1" hangingPunct="1">
              <a:buFont typeface="Wingdings" pitchFamily="2" charset="2"/>
              <a:buNone/>
            </a:pPr>
            <a:endParaRPr lang="en-US" altLang="ja-JP" dirty="0" smtClean="0">
              <a:latin typeface="ＭＳ ゴシック" pitchFamily="49" charset="-128"/>
            </a:endParaRPr>
          </a:p>
          <a:p>
            <a:pPr eaLnBrk="1" hangingPunct="1"/>
            <a:r>
              <a:rPr lang="ja-JP" altLang="en-US" smtClean="0">
                <a:latin typeface="ＭＳ ゴシック" pitchFamily="49" charset="-128"/>
              </a:rPr>
              <a:t>上記のような図形を出力するためには，以下のような周期ハンドラのトレースログが</a:t>
            </a:r>
            <a:r>
              <a:rPr lang="ja-JP" altLang="en-US" smtClean="0">
                <a:latin typeface="ＭＳ ゴシック" pitchFamily="49" charset="-128"/>
              </a:rPr>
              <a:t>必要とされる</a:t>
            </a:r>
            <a:r>
              <a:rPr lang="ja-JP" altLang="en-US" smtClean="0">
                <a:latin typeface="ＭＳ ゴシック" pitchFamily="49" charset="-128"/>
              </a:rPr>
              <a:t>．</a:t>
            </a:r>
            <a:endParaRPr lang="en-US" altLang="ja-JP" dirty="0" smtClean="0">
              <a:latin typeface="ＭＳ ゴシック" pitchFamily="49" charset="-128"/>
            </a:endParaRPr>
          </a:p>
          <a:p>
            <a:pPr eaLnBrk="1" hangingPunct="1"/>
            <a:endParaRPr lang="en-US" altLang="ja-JP" dirty="0" smtClean="0">
              <a:latin typeface="ＭＳ ゴシック" pitchFamily="49" charset="-128"/>
            </a:endParaRPr>
          </a:p>
          <a:p>
            <a:pPr eaLnBrk="1" hangingPunct="1"/>
            <a:endParaRPr lang="en-US" altLang="ja-JP" dirty="0" smtClean="0">
              <a:latin typeface="ＭＳ ゴシック" pitchFamily="49" charset="-128"/>
            </a:endParaRPr>
          </a:p>
          <a:p>
            <a:pPr eaLnBrk="1" hangingPunct="1"/>
            <a:endParaRPr lang="en-US" altLang="ja-JP" dirty="0" smtClean="0">
              <a:latin typeface="ＭＳ ゴシック" pitchFamily="49" charset="-128"/>
            </a:endParaRPr>
          </a:p>
          <a:p>
            <a:pPr eaLnBrk="1" hangingPunct="1"/>
            <a:endParaRPr lang="en-US" altLang="ja-JP" dirty="0" smtClean="0">
              <a:latin typeface="ＭＳ ゴシック" pitchFamily="49" charset="-128"/>
            </a:endParaRPr>
          </a:p>
          <a:p>
            <a:pPr eaLnBrk="1" hangingPunct="1"/>
            <a:endParaRPr lang="en-US" altLang="ja-JP" dirty="0" smtClean="0">
              <a:latin typeface="ＭＳ ゴシック" pitchFamily="49" charset="-128"/>
            </a:endParaRPr>
          </a:p>
          <a:p>
            <a:pPr eaLnBrk="1" hangingPunct="1"/>
            <a:endParaRPr lang="en-US" altLang="ja-JP" dirty="0" smtClean="0">
              <a:latin typeface="ＭＳ ゴシック" pitchFamily="49" charset="-128"/>
            </a:endParaRPr>
          </a:p>
          <a:p>
            <a:pPr eaLnBrk="1" hangingPunct="1"/>
            <a:endParaRPr lang="en-US" altLang="ja-JP" dirty="0" smtClean="0">
              <a:latin typeface="ＭＳ ゴシック" pitchFamily="49" charset="-128"/>
            </a:endParaRPr>
          </a:p>
          <a:p>
            <a:pPr eaLnBrk="1" hangingPunct="1">
              <a:buFont typeface="Wingdings" pitchFamily="2" charset="2"/>
              <a:buNone/>
            </a:pPr>
            <a:endParaRPr lang="en-US" altLang="ja-JP" dirty="0" smtClean="0">
              <a:latin typeface="ＭＳ ゴシック" pitchFamily="49" charset="-128"/>
            </a:endParaRPr>
          </a:p>
          <a:p>
            <a:pPr eaLnBrk="1" hangingPunct="1"/>
            <a:endParaRPr lang="en-US" altLang="ja-JP" dirty="0" smtClean="0">
              <a:latin typeface="ＭＳ ゴシック" pitchFamily="49" charset="-128"/>
            </a:endParaRPr>
          </a:p>
        </p:txBody>
      </p:sp>
      <p:sp>
        <p:nvSpPr>
          <p:cNvPr id="79" name="テキスト ボックス 78"/>
          <p:cNvSpPr txBox="1"/>
          <p:nvPr/>
        </p:nvSpPr>
        <p:spPr>
          <a:xfrm>
            <a:off x="2000250" y="2643188"/>
            <a:ext cx="785813" cy="244475"/>
          </a:xfrm>
          <a:prstGeom prst="rect">
            <a:avLst/>
          </a:prstGeom>
          <a:noFill/>
        </p:spPr>
        <p:txBody>
          <a:bodyPr>
            <a:spAutoFit/>
          </a:bodyPr>
          <a:lstStyle/>
          <a:p>
            <a:pPr fontAlgn="auto">
              <a:spcBef>
                <a:spcPts val="0"/>
              </a:spcBef>
              <a:spcAft>
                <a:spcPts val="0"/>
              </a:spcAft>
              <a:defRPr/>
            </a:pPr>
            <a:r>
              <a:rPr lang="en-US" altLang="ja-JP" sz="1050" dirty="0" err="1">
                <a:latin typeface="+mn-ea"/>
                <a:ea typeface="+mn-ea"/>
              </a:rPr>
              <a:t>sta_cyc</a:t>
            </a:r>
            <a:r>
              <a:rPr lang="en-US" altLang="ja-JP" sz="1050" dirty="0">
                <a:latin typeface="+mn-ea"/>
                <a:ea typeface="+mn-ea"/>
              </a:rPr>
              <a:t>()</a:t>
            </a:r>
            <a:endParaRPr lang="ja-JP" altLang="en-US" sz="1050" dirty="0">
              <a:latin typeface="+mn-ea"/>
              <a:ea typeface="+mn-ea"/>
            </a:endParaRPr>
          </a:p>
        </p:txBody>
      </p:sp>
      <p:sp>
        <p:nvSpPr>
          <p:cNvPr id="80" name="テキスト ボックス 79"/>
          <p:cNvSpPr txBox="1"/>
          <p:nvPr/>
        </p:nvSpPr>
        <p:spPr>
          <a:xfrm>
            <a:off x="7286625" y="2643188"/>
            <a:ext cx="785813" cy="244475"/>
          </a:xfrm>
          <a:prstGeom prst="rect">
            <a:avLst/>
          </a:prstGeom>
          <a:noFill/>
        </p:spPr>
        <p:txBody>
          <a:bodyPr>
            <a:spAutoFit/>
          </a:bodyPr>
          <a:lstStyle/>
          <a:p>
            <a:pPr fontAlgn="auto">
              <a:spcBef>
                <a:spcPts val="0"/>
              </a:spcBef>
              <a:spcAft>
                <a:spcPts val="0"/>
              </a:spcAft>
              <a:defRPr/>
            </a:pPr>
            <a:r>
              <a:rPr lang="en-US" altLang="ja-JP" sz="1050" dirty="0" err="1">
                <a:latin typeface="+mn-ea"/>
                <a:ea typeface="+mn-ea"/>
              </a:rPr>
              <a:t>stp_cyc</a:t>
            </a:r>
            <a:r>
              <a:rPr lang="en-US" altLang="ja-JP" sz="1050" dirty="0">
                <a:latin typeface="+mn-ea"/>
                <a:ea typeface="+mn-ea"/>
              </a:rPr>
              <a:t>()</a:t>
            </a:r>
            <a:endParaRPr lang="ja-JP" altLang="en-US" sz="1050" dirty="0">
              <a:latin typeface="+mn-ea"/>
              <a:ea typeface="+mn-ea"/>
            </a:endParaRPr>
          </a:p>
        </p:txBody>
      </p:sp>
      <p:cxnSp>
        <p:nvCxnSpPr>
          <p:cNvPr id="52231" name="直線コネクタ 90"/>
          <p:cNvCxnSpPr>
            <a:cxnSpLocks noChangeShapeType="1"/>
          </p:cNvCxnSpPr>
          <p:nvPr/>
        </p:nvCxnSpPr>
        <p:spPr bwMode="auto">
          <a:xfrm>
            <a:off x="3214688" y="1785938"/>
            <a:ext cx="1643062" cy="1587"/>
          </a:xfrm>
          <a:prstGeom prst="line">
            <a:avLst/>
          </a:prstGeom>
          <a:noFill/>
          <a:ln w="95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2232" name="直線コネクタ 91"/>
          <p:cNvCxnSpPr>
            <a:cxnSpLocks noChangeShapeType="1"/>
          </p:cNvCxnSpPr>
          <p:nvPr/>
        </p:nvCxnSpPr>
        <p:spPr bwMode="auto">
          <a:xfrm>
            <a:off x="4929188" y="1785938"/>
            <a:ext cx="1571625" cy="1587"/>
          </a:xfrm>
          <a:prstGeom prst="line">
            <a:avLst/>
          </a:prstGeom>
          <a:noFill/>
          <a:ln w="95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93" name="テキスト ボックス 92"/>
          <p:cNvSpPr txBox="1"/>
          <p:nvPr/>
        </p:nvSpPr>
        <p:spPr>
          <a:xfrm>
            <a:off x="1357313" y="1674813"/>
            <a:ext cx="785812" cy="244475"/>
          </a:xfrm>
          <a:prstGeom prst="rect">
            <a:avLst/>
          </a:prstGeom>
          <a:noFill/>
        </p:spPr>
        <p:txBody>
          <a:bodyPr>
            <a:spAutoFit/>
          </a:bodyPr>
          <a:lstStyle/>
          <a:p>
            <a:pPr fontAlgn="auto">
              <a:spcBef>
                <a:spcPts val="0"/>
              </a:spcBef>
              <a:spcAft>
                <a:spcPts val="0"/>
              </a:spcAft>
              <a:defRPr/>
            </a:pPr>
            <a:r>
              <a:rPr lang="ja-JP" altLang="en-US" sz="1050" dirty="0">
                <a:latin typeface="+mn-ea"/>
                <a:ea typeface="+mn-ea"/>
              </a:rPr>
              <a:t>起動周期</a:t>
            </a:r>
          </a:p>
        </p:txBody>
      </p:sp>
      <p:cxnSp>
        <p:nvCxnSpPr>
          <p:cNvPr id="52234" name="直線コネクタ 4"/>
          <p:cNvCxnSpPr>
            <a:cxnSpLocks noChangeShapeType="1"/>
          </p:cNvCxnSpPr>
          <p:nvPr/>
        </p:nvCxnSpPr>
        <p:spPr bwMode="auto">
          <a:xfrm rot="5400000" flipH="1" flipV="1">
            <a:off x="2001044" y="2213769"/>
            <a:ext cx="714375" cy="1587"/>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2235" name="直線コネクタ 10"/>
          <p:cNvCxnSpPr>
            <a:cxnSpLocks noChangeShapeType="1"/>
          </p:cNvCxnSpPr>
          <p:nvPr/>
        </p:nvCxnSpPr>
        <p:spPr bwMode="auto">
          <a:xfrm rot="5400000" flipH="1" flipV="1">
            <a:off x="4540250" y="2035175"/>
            <a:ext cx="357188"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cxnSp>
        <p:nvCxnSpPr>
          <p:cNvPr id="52236" name="直線コネクタ 11"/>
          <p:cNvCxnSpPr>
            <a:cxnSpLocks noChangeShapeType="1"/>
          </p:cNvCxnSpPr>
          <p:nvPr/>
        </p:nvCxnSpPr>
        <p:spPr bwMode="auto">
          <a:xfrm>
            <a:off x="4718050" y="1857375"/>
            <a:ext cx="142875"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cxnSp>
        <p:nvCxnSpPr>
          <p:cNvPr id="52237" name="直線コネクタ 16"/>
          <p:cNvCxnSpPr>
            <a:cxnSpLocks noChangeShapeType="1"/>
          </p:cNvCxnSpPr>
          <p:nvPr/>
        </p:nvCxnSpPr>
        <p:spPr bwMode="auto">
          <a:xfrm rot="5400000" flipH="1" flipV="1">
            <a:off x="6183313" y="2035175"/>
            <a:ext cx="357188" cy="1587"/>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cxnSp>
        <p:nvCxnSpPr>
          <p:cNvPr id="52238" name="直線コネクタ 17"/>
          <p:cNvCxnSpPr>
            <a:cxnSpLocks noChangeShapeType="1"/>
          </p:cNvCxnSpPr>
          <p:nvPr/>
        </p:nvCxnSpPr>
        <p:spPr bwMode="auto">
          <a:xfrm>
            <a:off x="6361113" y="1857375"/>
            <a:ext cx="142875"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cxnSp>
        <p:nvCxnSpPr>
          <p:cNvPr id="52239" name="直線コネクタ 73"/>
          <p:cNvCxnSpPr>
            <a:cxnSpLocks noChangeShapeType="1"/>
          </p:cNvCxnSpPr>
          <p:nvPr/>
        </p:nvCxnSpPr>
        <p:spPr bwMode="auto">
          <a:xfrm>
            <a:off x="7286625" y="2214563"/>
            <a:ext cx="428625" cy="1587"/>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52240" name="直線コネクタ 77"/>
          <p:cNvCxnSpPr>
            <a:cxnSpLocks noChangeShapeType="1"/>
          </p:cNvCxnSpPr>
          <p:nvPr/>
        </p:nvCxnSpPr>
        <p:spPr bwMode="auto">
          <a:xfrm rot="5400000">
            <a:off x="7358856" y="2213769"/>
            <a:ext cx="714375" cy="1588"/>
          </a:xfrm>
          <a:prstGeom prst="line">
            <a:avLst/>
          </a:prstGeom>
          <a:noFill/>
          <a:ln w="28575"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41" name="直線コネクタ 86"/>
          <p:cNvCxnSpPr>
            <a:cxnSpLocks noChangeShapeType="1"/>
          </p:cNvCxnSpPr>
          <p:nvPr/>
        </p:nvCxnSpPr>
        <p:spPr bwMode="auto">
          <a:xfrm>
            <a:off x="2355850" y="1857375"/>
            <a:ext cx="858838"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84" name="テキスト ボックス 83"/>
          <p:cNvSpPr txBox="1"/>
          <p:nvPr/>
        </p:nvSpPr>
        <p:spPr bwMode="auto">
          <a:xfrm>
            <a:off x="928688" y="5746750"/>
            <a:ext cx="1214437" cy="244475"/>
          </a:xfrm>
          <a:prstGeom prst="rect">
            <a:avLst/>
          </a:prstGeom>
          <a:noFill/>
        </p:spPr>
        <p:txBody>
          <a:bodyPr>
            <a:spAutoFit/>
          </a:bodyPr>
          <a:lstStyle/>
          <a:p>
            <a:pPr fontAlgn="auto">
              <a:spcBef>
                <a:spcPts val="0"/>
              </a:spcBef>
              <a:spcAft>
                <a:spcPts val="0"/>
              </a:spcAft>
              <a:defRPr/>
            </a:pPr>
            <a:r>
              <a:rPr lang="ja-JP" altLang="en-US" sz="1050" b="1" dirty="0">
                <a:latin typeface="+mn-ea"/>
                <a:ea typeface="+mn-ea"/>
              </a:rPr>
              <a:t>拡張ログ</a:t>
            </a:r>
          </a:p>
        </p:txBody>
      </p:sp>
      <p:sp>
        <p:nvSpPr>
          <p:cNvPr id="85" name="テキスト ボックス 84"/>
          <p:cNvSpPr txBox="1"/>
          <p:nvPr/>
        </p:nvSpPr>
        <p:spPr bwMode="auto">
          <a:xfrm>
            <a:off x="1928813" y="5715000"/>
            <a:ext cx="928687" cy="244475"/>
          </a:xfrm>
          <a:prstGeom prst="rect">
            <a:avLst/>
          </a:prstGeom>
          <a:noFill/>
        </p:spPr>
        <p:txBody>
          <a:bodyPr>
            <a:spAutoFit/>
          </a:bodyPr>
          <a:lstStyle/>
          <a:p>
            <a:pPr fontAlgn="auto">
              <a:spcBef>
                <a:spcPts val="0"/>
              </a:spcBef>
              <a:spcAft>
                <a:spcPts val="0"/>
              </a:spcAft>
              <a:defRPr/>
            </a:pPr>
            <a:r>
              <a:rPr lang="en-US" altLang="ja-JP" sz="1050" b="1" dirty="0" err="1">
                <a:latin typeface="+mn-ea"/>
                <a:ea typeface="+mn-ea"/>
              </a:rPr>
              <a:t>cycsta</a:t>
            </a:r>
            <a:r>
              <a:rPr lang="en-US" altLang="ja-JP" sz="1050" b="1" dirty="0">
                <a:latin typeface="+mn-ea"/>
                <a:ea typeface="+mn-ea"/>
              </a:rPr>
              <a:t>=true</a:t>
            </a:r>
            <a:endParaRPr lang="ja-JP" altLang="en-US" sz="1050" b="1" dirty="0">
              <a:latin typeface="+mn-ea"/>
              <a:ea typeface="+mn-ea"/>
            </a:endParaRPr>
          </a:p>
        </p:txBody>
      </p:sp>
      <p:sp>
        <p:nvSpPr>
          <p:cNvPr id="107" name="テキスト ボックス 106"/>
          <p:cNvSpPr txBox="1"/>
          <p:nvPr/>
        </p:nvSpPr>
        <p:spPr bwMode="auto">
          <a:xfrm>
            <a:off x="7143750" y="5715000"/>
            <a:ext cx="1000125" cy="244475"/>
          </a:xfrm>
          <a:prstGeom prst="rect">
            <a:avLst/>
          </a:prstGeom>
          <a:noFill/>
        </p:spPr>
        <p:txBody>
          <a:bodyPr>
            <a:spAutoFit/>
          </a:bodyPr>
          <a:lstStyle/>
          <a:p>
            <a:pPr fontAlgn="auto">
              <a:spcBef>
                <a:spcPts val="0"/>
              </a:spcBef>
              <a:spcAft>
                <a:spcPts val="0"/>
              </a:spcAft>
              <a:defRPr/>
            </a:pPr>
            <a:r>
              <a:rPr lang="en-US" altLang="ja-JP" sz="1050" b="1" dirty="0" err="1">
                <a:latin typeface="+mn-ea"/>
                <a:ea typeface="+mn-ea"/>
              </a:rPr>
              <a:t>cycsta</a:t>
            </a:r>
            <a:r>
              <a:rPr lang="en-US" altLang="ja-JP" sz="1050" b="1" dirty="0">
                <a:latin typeface="+mn-ea"/>
                <a:ea typeface="+mn-ea"/>
              </a:rPr>
              <a:t>=false</a:t>
            </a:r>
            <a:endParaRPr lang="ja-JP" altLang="en-US" sz="1050" b="1" dirty="0">
              <a:latin typeface="+mn-ea"/>
              <a:ea typeface="+mn-ea"/>
            </a:endParaRPr>
          </a:p>
        </p:txBody>
      </p:sp>
      <p:cxnSp>
        <p:nvCxnSpPr>
          <p:cNvPr id="52245" name="直線コネクタ 125"/>
          <p:cNvCxnSpPr>
            <a:cxnSpLocks noChangeShapeType="1"/>
          </p:cNvCxnSpPr>
          <p:nvPr/>
        </p:nvCxnSpPr>
        <p:spPr bwMode="auto">
          <a:xfrm rot="5400000">
            <a:off x="2894012" y="5535613"/>
            <a:ext cx="500063" cy="1588"/>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52246" name="直線コネクタ 127"/>
          <p:cNvCxnSpPr>
            <a:cxnSpLocks noChangeShapeType="1"/>
          </p:cNvCxnSpPr>
          <p:nvPr/>
        </p:nvCxnSpPr>
        <p:spPr bwMode="auto">
          <a:xfrm rot="5400000">
            <a:off x="3680619" y="5534819"/>
            <a:ext cx="498475" cy="1587"/>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52247" name="直線コネクタ 128"/>
          <p:cNvCxnSpPr>
            <a:cxnSpLocks noChangeShapeType="1"/>
          </p:cNvCxnSpPr>
          <p:nvPr/>
        </p:nvCxnSpPr>
        <p:spPr bwMode="auto">
          <a:xfrm rot="5400000">
            <a:off x="4536281" y="5536407"/>
            <a:ext cx="500063" cy="0"/>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52248" name="直線コネクタ 129"/>
          <p:cNvCxnSpPr>
            <a:cxnSpLocks noChangeShapeType="1"/>
          </p:cNvCxnSpPr>
          <p:nvPr/>
        </p:nvCxnSpPr>
        <p:spPr bwMode="auto">
          <a:xfrm rot="5400000">
            <a:off x="5322887" y="5535613"/>
            <a:ext cx="498475" cy="0"/>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52249" name="直線コネクタ 130"/>
          <p:cNvCxnSpPr>
            <a:cxnSpLocks noChangeShapeType="1"/>
          </p:cNvCxnSpPr>
          <p:nvPr/>
        </p:nvCxnSpPr>
        <p:spPr bwMode="auto">
          <a:xfrm rot="5400000">
            <a:off x="6179343" y="5536407"/>
            <a:ext cx="500063" cy="0"/>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52250" name="直線コネクタ 131"/>
          <p:cNvCxnSpPr>
            <a:cxnSpLocks noChangeShapeType="1"/>
          </p:cNvCxnSpPr>
          <p:nvPr/>
        </p:nvCxnSpPr>
        <p:spPr bwMode="auto">
          <a:xfrm rot="5400000">
            <a:off x="6965950" y="5535613"/>
            <a:ext cx="498475" cy="0"/>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sp>
        <p:nvSpPr>
          <p:cNvPr id="59" name="テキスト ボックス 58"/>
          <p:cNvSpPr txBox="1"/>
          <p:nvPr/>
        </p:nvSpPr>
        <p:spPr bwMode="auto">
          <a:xfrm>
            <a:off x="1928813" y="5318125"/>
            <a:ext cx="785812" cy="244475"/>
          </a:xfrm>
          <a:prstGeom prst="rect">
            <a:avLst/>
          </a:prstGeom>
          <a:noFill/>
        </p:spPr>
        <p:txBody>
          <a:bodyPr>
            <a:spAutoFit/>
          </a:bodyPr>
          <a:lstStyle/>
          <a:p>
            <a:pPr fontAlgn="auto">
              <a:spcBef>
                <a:spcPts val="0"/>
              </a:spcBef>
              <a:spcAft>
                <a:spcPts val="0"/>
              </a:spcAft>
              <a:defRPr/>
            </a:pPr>
            <a:r>
              <a:rPr lang="en-US" altLang="ja-JP" sz="1050" dirty="0" err="1">
                <a:latin typeface="+mn-ea"/>
                <a:ea typeface="+mn-ea"/>
              </a:rPr>
              <a:t>sta_cyc</a:t>
            </a:r>
            <a:r>
              <a:rPr lang="en-US" altLang="ja-JP" sz="1050" dirty="0">
                <a:latin typeface="+mn-ea"/>
                <a:ea typeface="+mn-ea"/>
              </a:rPr>
              <a:t>()</a:t>
            </a:r>
            <a:endParaRPr lang="ja-JP" altLang="en-US" sz="1050" dirty="0">
              <a:latin typeface="+mn-ea"/>
              <a:ea typeface="+mn-ea"/>
            </a:endParaRPr>
          </a:p>
        </p:txBody>
      </p:sp>
      <p:sp>
        <p:nvSpPr>
          <p:cNvPr id="60" name="テキスト ボックス 59"/>
          <p:cNvSpPr txBox="1"/>
          <p:nvPr/>
        </p:nvSpPr>
        <p:spPr bwMode="auto">
          <a:xfrm>
            <a:off x="7215188" y="5318125"/>
            <a:ext cx="785812" cy="244475"/>
          </a:xfrm>
          <a:prstGeom prst="rect">
            <a:avLst/>
          </a:prstGeom>
          <a:noFill/>
        </p:spPr>
        <p:txBody>
          <a:bodyPr>
            <a:spAutoFit/>
          </a:bodyPr>
          <a:lstStyle/>
          <a:p>
            <a:pPr fontAlgn="auto">
              <a:spcBef>
                <a:spcPts val="0"/>
              </a:spcBef>
              <a:spcAft>
                <a:spcPts val="0"/>
              </a:spcAft>
              <a:defRPr/>
            </a:pPr>
            <a:r>
              <a:rPr lang="en-US" altLang="ja-JP" sz="1050" dirty="0" err="1">
                <a:latin typeface="+mn-ea"/>
                <a:ea typeface="+mn-ea"/>
              </a:rPr>
              <a:t>stp_cyc</a:t>
            </a:r>
            <a:r>
              <a:rPr lang="en-US" altLang="ja-JP" sz="1050" dirty="0">
                <a:latin typeface="+mn-ea"/>
                <a:ea typeface="+mn-ea"/>
              </a:rPr>
              <a:t>()</a:t>
            </a:r>
            <a:endParaRPr lang="ja-JP" altLang="en-US" sz="1050" dirty="0">
              <a:latin typeface="+mn-ea"/>
              <a:ea typeface="+mn-ea"/>
            </a:endParaRPr>
          </a:p>
        </p:txBody>
      </p:sp>
      <p:grpSp>
        <p:nvGrpSpPr>
          <p:cNvPr id="52253" name="グループ化 61"/>
          <p:cNvGrpSpPr>
            <a:grpSpLocks/>
          </p:cNvGrpSpPr>
          <p:nvPr/>
        </p:nvGrpSpPr>
        <p:grpSpPr bwMode="auto">
          <a:xfrm>
            <a:off x="1285875" y="4349750"/>
            <a:ext cx="5143500" cy="244475"/>
            <a:chOff x="1285852" y="1746324"/>
            <a:chExt cx="5143536" cy="244394"/>
          </a:xfrm>
        </p:grpSpPr>
        <p:cxnSp>
          <p:nvCxnSpPr>
            <p:cNvPr id="52287" name="直線コネクタ 62"/>
            <p:cNvCxnSpPr>
              <a:cxnSpLocks noChangeShapeType="1"/>
            </p:cNvCxnSpPr>
            <p:nvPr/>
          </p:nvCxnSpPr>
          <p:spPr bwMode="auto">
            <a:xfrm>
              <a:off x="2285984" y="1857364"/>
              <a:ext cx="857256" cy="1588"/>
            </a:xfrm>
            <a:prstGeom prst="line">
              <a:avLst/>
            </a:prstGeom>
            <a:noFill/>
            <a:ln w="95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2288" name="直線コネクタ 63"/>
            <p:cNvCxnSpPr>
              <a:cxnSpLocks noChangeShapeType="1"/>
            </p:cNvCxnSpPr>
            <p:nvPr/>
          </p:nvCxnSpPr>
          <p:spPr bwMode="auto">
            <a:xfrm>
              <a:off x="3929058" y="1855776"/>
              <a:ext cx="857256" cy="1588"/>
            </a:xfrm>
            <a:prstGeom prst="line">
              <a:avLst/>
            </a:prstGeom>
            <a:noFill/>
            <a:ln w="95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2289" name="直線コネクタ 64"/>
            <p:cNvCxnSpPr>
              <a:cxnSpLocks noChangeShapeType="1"/>
            </p:cNvCxnSpPr>
            <p:nvPr/>
          </p:nvCxnSpPr>
          <p:spPr bwMode="auto">
            <a:xfrm>
              <a:off x="5572132" y="1855776"/>
              <a:ext cx="857256" cy="1588"/>
            </a:xfrm>
            <a:prstGeom prst="line">
              <a:avLst/>
            </a:prstGeom>
            <a:noFill/>
            <a:ln w="95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66" name="テキスト ボックス 65"/>
            <p:cNvSpPr txBox="1"/>
            <p:nvPr/>
          </p:nvSpPr>
          <p:spPr>
            <a:xfrm>
              <a:off x="1285852" y="1746324"/>
              <a:ext cx="785819" cy="244394"/>
            </a:xfrm>
            <a:prstGeom prst="rect">
              <a:avLst/>
            </a:prstGeom>
            <a:noFill/>
          </p:spPr>
          <p:txBody>
            <a:bodyPr>
              <a:spAutoFit/>
            </a:bodyPr>
            <a:lstStyle/>
            <a:p>
              <a:pPr fontAlgn="auto">
                <a:spcBef>
                  <a:spcPts val="0"/>
                </a:spcBef>
                <a:spcAft>
                  <a:spcPts val="0"/>
                </a:spcAft>
                <a:defRPr/>
              </a:pPr>
              <a:r>
                <a:rPr lang="ja-JP" altLang="en-US" sz="1050" dirty="0">
                  <a:latin typeface="+mn-ea"/>
                  <a:ea typeface="+mn-ea"/>
                </a:rPr>
                <a:t>起動周期</a:t>
              </a:r>
            </a:p>
          </p:txBody>
        </p:sp>
      </p:grpSp>
      <p:sp>
        <p:nvSpPr>
          <p:cNvPr id="96" name="テキスト ボックス 95"/>
          <p:cNvSpPr txBox="1"/>
          <p:nvPr/>
        </p:nvSpPr>
        <p:spPr bwMode="auto">
          <a:xfrm>
            <a:off x="928688" y="5429250"/>
            <a:ext cx="1214437" cy="244475"/>
          </a:xfrm>
          <a:prstGeom prst="rect">
            <a:avLst/>
          </a:prstGeom>
          <a:noFill/>
        </p:spPr>
        <p:txBody>
          <a:bodyPr>
            <a:spAutoFit/>
          </a:bodyPr>
          <a:lstStyle/>
          <a:p>
            <a:pPr fontAlgn="auto">
              <a:spcBef>
                <a:spcPts val="0"/>
              </a:spcBef>
              <a:spcAft>
                <a:spcPts val="0"/>
              </a:spcAft>
              <a:defRPr/>
            </a:pPr>
            <a:r>
              <a:rPr lang="ja-JP" altLang="en-US" sz="1050" b="1" dirty="0">
                <a:latin typeface="+mn-ea"/>
                <a:ea typeface="+mn-ea"/>
              </a:rPr>
              <a:t>標準ログ</a:t>
            </a:r>
          </a:p>
        </p:txBody>
      </p:sp>
      <p:sp>
        <p:nvSpPr>
          <p:cNvPr id="97" name="テキスト ボックス 96"/>
          <p:cNvSpPr txBox="1"/>
          <p:nvPr/>
        </p:nvSpPr>
        <p:spPr bwMode="auto">
          <a:xfrm>
            <a:off x="2714625" y="5500688"/>
            <a:ext cx="857250" cy="244475"/>
          </a:xfrm>
          <a:prstGeom prst="rect">
            <a:avLst/>
          </a:prstGeom>
          <a:noFill/>
        </p:spPr>
        <p:txBody>
          <a:bodyPr>
            <a:spAutoFit/>
          </a:bodyPr>
          <a:lstStyle/>
          <a:p>
            <a:pPr fontAlgn="auto">
              <a:spcBef>
                <a:spcPts val="0"/>
              </a:spcBef>
              <a:spcAft>
                <a:spcPts val="0"/>
              </a:spcAft>
              <a:defRPr/>
            </a:pPr>
            <a:r>
              <a:rPr lang="en-US" altLang="ja-JP" sz="1050" b="1" dirty="0">
                <a:latin typeface="+mn-ea"/>
                <a:ea typeface="+mn-ea"/>
              </a:rPr>
              <a:t>enter to…</a:t>
            </a:r>
            <a:endParaRPr lang="ja-JP" altLang="en-US" sz="1050" b="1" dirty="0">
              <a:latin typeface="+mn-ea"/>
              <a:ea typeface="+mn-ea"/>
            </a:endParaRPr>
          </a:p>
        </p:txBody>
      </p:sp>
      <p:sp>
        <p:nvSpPr>
          <p:cNvPr id="99" name="テキスト ボックス 98"/>
          <p:cNvSpPr txBox="1"/>
          <p:nvPr/>
        </p:nvSpPr>
        <p:spPr bwMode="auto">
          <a:xfrm>
            <a:off x="3500438" y="5500688"/>
            <a:ext cx="928687" cy="244475"/>
          </a:xfrm>
          <a:prstGeom prst="rect">
            <a:avLst/>
          </a:prstGeom>
          <a:noFill/>
        </p:spPr>
        <p:txBody>
          <a:bodyPr>
            <a:spAutoFit/>
          </a:bodyPr>
          <a:lstStyle/>
          <a:p>
            <a:pPr fontAlgn="auto">
              <a:spcBef>
                <a:spcPts val="0"/>
              </a:spcBef>
              <a:spcAft>
                <a:spcPts val="0"/>
              </a:spcAft>
              <a:defRPr/>
            </a:pPr>
            <a:r>
              <a:rPr lang="en-US" altLang="ja-JP" sz="1050" b="1" dirty="0">
                <a:latin typeface="+mn-ea"/>
                <a:ea typeface="+mn-ea"/>
              </a:rPr>
              <a:t>leave to…</a:t>
            </a:r>
            <a:endParaRPr lang="ja-JP" altLang="en-US" sz="1050" b="1" dirty="0">
              <a:latin typeface="+mn-ea"/>
              <a:ea typeface="+mn-ea"/>
            </a:endParaRPr>
          </a:p>
        </p:txBody>
      </p:sp>
      <p:sp>
        <p:nvSpPr>
          <p:cNvPr id="101" name="テキスト ボックス 100"/>
          <p:cNvSpPr txBox="1"/>
          <p:nvPr/>
        </p:nvSpPr>
        <p:spPr bwMode="auto">
          <a:xfrm>
            <a:off x="4286250" y="5500688"/>
            <a:ext cx="857250" cy="244475"/>
          </a:xfrm>
          <a:prstGeom prst="rect">
            <a:avLst/>
          </a:prstGeom>
          <a:noFill/>
        </p:spPr>
        <p:txBody>
          <a:bodyPr>
            <a:spAutoFit/>
          </a:bodyPr>
          <a:lstStyle/>
          <a:p>
            <a:pPr fontAlgn="auto">
              <a:spcBef>
                <a:spcPts val="0"/>
              </a:spcBef>
              <a:spcAft>
                <a:spcPts val="0"/>
              </a:spcAft>
              <a:defRPr/>
            </a:pPr>
            <a:r>
              <a:rPr lang="en-US" altLang="ja-JP" sz="1050" b="1" dirty="0">
                <a:latin typeface="+mn-ea"/>
                <a:ea typeface="+mn-ea"/>
              </a:rPr>
              <a:t>enter to…</a:t>
            </a:r>
            <a:endParaRPr lang="ja-JP" altLang="en-US" sz="1050" b="1" dirty="0">
              <a:latin typeface="+mn-ea"/>
              <a:ea typeface="+mn-ea"/>
            </a:endParaRPr>
          </a:p>
        </p:txBody>
      </p:sp>
      <p:sp>
        <p:nvSpPr>
          <p:cNvPr id="102" name="テキスト ボックス 101"/>
          <p:cNvSpPr txBox="1"/>
          <p:nvPr/>
        </p:nvSpPr>
        <p:spPr bwMode="auto">
          <a:xfrm>
            <a:off x="5072063" y="5500688"/>
            <a:ext cx="928687" cy="244475"/>
          </a:xfrm>
          <a:prstGeom prst="rect">
            <a:avLst/>
          </a:prstGeom>
          <a:noFill/>
        </p:spPr>
        <p:txBody>
          <a:bodyPr>
            <a:spAutoFit/>
          </a:bodyPr>
          <a:lstStyle/>
          <a:p>
            <a:pPr fontAlgn="auto">
              <a:spcBef>
                <a:spcPts val="0"/>
              </a:spcBef>
              <a:spcAft>
                <a:spcPts val="0"/>
              </a:spcAft>
              <a:defRPr/>
            </a:pPr>
            <a:r>
              <a:rPr lang="en-US" altLang="ja-JP" sz="1050" b="1" dirty="0">
                <a:latin typeface="+mn-ea"/>
                <a:ea typeface="+mn-ea"/>
              </a:rPr>
              <a:t>leave to…</a:t>
            </a:r>
            <a:endParaRPr lang="ja-JP" altLang="en-US" sz="1050" b="1" dirty="0">
              <a:latin typeface="+mn-ea"/>
              <a:ea typeface="+mn-ea"/>
            </a:endParaRPr>
          </a:p>
        </p:txBody>
      </p:sp>
      <p:sp>
        <p:nvSpPr>
          <p:cNvPr id="103" name="テキスト ボックス 102"/>
          <p:cNvSpPr txBox="1"/>
          <p:nvPr/>
        </p:nvSpPr>
        <p:spPr bwMode="auto">
          <a:xfrm>
            <a:off x="6000750" y="5500688"/>
            <a:ext cx="857250" cy="244475"/>
          </a:xfrm>
          <a:prstGeom prst="rect">
            <a:avLst/>
          </a:prstGeom>
          <a:noFill/>
        </p:spPr>
        <p:txBody>
          <a:bodyPr>
            <a:spAutoFit/>
          </a:bodyPr>
          <a:lstStyle/>
          <a:p>
            <a:pPr fontAlgn="auto">
              <a:spcBef>
                <a:spcPts val="0"/>
              </a:spcBef>
              <a:spcAft>
                <a:spcPts val="0"/>
              </a:spcAft>
              <a:defRPr/>
            </a:pPr>
            <a:r>
              <a:rPr lang="en-US" altLang="ja-JP" sz="1050" b="1" dirty="0">
                <a:latin typeface="+mn-ea"/>
                <a:ea typeface="+mn-ea"/>
              </a:rPr>
              <a:t>enter to…</a:t>
            </a:r>
            <a:endParaRPr lang="ja-JP" altLang="en-US" sz="1050" b="1" dirty="0">
              <a:latin typeface="+mn-ea"/>
              <a:ea typeface="+mn-ea"/>
            </a:endParaRPr>
          </a:p>
        </p:txBody>
      </p:sp>
      <p:sp>
        <p:nvSpPr>
          <p:cNvPr id="104" name="テキスト ボックス 103"/>
          <p:cNvSpPr txBox="1"/>
          <p:nvPr/>
        </p:nvSpPr>
        <p:spPr bwMode="auto">
          <a:xfrm>
            <a:off x="6786563" y="5500688"/>
            <a:ext cx="928687" cy="244475"/>
          </a:xfrm>
          <a:prstGeom prst="rect">
            <a:avLst/>
          </a:prstGeom>
          <a:noFill/>
        </p:spPr>
        <p:txBody>
          <a:bodyPr>
            <a:spAutoFit/>
          </a:bodyPr>
          <a:lstStyle/>
          <a:p>
            <a:pPr fontAlgn="auto">
              <a:spcBef>
                <a:spcPts val="0"/>
              </a:spcBef>
              <a:spcAft>
                <a:spcPts val="0"/>
              </a:spcAft>
              <a:defRPr/>
            </a:pPr>
            <a:r>
              <a:rPr lang="en-US" altLang="ja-JP" sz="1050" b="1" dirty="0">
                <a:latin typeface="+mn-ea"/>
                <a:ea typeface="+mn-ea"/>
              </a:rPr>
              <a:t>leave to…</a:t>
            </a:r>
            <a:endParaRPr lang="ja-JP" altLang="en-US" sz="1050" b="1" dirty="0">
              <a:latin typeface="+mn-ea"/>
              <a:ea typeface="+mn-ea"/>
            </a:endParaRPr>
          </a:p>
        </p:txBody>
      </p:sp>
      <p:sp>
        <p:nvSpPr>
          <p:cNvPr id="52261" name="正方形/長方形 67"/>
          <p:cNvSpPr>
            <a:spLocks noChangeArrowheads="1"/>
          </p:cNvSpPr>
          <p:nvPr/>
        </p:nvSpPr>
        <p:spPr bwMode="auto">
          <a:xfrm>
            <a:off x="3214688" y="1857375"/>
            <a:ext cx="785812" cy="714375"/>
          </a:xfrm>
          <a:prstGeom prst="rect">
            <a:avLst/>
          </a:prstGeom>
          <a:solidFill>
            <a:srgbClr val="0070C0">
              <a:alpha val="49019"/>
            </a:srgbClr>
          </a:solidFill>
          <a:ln w="28575" algn="ctr">
            <a:solidFill>
              <a:srgbClr val="0070C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52262" name="正方形/長方形 68"/>
          <p:cNvSpPr>
            <a:spLocks noChangeArrowheads="1"/>
          </p:cNvSpPr>
          <p:nvPr/>
        </p:nvSpPr>
        <p:spPr bwMode="auto">
          <a:xfrm>
            <a:off x="4857750" y="1857375"/>
            <a:ext cx="785813" cy="714375"/>
          </a:xfrm>
          <a:prstGeom prst="rect">
            <a:avLst/>
          </a:prstGeom>
          <a:solidFill>
            <a:srgbClr val="0070C0">
              <a:alpha val="49019"/>
            </a:srgbClr>
          </a:solidFill>
          <a:ln w="28575" algn="ctr">
            <a:solidFill>
              <a:srgbClr val="0070C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52263" name="正方形/長方形 69"/>
          <p:cNvSpPr>
            <a:spLocks noChangeArrowheads="1"/>
          </p:cNvSpPr>
          <p:nvPr/>
        </p:nvSpPr>
        <p:spPr bwMode="auto">
          <a:xfrm>
            <a:off x="6500813" y="1857375"/>
            <a:ext cx="785812" cy="714375"/>
          </a:xfrm>
          <a:prstGeom prst="rect">
            <a:avLst/>
          </a:prstGeom>
          <a:solidFill>
            <a:srgbClr val="0070C0">
              <a:alpha val="49019"/>
            </a:srgbClr>
          </a:solidFill>
          <a:ln w="28575" algn="ctr">
            <a:solidFill>
              <a:srgbClr val="0070C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08" name="正方形/長方形 71"/>
          <p:cNvSpPr>
            <a:spLocks noChangeArrowheads="1"/>
          </p:cNvSpPr>
          <p:nvPr/>
        </p:nvSpPr>
        <p:spPr bwMode="auto">
          <a:xfrm>
            <a:off x="4002088" y="2176463"/>
            <a:ext cx="712787" cy="395287"/>
          </a:xfrm>
          <a:prstGeom prst="rect">
            <a:avLst/>
          </a:prstGeom>
          <a:solidFill>
            <a:srgbClr val="FF7C80"/>
          </a:solidFill>
          <a:ln w="28575" algn="ctr">
            <a:solidFill>
              <a:srgbClr val="FF0000"/>
            </a:solidFill>
            <a:prstDash val="sysDash"/>
            <a:round/>
            <a:headEnd/>
            <a:tailEnd/>
          </a:ln>
        </p:spPr>
        <p:txBody>
          <a:bodyPr lIns="90000" tIns="46800" rIns="90000" bIns="46800">
            <a:spAutoFit/>
          </a:bodyPr>
          <a:lstStyle/>
          <a:p>
            <a:pPr>
              <a:lnSpc>
                <a:spcPct val="90000"/>
              </a:lnSpc>
              <a:spcBef>
                <a:spcPct val="20000"/>
              </a:spcBef>
              <a:defRPr/>
            </a:pPr>
            <a:endParaRPr lang="ja-JP" altLang="en-US" sz="2000">
              <a:latin typeface="+mn-ea"/>
              <a:ea typeface="+mn-ea"/>
            </a:endParaRPr>
          </a:p>
        </p:txBody>
      </p:sp>
      <p:sp>
        <p:nvSpPr>
          <p:cNvPr id="109" name="正方形/長方形 81"/>
          <p:cNvSpPr>
            <a:spLocks noChangeArrowheads="1"/>
          </p:cNvSpPr>
          <p:nvPr/>
        </p:nvSpPr>
        <p:spPr bwMode="auto">
          <a:xfrm>
            <a:off x="5645150" y="2176463"/>
            <a:ext cx="712788" cy="395287"/>
          </a:xfrm>
          <a:prstGeom prst="rect">
            <a:avLst/>
          </a:prstGeom>
          <a:solidFill>
            <a:srgbClr val="FF7C80"/>
          </a:solidFill>
          <a:ln w="28575" algn="ctr">
            <a:solidFill>
              <a:srgbClr val="FF0000"/>
            </a:solidFill>
            <a:prstDash val="sysDash"/>
            <a:round/>
            <a:headEnd/>
            <a:tailEnd/>
          </a:ln>
        </p:spPr>
        <p:txBody>
          <a:bodyPr lIns="90000" tIns="46800" rIns="90000" bIns="46800">
            <a:spAutoFit/>
          </a:bodyPr>
          <a:lstStyle/>
          <a:p>
            <a:pPr>
              <a:lnSpc>
                <a:spcPct val="90000"/>
              </a:lnSpc>
              <a:spcBef>
                <a:spcPct val="20000"/>
              </a:spcBef>
              <a:defRPr/>
            </a:pPr>
            <a:endParaRPr lang="ja-JP" altLang="en-US" sz="2000">
              <a:latin typeface="+mn-ea"/>
              <a:ea typeface="+mn-ea"/>
            </a:endParaRPr>
          </a:p>
        </p:txBody>
      </p:sp>
      <p:cxnSp>
        <p:nvCxnSpPr>
          <p:cNvPr id="52266" name="直線コネクタ 72"/>
          <p:cNvCxnSpPr>
            <a:cxnSpLocks noChangeShapeType="1"/>
          </p:cNvCxnSpPr>
          <p:nvPr/>
        </p:nvCxnSpPr>
        <p:spPr bwMode="auto">
          <a:xfrm>
            <a:off x="4003675" y="2176463"/>
            <a:ext cx="695325" cy="1587"/>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52267" name="直線コネクタ 82"/>
          <p:cNvCxnSpPr>
            <a:cxnSpLocks noChangeShapeType="1"/>
          </p:cNvCxnSpPr>
          <p:nvPr/>
        </p:nvCxnSpPr>
        <p:spPr bwMode="auto">
          <a:xfrm>
            <a:off x="5646738" y="2176463"/>
            <a:ext cx="695325" cy="1587"/>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52268" name="直線コネクタ 51"/>
          <p:cNvCxnSpPr>
            <a:cxnSpLocks noChangeShapeType="1"/>
          </p:cNvCxnSpPr>
          <p:nvPr/>
        </p:nvCxnSpPr>
        <p:spPr bwMode="auto">
          <a:xfrm>
            <a:off x="2143125" y="2571750"/>
            <a:ext cx="5786438" cy="1588"/>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2269" name="直線コネクタ 4"/>
          <p:cNvCxnSpPr>
            <a:cxnSpLocks noChangeShapeType="1"/>
          </p:cNvCxnSpPr>
          <p:nvPr/>
        </p:nvCxnSpPr>
        <p:spPr bwMode="auto">
          <a:xfrm rot="5400000" flipH="1" flipV="1">
            <a:off x="1929606" y="4926807"/>
            <a:ext cx="714375" cy="1588"/>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2270" name="直線コネクタ 10"/>
          <p:cNvCxnSpPr>
            <a:cxnSpLocks noChangeShapeType="1"/>
          </p:cNvCxnSpPr>
          <p:nvPr/>
        </p:nvCxnSpPr>
        <p:spPr bwMode="auto">
          <a:xfrm rot="5400000" flipH="1" flipV="1">
            <a:off x="4468813" y="4748213"/>
            <a:ext cx="357187" cy="1587"/>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cxnSp>
        <p:nvCxnSpPr>
          <p:cNvPr id="52271" name="直線コネクタ 11"/>
          <p:cNvCxnSpPr>
            <a:cxnSpLocks noChangeShapeType="1"/>
          </p:cNvCxnSpPr>
          <p:nvPr/>
        </p:nvCxnSpPr>
        <p:spPr bwMode="auto">
          <a:xfrm>
            <a:off x="4646613" y="4570413"/>
            <a:ext cx="142875" cy="1587"/>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cxnSp>
        <p:nvCxnSpPr>
          <p:cNvPr id="52272" name="直線コネクタ 16"/>
          <p:cNvCxnSpPr>
            <a:cxnSpLocks noChangeShapeType="1"/>
          </p:cNvCxnSpPr>
          <p:nvPr/>
        </p:nvCxnSpPr>
        <p:spPr bwMode="auto">
          <a:xfrm rot="5400000" flipH="1" flipV="1">
            <a:off x="6111875" y="4748213"/>
            <a:ext cx="357187"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cxnSp>
        <p:nvCxnSpPr>
          <p:cNvPr id="52273" name="直線コネクタ 17"/>
          <p:cNvCxnSpPr>
            <a:cxnSpLocks noChangeShapeType="1"/>
          </p:cNvCxnSpPr>
          <p:nvPr/>
        </p:nvCxnSpPr>
        <p:spPr bwMode="auto">
          <a:xfrm>
            <a:off x="6289675" y="4570413"/>
            <a:ext cx="142875" cy="1587"/>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cxnSp>
        <p:nvCxnSpPr>
          <p:cNvPr id="52274" name="直線コネクタ 73"/>
          <p:cNvCxnSpPr>
            <a:cxnSpLocks noChangeShapeType="1"/>
          </p:cNvCxnSpPr>
          <p:nvPr/>
        </p:nvCxnSpPr>
        <p:spPr bwMode="auto">
          <a:xfrm>
            <a:off x="7215188" y="4927600"/>
            <a:ext cx="428625" cy="15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52275" name="直線コネクタ 77"/>
          <p:cNvCxnSpPr>
            <a:cxnSpLocks noChangeShapeType="1"/>
          </p:cNvCxnSpPr>
          <p:nvPr/>
        </p:nvCxnSpPr>
        <p:spPr bwMode="auto">
          <a:xfrm rot="5400000">
            <a:off x="7287419" y="4926807"/>
            <a:ext cx="714375" cy="1587"/>
          </a:xfrm>
          <a:prstGeom prst="line">
            <a:avLst/>
          </a:prstGeom>
          <a:noFill/>
          <a:ln w="28575"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76" name="直線コネクタ 86"/>
          <p:cNvCxnSpPr>
            <a:cxnSpLocks noChangeShapeType="1"/>
          </p:cNvCxnSpPr>
          <p:nvPr/>
        </p:nvCxnSpPr>
        <p:spPr bwMode="auto">
          <a:xfrm>
            <a:off x="2284413" y="4570413"/>
            <a:ext cx="858837" cy="1587"/>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52277" name="正方形/長方形 120"/>
          <p:cNvSpPr>
            <a:spLocks noChangeArrowheads="1"/>
          </p:cNvSpPr>
          <p:nvPr/>
        </p:nvSpPr>
        <p:spPr bwMode="auto">
          <a:xfrm>
            <a:off x="3143250" y="4570413"/>
            <a:ext cx="785813" cy="714375"/>
          </a:xfrm>
          <a:prstGeom prst="rect">
            <a:avLst/>
          </a:prstGeom>
          <a:solidFill>
            <a:srgbClr val="0070C0">
              <a:alpha val="49019"/>
            </a:srgbClr>
          </a:solidFill>
          <a:ln w="28575" algn="ctr">
            <a:solidFill>
              <a:srgbClr val="0070C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52278" name="正方形/長方形 121"/>
          <p:cNvSpPr>
            <a:spLocks noChangeArrowheads="1"/>
          </p:cNvSpPr>
          <p:nvPr/>
        </p:nvSpPr>
        <p:spPr bwMode="auto">
          <a:xfrm>
            <a:off x="4786313" y="4570413"/>
            <a:ext cx="785812" cy="714375"/>
          </a:xfrm>
          <a:prstGeom prst="rect">
            <a:avLst/>
          </a:prstGeom>
          <a:solidFill>
            <a:srgbClr val="0070C0">
              <a:alpha val="49019"/>
            </a:srgbClr>
          </a:solidFill>
          <a:ln w="28575" algn="ctr">
            <a:solidFill>
              <a:srgbClr val="0070C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52279" name="正方形/長方形 122"/>
          <p:cNvSpPr>
            <a:spLocks noChangeArrowheads="1"/>
          </p:cNvSpPr>
          <p:nvPr/>
        </p:nvSpPr>
        <p:spPr bwMode="auto">
          <a:xfrm>
            <a:off x="6429375" y="4570413"/>
            <a:ext cx="785813" cy="714375"/>
          </a:xfrm>
          <a:prstGeom prst="rect">
            <a:avLst/>
          </a:prstGeom>
          <a:solidFill>
            <a:srgbClr val="0070C0">
              <a:alpha val="49019"/>
            </a:srgbClr>
          </a:solidFill>
          <a:ln w="28575" algn="ctr">
            <a:solidFill>
              <a:srgbClr val="0070C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24" name="正方形/長方形 71"/>
          <p:cNvSpPr>
            <a:spLocks noChangeArrowheads="1"/>
          </p:cNvSpPr>
          <p:nvPr/>
        </p:nvSpPr>
        <p:spPr bwMode="auto">
          <a:xfrm>
            <a:off x="3930650" y="4889500"/>
            <a:ext cx="712788" cy="395288"/>
          </a:xfrm>
          <a:prstGeom prst="rect">
            <a:avLst/>
          </a:prstGeom>
          <a:solidFill>
            <a:srgbClr val="FF7C80"/>
          </a:solidFill>
          <a:ln w="28575" algn="ctr">
            <a:solidFill>
              <a:srgbClr val="FF0000"/>
            </a:solidFill>
            <a:prstDash val="sysDash"/>
            <a:round/>
            <a:headEnd/>
            <a:tailEnd/>
          </a:ln>
        </p:spPr>
        <p:txBody>
          <a:bodyPr lIns="90000" tIns="46800" rIns="90000" bIns="46800">
            <a:spAutoFit/>
          </a:bodyPr>
          <a:lstStyle/>
          <a:p>
            <a:pPr>
              <a:lnSpc>
                <a:spcPct val="90000"/>
              </a:lnSpc>
              <a:spcBef>
                <a:spcPct val="20000"/>
              </a:spcBef>
              <a:defRPr/>
            </a:pPr>
            <a:endParaRPr lang="ja-JP" altLang="en-US" sz="2000">
              <a:latin typeface="+mn-ea"/>
              <a:ea typeface="+mn-ea"/>
            </a:endParaRPr>
          </a:p>
        </p:txBody>
      </p:sp>
      <p:sp>
        <p:nvSpPr>
          <p:cNvPr id="125" name="正方形/長方形 81"/>
          <p:cNvSpPr>
            <a:spLocks noChangeArrowheads="1"/>
          </p:cNvSpPr>
          <p:nvPr/>
        </p:nvSpPr>
        <p:spPr bwMode="auto">
          <a:xfrm>
            <a:off x="5573713" y="4889500"/>
            <a:ext cx="712787" cy="395288"/>
          </a:xfrm>
          <a:prstGeom prst="rect">
            <a:avLst/>
          </a:prstGeom>
          <a:solidFill>
            <a:srgbClr val="FF7C80"/>
          </a:solidFill>
          <a:ln w="28575" algn="ctr">
            <a:solidFill>
              <a:srgbClr val="FF0000"/>
            </a:solidFill>
            <a:prstDash val="sysDash"/>
            <a:round/>
            <a:headEnd/>
            <a:tailEnd/>
          </a:ln>
        </p:spPr>
        <p:txBody>
          <a:bodyPr lIns="90000" tIns="46800" rIns="90000" bIns="46800">
            <a:spAutoFit/>
          </a:bodyPr>
          <a:lstStyle/>
          <a:p>
            <a:pPr>
              <a:lnSpc>
                <a:spcPct val="90000"/>
              </a:lnSpc>
              <a:spcBef>
                <a:spcPct val="20000"/>
              </a:spcBef>
              <a:defRPr/>
            </a:pPr>
            <a:endParaRPr lang="ja-JP" altLang="en-US" sz="2000">
              <a:latin typeface="+mn-ea"/>
              <a:ea typeface="+mn-ea"/>
            </a:endParaRPr>
          </a:p>
        </p:txBody>
      </p:sp>
      <p:cxnSp>
        <p:nvCxnSpPr>
          <p:cNvPr id="52282" name="直線コネクタ 72"/>
          <p:cNvCxnSpPr>
            <a:cxnSpLocks noChangeShapeType="1"/>
          </p:cNvCxnSpPr>
          <p:nvPr/>
        </p:nvCxnSpPr>
        <p:spPr bwMode="auto">
          <a:xfrm>
            <a:off x="3930650" y="4889500"/>
            <a:ext cx="696913" cy="15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52283" name="直線コネクタ 82"/>
          <p:cNvCxnSpPr>
            <a:cxnSpLocks noChangeShapeType="1"/>
          </p:cNvCxnSpPr>
          <p:nvPr/>
        </p:nvCxnSpPr>
        <p:spPr bwMode="auto">
          <a:xfrm>
            <a:off x="5573713" y="4889500"/>
            <a:ext cx="696912" cy="15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52284" name="直線コネクタ 51"/>
          <p:cNvCxnSpPr>
            <a:cxnSpLocks noChangeShapeType="1"/>
          </p:cNvCxnSpPr>
          <p:nvPr/>
        </p:nvCxnSpPr>
        <p:spPr bwMode="auto">
          <a:xfrm>
            <a:off x="2071688" y="5284788"/>
            <a:ext cx="5786437" cy="1587"/>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2285" name="正方形/長方形 128"/>
          <p:cNvSpPr>
            <a:spLocks noChangeArrowheads="1"/>
          </p:cNvSpPr>
          <p:nvPr/>
        </p:nvSpPr>
        <p:spPr bwMode="auto">
          <a:xfrm>
            <a:off x="1214438" y="1500188"/>
            <a:ext cx="7000875" cy="1500187"/>
          </a:xfrm>
          <a:prstGeom prst="rect">
            <a:avLst/>
          </a:prstGeom>
          <a:noFill/>
          <a:ln w="28575"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52286" name="正方形/長方形 129"/>
          <p:cNvSpPr>
            <a:spLocks noChangeArrowheads="1"/>
          </p:cNvSpPr>
          <p:nvPr/>
        </p:nvSpPr>
        <p:spPr bwMode="auto">
          <a:xfrm>
            <a:off x="857250" y="4143375"/>
            <a:ext cx="7358063" cy="2071688"/>
          </a:xfrm>
          <a:prstGeom prst="rect">
            <a:avLst/>
          </a:prstGeom>
          <a:noFill/>
          <a:ln w="28575"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5"/>
          <p:cNvSpPr>
            <a:spLocks noGrp="1" noChangeArrowheads="1"/>
          </p:cNvSpPr>
          <p:nvPr>
            <p:ph type="sldNum" sz="quarter" idx="10"/>
          </p:nvPr>
        </p:nvSpPr>
        <p:spPr/>
        <p:txBody>
          <a:bodyPr/>
          <a:lstStyle/>
          <a:p>
            <a:pPr>
              <a:defRPr/>
            </a:pPr>
            <a:fld id="{7C09F873-2412-4C67-AABF-A8E326CAD20F}" type="slidenum">
              <a:rPr lang="ja-JP" altLang="en-US"/>
              <a:pPr>
                <a:defRPr/>
              </a:pPr>
              <a:t>49</a:t>
            </a:fld>
            <a:endParaRPr lang="ja-JP" altLang="en-US"/>
          </a:p>
        </p:txBody>
      </p:sp>
      <p:sp>
        <p:nvSpPr>
          <p:cNvPr id="53251" name="タイトル 1"/>
          <p:cNvSpPr>
            <a:spLocks noGrp="1"/>
          </p:cNvSpPr>
          <p:nvPr>
            <p:ph type="title"/>
          </p:nvPr>
        </p:nvSpPr>
        <p:spPr/>
        <p:txBody>
          <a:bodyPr/>
          <a:lstStyle/>
          <a:p>
            <a:pPr marL="457200" indent="-457200" eaLnBrk="1" hangingPunct="1"/>
            <a:r>
              <a:rPr lang="ja-JP" altLang="en-US" sz="2800" smtClean="0"/>
              <a:t>３．周期ハンドラのログを含むトレースログの取得．</a:t>
            </a:r>
            <a:endParaRPr lang="en-US" altLang="ja-JP" sz="2800" smtClean="0"/>
          </a:p>
        </p:txBody>
      </p:sp>
      <p:sp>
        <p:nvSpPr>
          <p:cNvPr id="53252" name="コンテンツ プレースホルダ 2"/>
          <p:cNvSpPr>
            <a:spLocks noGrp="1"/>
          </p:cNvSpPr>
          <p:nvPr>
            <p:ph idx="1"/>
          </p:nvPr>
        </p:nvSpPr>
        <p:spPr/>
        <p:txBody>
          <a:bodyPr/>
          <a:lstStyle/>
          <a:p>
            <a:pPr eaLnBrk="1" hangingPunct="1"/>
            <a:r>
              <a:rPr lang="ja-JP" altLang="en-US" smtClean="0"/>
              <a:t>現在，出力されている周期ハンドラのトレースログは標準トレースログのみ．</a:t>
            </a:r>
            <a:endParaRPr lang="en-US" altLang="ja-JP" smtClean="0">
              <a:latin typeface="ＭＳ ゴシック" pitchFamily="49" charset="-128"/>
            </a:endParaRPr>
          </a:p>
          <a:p>
            <a:pPr eaLnBrk="1" hangingPunct="1">
              <a:buFont typeface="Wingdings" pitchFamily="2" charset="2"/>
              <a:buNone/>
            </a:pPr>
            <a:r>
              <a:rPr lang="ja-JP" altLang="en-US" smtClean="0">
                <a:latin typeface="ＭＳ ゴシック" pitchFamily="49" charset="-128"/>
              </a:rPr>
              <a:t>　</a:t>
            </a:r>
            <a:r>
              <a:rPr lang="en-US" smtClean="0">
                <a:ea typeface="ＭＳ ゴシック" pitchFamily="49" charset="-128"/>
              </a:rPr>
              <a:t> </a:t>
            </a:r>
            <a:r>
              <a:rPr lang="en-US" altLang="ja-JP" smtClean="0">
                <a:latin typeface="ＭＳ ゴシック" pitchFamily="49" charset="-128"/>
              </a:rPr>
              <a:t>"enter to sta_cyc(or stp_cyc) cycid=%d."</a:t>
            </a:r>
          </a:p>
          <a:p>
            <a:pPr eaLnBrk="1" hangingPunct="1">
              <a:buFont typeface="Wingdings" pitchFamily="2" charset="2"/>
              <a:buNone/>
            </a:pPr>
            <a:r>
              <a:rPr lang="en-US" altLang="ja-JP" smtClean="0">
                <a:latin typeface="ＭＳ ゴシック" pitchFamily="49" charset="-128"/>
              </a:rPr>
              <a:t>   "leave from sta_cyc(or stp_cyc) ercd=%d."</a:t>
            </a:r>
          </a:p>
          <a:p>
            <a:pPr eaLnBrk="1" hangingPunct="1">
              <a:buFont typeface="Wingdings" pitchFamily="2" charset="2"/>
              <a:buNone/>
            </a:pPr>
            <a:r>
              <a:rPr lang="ja-JP" altLang="en-US" smtClean="0">
                <a:latin typeface="ＭＳ ゴシック" pitchFamily="49" charset="-128"/>
              </a:rPr>
              <a:t>　 </a:t>
            </a:r>
            <a:r>
              <a:rPr lang="en-US" altLang="ja-JP" smtClean="0">
                <a:latin typeface="ＭＳ ゴシック" pitchFamily="49" charset="-128"/>
              </a:rPr>
              <a:t>"enter to cyclic handler %d." </a:t>
            </a:r>
          </a:p>
          <a:p>
            <a:pPr eaLnBrk="1" hangingPunct="1">
              <a:buFont typeface="Wingdings" pitchFamily="2" charset="2"/>
              <a:buNone/>
            </a:pPr>
            <a:r>
              <a:rPr lang="ja-JP" altLang="en-US" smtClean="0">
                <a:latin typeface="ＭＳ ゴシック" pitchFamily="49" charset="-128"/>
              </a:rPr>
              <a:t>　 </a:t>
            </a:r>
            <a:r>
              <a:rPr lang="en-US" altLang="ja-JP" smtClean="0">
                <a:latin typeface="ＭＳ ゴシック" pitchFamily="49" charset="-128"/>
              </a:rPr>
              <a:t>"leave from cyclic handler %d."</a:t>
            </a:r>
          </a:p>
          <a:p>
            <a:pPr eaLnBrk="1" hangingPunct="1">
              <a:buFont typeface="Wingdings" pitchFamily="2" charset="2"/>
              <a:buNone/>
            </a:pPr>
            <a:endParaRPr lang="en-US" altLang="ja-JP" smtClean="0"/>
          </a:p>
          <a:p>
            <a:pPr eaLnBrk="1" hangingPunct="1"/>
            <a:r>
              <a:rPr lang="ja-JP" altLang="en-US" smtClean="0"/>
              <a:t>標準トレースログだけを対応すると，以下の図になる．</a:t>
            </a:r>
            <a:endParaRPr lang="en-US" altLang="ja-JP" smtClean="0"/>
          </a:p>
          <a:p>
            <a:pPr eaLnBrk="1" hangingPunct="1"/>
            <a:endParaRPr lang="ja-JP" altLang="en-US" smtClean="0"/>
          </a:p>
        </p:txBody>
      </p:sp>
      <p:grpSp>
        <p:nvGrpSpPr>
          <p:cNvPr id="53253" name="グループ化 34"/>
          <p:cNvGrpSpPr>
            <a:grpSpLocks/>
          </p:cNvGrpSpPr>
          <p:nvPr/>
        </p:nvGrpSpPr>
        <p:grpSpPr bwMode="auto">
          <a:xfrm>
            <a:off x="1214438" y="4786313"/>
            <a:ext cx="6929437" cy="1357312"/>
            <a:chOff x="1285852" y="4357704"/>
            <a:chExt cx="6929512" cy="1357312"/>
          </a:xfrm>
        </p:grpSpPr>
        <p:cxnSp>
          <p:nvCxnSpPr>
            <p:cNvPr id="53259" name="直線コネクタ 123"/>
            <p:cNvCxnSpPr>
              <a:cxnSpLocks noChangeShapeType="1"/>
            </p:cNvCxnSpPr>
            <p:nvPr/>
          </p:nvCxnSpPr>
          <p:spPr bwMode="auto">
            <a:xfrm rot="5400000">
              <a:off x="2894001" y="5464983"/>
              <a:ext cx="499272" cy="794"/>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53260" name="直線コネクタ 124"/>
            <p:cNvCxnSpPr>
              <a:cxnSpLocks noChangeShapeType="1"/>
            </p:cNvCxnSpPr>
            <p:nvPr/>
          </p:nvCxnSpPr>
          <p:spPr bwMode="auto">
            <a:xfrm rot="5400000">
              <a:off x="3679819" y="5464189"/>
              <a:ext cx="499272" cy="794"/>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53261" name="直線コネクタ 125"/>
            <p:cNvCxnSpPr>
              <a:cxnSpLocks noChangeShapeType="1"/>
            </p:cNvCxnSpPr>
            <p:nvPr/>
          </p:nvCxnSpPr>
          <p:spPr bwMode="auto">
            <a:xfrm rot="5400000">
              <a:off x="4536281" y="5464983"/>
              <a:ext cx="499272" cy="794"/>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53262" name="直線コネクタ 126"/>
            <p:cNvCxnSpPr>
              <a:cxnSpLocks noChangeShapeType="1"/>
            </p:cNvCxnSpPr>
            <p:nvPr/>
          </p:nvCxnSpPr>
          <p:spPr bwMode="auto">
            <a:xfrm rot="5400000">
              <a:off x="5322099" y="5464189"/>
              <a:ext cx="499272" cy="794"/>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53263" name="直線コネクタ 127"/>
            <p:cNvCxnSpPr>
              <a:cxnSpLocks noChangeShapeType="1"/>
            </p:cNvCxnSpPr>
            <p:nvPr/>
          </p:nvCxnSpPr>
          <p:spPr bwMode="auto">
            <a:xfrm rot="5400000">
              <a:off x="6179355" y="5464983"/>
              <a:ext cx="499272" cy="794"/>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53264" name="直線コネクタ 128"/>
            <p:cNvCxnSpPr>
              <a:cxnSpLocks noChangeShapeType="1"/>
            </p:cNvCxnSpPr>
            <p:nvPr/>
          </p:nvCxnSpPr>
          <p:spPr bwMode="auto">
            <a:xfrm rot="5400000">
              <a:off x="6965173" y="5464189"/>
              <a:ext cx="499272" cy="794"/>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sp>
          <p:nvSpPr>
            <p:cNvPr id="130" name="テキスト ボックス 129"/>
            <p:cNvSpPr txBox="1"/>
            <p:nvPr/>
          </p:nvSpPr>
          <p:spPr>
            <a:xfrm>
              <a:off x="1928796" y="5246704"/>
              <a:ext cx="785822" cy="244475"/>
            </a:xfrm>
            <a:prstGeom prst="rect">
              <a:avLst/>
            </a:prstGeom>
            <a:noFill/>
          </p:spPr>
          <p:txBody>
            <a:bodyPr>
              <a:spAutoFit/>
            </a:bodyPr>
            <a:lstStyle/>
            <a:p>
              <a:pPr fontAlgn="auto">
                <a:spcBef>
                  <a:spcPts val="0"/>
                </a:spcBef>
                <a:spcAft>
                  <a:spcPts val="0"/>
                </a:spcAft>
                <a:defRPr/>
              </a:pPr>
              <a:r>
                <a:rPr lang="en-US" altLang="ja-JP" sz="1050" dirty="0" err="1">
                  <a:latin typeface="+mn-lt"/>
                  <a:ea typeface="+mn-ea"/>
                </a:rPr>
                <a:t>sta_cyc</a:t>
              </a:r>
              <a:r>
                <a:rPr lang="en-US" altLang="ja-JP" sz="1050" dirty="0">
                  <a:latin typeface="+mn-lt"/>
                  <a:ea typeface="+mn-ea"/>
                </a:rPr>
                <a:t>()</a:t>
              </a:r>
              <a:endParaRPr lang="ja-JP" altLang="en-US" sz="1050" dirty="0">
                <a:latin typeface="+mn-lt"/>
                <a:ea typeface="+mn-ea"/>
              </a:endParaRPr>
            </a:p>
          </p:txBody>
        </p:sp>
        <p:sp>
          <p:nvSpPr>
            <p:cNvPr id="131" name="テキスト ボックス 130"/>
            <p:cNvSpPr txBox="1"/>
            <p:nvPr/>
          </p:nvSpPr>
          <p:spPr>
            <a:xfrm>
              <a:off x="7358105" y="5246704"/>
              <a:ext cx="857259" cy="254000"/>
            </a:xfrm>
            <a:prstGeom prst="rect">
              <a:avLst/>
            </a:prstGeom>
            <a:noFill/>
          </p:spPr>
          <p:txBody>
            <a:bodyPr>
              <a:spAutoFit/>
            </a:bodyPr>
            <a:lstStyle/>
            <a:p>
              <a:pPr fontAlgn="auto">
                <a:spcBef>
                  <a:spcPts val="0"/>
                </a:spcBef>
                <a:spcAft>
                  <a:spcPts val="0"/>
                </a:spcAft>
                <a:defRPr/>
              </a:pPr>
              <a:r>
                <a:rPr lang="en-US" altLang="ja-JP" sz="1050" dirty="0" err="1">
                  <a:latin typeface="+mn-lt"/>
                  <a:ea typeface="+mn-ea"/>
                </a:rPr>
                <a:t>stp_cyc</a:t>
              </a:r>
              <a:r>
                <a:rPr lang="en-US" altLang="ja-JP" sz="1050" dirty="0">
                  <a:latin typeface="+mn-lt"/>
                  <a:ea typeface="+mn-ea"/>
                </a:rPr>
                <a:t>()</a:t>
              </a:r>
              <a:endParaRPr lang="ja-JP" altLang="en-US" sz="1050" dirty="0">
                <a:latin typeface="+mn-lt"/>
                <a:ea typeface="+mn-ea"/>
              </a:endParaRPr>
            </a:p>
          </p:txBody>
        </p:sp>
        <p:grpSp>
          <p:nvGrpSpPr>
            <p:cNvPr id="53267" name="グループ化 61"/>
            <p:cNvGrpSpPr>
              <a:grpSpLocks/>
            </p:cNvGrpSpPr>
            <p:nvPr/>
          </p:nvGrpSpPr>
          <p:grpSpPr bwMode="auto">
            <a:xfrm>
              <a:off x="1285852" y="4357704"/>
              <a:ext cx="5143536" cy="244477"/>
              <a:chOff x="1285852" y="1825538"/>
              <a:chExt cx="5143536" cy="244477"/>
            </a:xfrm>
          </p:grpSpPr>
          <p:cxnSp>
            <p:nvCxnSpPr>
              <p:cNvPr id="53275" name="直線コネクタ 157"/>
              <p:cNvCxnSpPr>
                <a:cxnSpLocks noChangeShapeType="1"/>
              </p:cNvCxnSpPr>
              <p:nvPr/>
            </p:nvCxnSpPr>
            <p:spPr bwMode="auto">
              <a:xfrm>
                <a:off x="2285984" y="1936749"/>
                <a:ext cx="857256" cy="1588"/>
              </a:xfrm>
              <a:prstGeom prst="line">
                <a:avLst/>
              </a:prstGeom>
              <a:noFill/>
              <a:ln w="95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3276" name="直線コネクタ 158"/>
              <p:cNvCxnSpPr>
                <a:cxnSpLocks noChangeShapeType="1"/>
              </p:cNvCxnSpPr>
              <p:nvPr/>
            </p:nvCxnSpPr>
            <p:spPr bwMode="auto">
              <a:xfrm>
                <a:off x="3929059" y="1935161"/>
                <a:ext cx="857256" cy="1588"/>
              </a:xfrm>
              <a:prstGeom prst="line">
                <a:avLst/>
              </a:prstGeom>
              <a:noFill/>
              <a:ln w="95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3277" name="直線コネクタ 159"/>
              <p:cNvCxnSpPr>
                <a:cxnSpLocks noChangeShapeType="1"/>
              </p:cNvCxnSpPr>
              <p:nvPr/>
            </p:nvCxnSpPr>
            <p:spPr bwMode="auto">
              <a:xfrm>
                <a:off x="5572132" y="1935161"/>
                <a:ext cx="857256" cy="1588"/>
              </a:xfrm>
              <a:prstGeom prst="line">
                <a:avLst/>
              </a:prstGeom>
              <a:noFill/>
              <a:ln w="95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61" name="テキスト ボックス 160"/>
              <p:cNvSpPr txBox="1"/>
              <p:nvPr/>
            </p:nvSpPr>
            <p:spPr>
              <a:xfrm>
                <a:off x="1285852" y="1825538"/>
                <a:ext cx="785821" cy="244475"/>
              </a:xfrm>
              <a:prstGeom prst="rect">
                <a:avLst/>
              </a:prstGeom>
              <a:noFill/>
            </p:spPr>
            <p:txBody>
              <a:bodyPr>
                <a:spAutoFit/>
              </a:bodyPr>
              <a:lstStyle/>
              <a:p>
                <a:pPr fontAlgn="auto">
                  <a:spcBef>
                    <a:spcPts val="0"/>
                  </a:spcBef>
                  <a:spcAft>
                    <a:spcPts val="0"/>
                  </a:spcAft>
                  <a:defRPr/>
                </a:pPr>
                <a:r>
                  <a:rPr lang="ja-JP" altLang="en-US" sz="1050" dirty="0">
                    <a:latin typeface="+mn-lt"/>
                    <a:ea typeface="+mn-ea"/>
                  </a:rPr>
                  <a:t>起動周期</a:t>
                </a:r>
              </a:p>
            </p:txBody>
          </p:sp>
        </p:grpSp>
        <p:sp>
          <p:nvSpPr>
            <p:cNvPr id="150" name="テキスト ボックス 149"/>
            <p:cNvSpPr txBox="1"/>
            <p:nvPr/>
          </p:nvSpPr>
          <p:spPr>
            <a:xfrm>
              <a:off x="1285852" y="5389579"/>
              <a:ext cx="785821" cy="244475"/>
            </a:xfrm>
            <a:prstGeom prst="rect">
              <a:avLst/>
            </a:prstGeom>
            <a:noFill/>
          </p:spPr>
          <p:txBody>
            <a:bodyPr>
              <a:spAutoFit/>
            </a:bodyPr>
            <a:lstStyle/>
            <a:p>
              <a:pPr fontAlgn="auto">
                <a:spcBef>
                  <a:spcPts val="0"/>
                </a:spcBef>
                <a:spcAft>
                  <a:spcPts val="0"/>
                </a:spcAft>
                <a:defRPr/>
              </a:pPr>
              <a:r>
                <a:rPr lang="ja-JP" altLang="en-US" sz="1050" dirty="0">
                  <a:latin typeface="+mn-lt"/>
                  <a:ea typeface="+mn-ea"/>
                </a:rPr>
                <a:t>標準ログ</a:t>
              </a:r>
            </a:p>
          </p:txBody>
        </p:sp>
        <p:sp>
          <p:nvSpPr>
            <p:cNvPr id="151" name="テキスト ボックス 150"/>
            <p:cNvSpPr txBox="1"/>
            <p:nvPr/>
          </p:nvSpPr>
          <p:spPr>
            <a:xfrm>
              <a:off x="2714617" y="5299091"/>
              <a:ext cx="857259" cy="3968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enter to</a:t>
              </a:r>
            </a:p>
            <a:p>
              <a:pPr fontAlgn="auto">
                <a:spcBef>
                  <a:spcPts val="0"/>
                </a:spcBef>
                <a:spcAft>
                  <a:spcPts val="0"/>
                </a:spcAft>
                <a:defRPr/>
              </a:pPr>
              <a:r>
                <a:rPr lang="en-US" altLang="ja-JP" sz="1050" dirty="0">
                  <a:latin typeface="+mn-lt"/>
                  <a:ea typeface="+mn-ea"/>
                </a:rPr>
                <a:t>cyclic…</a:t>
              </a:r>
              <a:endParaRPr lang="ja-JP" altLang="en-US" sz="1050" dirty="0">
                <a:latin typeface="+mn-lt"/>
                <a:ea typeface="+mn-ea"/>
              </a:endParaRPr>
            </a:p>
          </p:txBody>
        </p:sp>
        <p:sp>
          <p:nvSpPr>
            <p:cNvPr id="152" name="テキスト ボックス 151"/>
            <p:cNvSpPr txBox="1"/>
            <p:nvPr/>
          </p:nvSpPr>
          <p:spPr>
            <a:xfrm>
              <a:off x="3500438" y="5299091"/>
              <a:ext cx="928698" cy="3968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leave to</a:t>
              </a:r>
            </a:p>
            <a:p>
              <a:pPr fontAlgn="auto">
                <a:spcBef>
                  <a:spcPts val="0"/>
                </a:spcBef>
                <a:spcAft>
                  <a:spcPts val="0"/>
                </a:spcAft>
                <a:defRPr/>
              </a:pPr>
              <a:r>
                <a:rPr lang="en-US" altLang="ja-JP" sz="1050" dirty="0">
                  <a:latin typeface="+mn-lt"/>
                  <a:ea typeface="+mn-ea"/>
                </a:rPr>
                <a:t>cyclic…</a:t>
              </a:r>
              <a:endParaRPr lang="ja-JP" altLang="en-US" sz="1050" dirty="0">
                <a:latin typeface="+mn-lt"/>
                <a:ea typeface="+mn-ea"/>
              </a:endParaRPr>
            </a:p>
          </p:txBody>
        </p:sp>
        <p:sp>
          <p:nvSpPr>
            <p:cNvPr id="31" name="テキスト ボックス 30"/>
            <p:cNvSpPr txBox="1"/>
            <p:nvPr/>
          </p:nvSpPr>
          <p:spPr>
            <a:xfrm>
              <a:off x="6000778" y="5286391"/>
              <a:ext cx="857259" cy="3968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enter to</a:t>
              </a:r>
            </a:p>
            <a:p>
              <a:pPr fontAlgn="auto">
                <a:spcBef>
                  <a:spcPts val="0"/>
                </a:spcBef>
                <a:spcAft>
                  <a:spcPts val="0"/>
                </a:spcAft>
                <a:defRPr/>
              </a:pPr>
              <a:r>
                <a:rPr lang="en-US" altLang="ja-JP" sz="1050" dirty="0">
                  <a:latin typeface="+mn-lt"/>
                  <a:ea typeface="+mn-ea"/>
                </a:rPr>
                <a:t>cyclic…</a:t>
              </a:r>
              <a:endParaRPr lang="ja-JP" altLang="en-US" sz="1050" dirty="0">
                <a:latin typeface="+mn-lt"/>
                <a:ea typeface="+mn-ea"/>
              </a:endParaRPr>
            </a:p>
          </p:txBody>
        </p:sp>
        <p:sp>
          <p:nvSpPr>
            <p:cNvPr id="32" name="テキスト ボックス 31"/>
            <p:cNvSpPr txBox="1"/>
            <p:nvPr/>
          </p:nvSpPr>
          <p:spPr>
            <a:xfrm>
              <a:off x="6786599" y="5286391"/>
              <a:ext cx="928698" cy="3968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leave to</a:t>
              </a:r>
            </a:p>
            <a:p>
              <a:pPr fontAlgn="auto">
                <a:spcBef>
                  <a:spcPts val="0"/>
                </a:spcBef>
                <a:spcAft>
                  <a:spcPts val="0"/>
                </a:spcAft>
                <a:defRPr/>
              </a:pPr>
              <a:r>
                <a:rPr lang="en-US" altLang="ja-JP" sz="1050" dirty="0">
                  <a:latin typeface="+mn-lt"/>
                  <a:ea typeface="+mn-ea"/>
                </a:rPr>
                <a:t>cyclic…</a:t>
              </a:r>
              <a:endParaRPr lang="ja-JP" altLang="en-US" sz="1050" dirty="0">
                <a:latin typeface="+mn-lt"/>
                <a:ea typeface="+mn-ea"/>
              </a:endParaRPr>
            </a:p>
          </p:txBody>
        </p:sp>
        <p:sp>
          <p:nvSpPr>
            <p:cNvPr id="33" name="テキスト ボックス 32"/>
            <p:cNvSpPr txBox="1"/>
            <p:nvPr/>
          </p:nvSpPr>
          <p:spPr>
            <a:xfrm>
              <a:off x="4357697" y="5286391"/>
              <a:ext cx="857259" cy="3968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enter to</a:t>
              </a:r>
            </a:p>
            <a:p>
              <a:pPr fontAlgn="auto">
                <a:spcBef>
                  <a:spcPts val="0"/>
                </a:spcBef>
                <a:spcAft>
                  <a:spcPts val="0"/>
                </a:spcAft>
                <a:defRPr/>
              </a:pPr>
              <a:r>
                <a:rPr lang="en-US" altLang="ja-JP" sz="1050" dirty="0">
                  <a:latin typeface="+mn-lt"/>
                  <a:ea typeface="+mn-ea"/>
                </a:rPr>
                <a:t>cyclic…</a:t>
              </a:r>
              <a:endParaRPr lang="ja-JP" altLang="en-US" sz="1050" dirty="0">
                <a:latin typeface="+mn-lt"/>
                <a:ea typeface="+mn-ea"/>
              </a:endParaRPr>
            </a:p>
          </p:txBody>
        </p:sp>
        <p:sp>
          <p:nvSpPr>
            <p:cNvPr id="34" name="テキスト ボックス 33"/>
            <p:cNvSpPr txBox="1"/>
            <p:nvPr/>
          </p:nvSpPr>
          <p:spPr>
            <a:xfrm>
              <a:off x="5143519" y="5286391"/>
              <a:ext cx="928697" cy="3968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leave to</a:t>
              </a:r>
            </a:p>
            <a:p>
              <a:pPr fontAlgn="auto">
                <a:spcBef>
                  <a:spcPts val="0"/>
                </a:spcBef>
                <a:spcAft>
                  <a:spcPts val="0"/>
                </a:spcAft>
                <a:defRPr/>
              </a:pPr>
              <a:r>
                <a:rPr lang="en-US" altLang="ja-JP" sz="1050" dirty="0">
                  <a:latin typeface="+mn-lt"/>
                  <a:ea typeface="+mn-ea"/>
                </a:rPr>
                <a:t>cyclic…</a:t>
              </a:r>
              <a:endParaRPr lang="ja-JP" altLang="en-US" sz="1050" dirty="0">
                <a:latin typeface="+mn-lt"/>
                <a:ea typeface="+mn-ea"/>
              </a:endParaRPr>
            </a:p>
          </p:txBody>
        </p:sp>
      </p:grpSp>
      <p:sp>
        <p:nvSpPr>
          <p:cNvPr id="53254" name="正方形/長方形 34"/>
          <p:cNvSpPr>
            <a:spLocks noChangeArrowheads="1"/>
          </p:cNvSpPr>
          <p:nvPr/>
        </p:nvSpPr>
        <p:spPr bwMode="auto">
          <a:xfrm>
            <a:off x="3071813" y="4929188"/>
            <a:ext cx="785812" cy="714375"/>
          </a:xfrm>
          <a:prstGeom prst="rect">
            <a:avLst/>
          </a:prstGeom>
          <a:solidFill>
            <a:srgbClr val="0070C0">
              <a:alpha val="49019"/>
            </a:srgbClr>
          </a:solidFill>
          <a:ln w="28575" algn="ctr">
            <a:solidFill>
              <a:srgbClr val="0070C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53255" name="正方形/長方形 35"/>
          <p:cNvSpPr>
            <a:spLocks noChangeArrowheads="1"/>
          </p:cNvSpPr>
          <p:nvPr/>
        </p:nvSpPr>
        <p:spPr bwMode="auto">
          <a:xfrm>
            <a:off x="4714875" y="4929188"/>
            <a:ext cx="785813" cy="714375"/>
          </a:xfrm>
          <a:prstGeom prst="rect">
            <a:avLst/>
          </a:prstGeom>
          <a:solidFill>
            <a:srgbClr val="0070C0">
              <a:alpha val="49019"/>
            </a:srgbClr>
          </a:solidFill>
          <a:ln w="28575" algn="ctr">
            <a:solidFill>
              <a:srgbClr val="0070C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53256" name="正方形/長方形 36"/>
          <p:cNvSpPr>
            <a:spLocks noChangeArrowheads="1"/>
          </p:cNvSpPr>
          <p:nvPr/>
        </p:nvSpPr>
        <p:spPr bwMode="auto">
          <a:xfrm>
            <a:off x="6357938" y="4929188"/>
            <a:ext cx="785812" cy="714375"/>
          </a:xfrm>
          <a:prstGeom prst="rect">
            <a:avLst/>
          </a:prstGeom>
          <a:solidFill>
            <a:srgbClr val="0070C0">
              <a:alpha val="49019"/>
            </a:srgbClr>
          </a:solidFill>
          <a:ln w="28575" algn="ctr">
            <a:solidFill>
              <a:srgbClr val="0070C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53257" name="直線コネクタ 145"/>
          <p:cNvCxnSpPr>
            <a:cxnSpLocks noChangeShapeType="1"/>
          </p:cNvCxnSpPr>
          <p:nvPr/>
        </p:nvCxnSpPr>
        <p:spPr bwMode="auto">
          <a:xfrm>
            <a:off x="2000250" y="5641975"/>
            <a:ext cx="5786438" cy="1588"/>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3258" name="正方形/長方形 38"/>
          <p:cNvSpPr>
            <a:spLocks noChangeArrowheads="1"/>
          </p:cNvSpPr>
          <p:nvPr/>
        </p:nvSpPr>
        <p:spPr bwMode="auto">
          <a:xfrm>
            <a:off x="1071563" y="4572000"/>
            <a:ext cx="7000875" cy="1714500"/>
          </a:xfrm>
          <a:prstGeom prst="rect">
            <a:avLst/>
          </a:prstGeom>
          <a:noFill/>
          <a:ln w="28575"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0"/>
          </p:nvPr>
        </p:nvSpPr>
        <p:spPr/>
        <p:txBody>
          <a:bodyPr/>
          <a:lstStyle/>
          <a:p>
            <a:pPr>
              <a:defRPr/>
            </a:pPr>
            <a:fld id="{46E75240-7CAF-49FE-8B86-BF39B055EF85}" type="slidenum">
              <a:rPr lang="ja-JP" altLang="en-US"/>
              <a:pPr>
                <a:defRPr/>
              </a:pPr>
              <a:t>5</a:t>
            </a:fld>
            <a:endParaRPr lang="ja-JP" altLang="en-US"/>
          </a:p>
        </p:txBody>
      </p:sp>
      <p:sp>
        <p:nvSpPr>
          <p:cNvPr id="8195" name="タイトル 1"/>
          <p:cNvSpPr>
            <a:spLocks noGrp="1"/>
          </p:cNvSpPr>
          <p:nvPr>
            <p:ph type="title"/>
          </p:nvPr>
        </p:nvSpPr>
        <p:spPr/>
        <p:txBody>
          <a:bodyPr/>
          <a:lstStyle/>
          <a:p>
            <a:pPr eaLnBrk="1" hangingPunct="1"/>
            <a:r>
              <a:rPr lang="ja-JP" altLang="en-US" smtClean="0"/>
              <a:t>ファイル構成</a:t>
            </a:r>
          </a:p>
        </p:txBody>
      </p:sp>
      <p:sp>
        <p:nvSpPr>
          <p:cNvPr id="8196" name="コンテンツ プレースホルダ 5"/>
          <p:cNvSpPr>
            <a:spLocks noGrp="1"/>
          </p:cNvSpPr>
          <p:nvPr>
            <p:ph idx="1"/>
          </p:nvPr>
        </p:nvSpPr>
        <p:spPr/>
        <p:txBody>
          <a:bodyPr/>
          <a:lstStyle/>
          <a:p>
            <a:pPr eaLnBrk="1" hangingPunct="1"/>
            <a:r>
              <a:rPr lang="en-US" altLang="ja-JP" dirty="0" smtClean="0"/>
              <a:t>TLV</a:t>
            </a:r>
            <a:r>
              <a:rPr lang="ja-JP" altLang="en-US" dirty="0" smtClean="0"/>
              <a:t>内の関連ファイル</a:t>
            </a:r>
          </a:p>
          <a:p>
            <a:pPr eaLnBrk="1" hangingPunct="1">
              <a:buFont typeface="Wingdings" pitchFamily="2" charset="2"/>
              <a:buNone/>
            </a:pPr>
            <a:r>
              <a:rPr lang="ja-JP" altLang="en-US" dirty="0" smtClean="0"/>
              <a:t>　</a:t>
            </a:r>
            <a:r>
              <a:rPr lang="en-US" altLang="ja-JP" dirty="0" err="1" smtClean="0"/>
              <a:t>convertRules</a:t>
            </a:r>
            <a:r>
              <a:rPr lang="en-US" altLang="ja-JP" dirty="0" smtClean="0"/>
              <a:t> &gt; </a:t>
            </a:r>
            <a:r>
              <a:rPr lang="en-US" altLang="ja-JP" dirty="0" err="1" smtClean="0"/>
              <a:t>asp.cnv</a:t>
            </a:r>
            <a:r>
              <a:rPr lang="en-US" altLang="ja-JP" dirty="0" smtClean="0"/>
              <a:t>, </a:t>
            </a:r>
            <a:r>
              <a:rPr lang="en-US" altLang="ja-JP" dirty="0" err="1" smtClean="0"/>
              <a:t>fmp.cnv</a:t>
            </a:r>
            <a:endParaRPr lang="en-US" altLang="ja-JP" dirty="0" smtClean="0"/>
          </a:p>
          <a:p>
            <a:pPr eaLnBrk="1" hangingPunct="1">
              <a:buFont typeface="Wingdings" pitchFamily="2" charset="2"/>
              <a:buNone/>
            </a:pPr>
            <a:r>
              <a:rPr lang="ja-JP" altLang="en-US" dirty="0" smtClean="0"/>
              <a:t>　</a:t>
            </a:r>
            <a:r>
              <a:rPr lang="en-US" altLang="ja-JP" dirty="0" err="1" smtClean="0"/>
              <a:t>resourceHeaders</a:t>
            </a:r>
            <a:r>
              <a:rPr lang="en-US" altLang="ja-JP" dirty="0" smtClean="0"/>
              <a:t> &gt; </a:t>
            </a:r>
            <a:r>
              <a:rPr lang="en-US" altLang="ja-JP" dirty="0" err="1" smtClean="0"/>
              <a:t>asp.resh</a:t>
            </a:r>
            <a:r>
              <a:rPr lang="en-US" altLang="ja-JP" dirty="0" smtClean="0"/>
              <a:t>, </a:t>
            </a:r>
            <a:r>
              <a:rPr lang="en-US" altLang="ja-JP" dirty="0" err="1" smtClean="0"/>
              <a:t>fmp.resh</a:t>
            </a:r>
            <a:endParaRPr lang="en-US" altLang="ja-JP" dirty="0" smtClean="0"/>
          </a:p>
          <a:p>
            <a:pPr eaLnBrk="1" hangingPunct="1">
              <a:buFont typeface="Wingdings" pitchFamily="2" charset="2"/>
              <a:buNone/>
            </a:pPr>
            <a:r>
              <a:rPr lang="ja-JP" altLang="en-US" dirty="0" smtClean="0"/>
              <a:t>　</a:t>
            </a:r>
            <a:r>
              <a:rPr lang="en-US" altLang="ja-JP" dirty="0" err="1" smtClean="0"/>
              <a:t>visualizeRules</a:t>
            </a:r>
            <a:r>
              <a:rPr lang="en-US" altLang="ja-JP" dirty="0" smtClean="0"/>
              <a:t> &gt; </a:t>
            </a:r>
            <a:r>
              <a:rPr lang="en-US" altLang="ja-JP" dirty="0" err="1" smtClean="0">
                <a:solidFill>
                  <a:srgbClr val="FF0000"/>
                </a:solidFill>
              </a:rPr>
              <a:t>asp_rules.viz</a:t>
            </a:r>
            <a:r>
              <a:rPr lang="en-US" altLang="ja-JP" dirty="0" smtClean="0">
                <a:solidFill>
                  <a:srgbClr val="FF0000"/>
                </a:solidFill>
              </a:rPr>
              <a:t>, </a:t>
            </a:r>
            <a:r>
              <a:rPr lang="en-US" altLang="ja-JP" dirty="0" err="1" smtClean="0">
                <a:solidFill>
                  <a:srgbClr val="FF0000"/>
                </a:solidFill>
              </a:rPr>
              <a:t>asp_shapes.viz</a:t>
            </a:r>
            <a:r>
              <a:rPr lang="en-US" altLang="ja-JP" dirty="0" smtClean="0"/>
              <a:t>,    </a:t>
            </a:r>
          </a:p>
          <a:p>
            <a:pPr eaLnBrk="1" hangingPunct="1">
              <a:buFont typeface="Wingdings" pitchFamily="2" charset="2"/>
              <a:buNone/>
            </a:pPr>
            <a:r>
              <a:rPr lang="en-US" altLang="ja-JP" dirty="0" smtClean="0"/>
              <a:t>                   </a:t>
            </a:r>
            <a:r>
              <a:rPr lang="en-US" altLang="ja-JP" dirty="0" err="1" smtClean="0"/>
              <a:t>fmp_rules.viz</a:t>
            </a:r>
            <a:r>
              <a:rPr lang="en-US" altLang="ja-JP" dirty="0" smtClean="0"/>
              <a:t>, </a:t>
            </a:r>
            <a:r>
              <a:rPr lang="en-US" altLang="ja-JP" dirty="0" err="1" smtClean="0"/>
              <a:t>fmp_shapes.viz</a:t>
            </a:r>
            <a:r>
              <a:rPr lang="en-US" altLang="ja-JP" dirty="0" smtClean="0"/>
              <a:t>, </a:t>
            </a:r>
          </a:p>
          <a:p>
            <a:pPr eaLnBrk="1" hangingPunct="1">
              <a:buFont typeface="Wingdings" pitchFamily="2" charset="2"/>
              <a:buNone/>
            </a:pPr>
            <a:r>
              <a:rPr lang="en-US" altLang="ja-JP" dirty="0" smtClean="0"/>
              <a:t>                 </a:t>
            </a:r>
            <a:r>
              <a:rPr lang="en-US" altLang="ja-JP" dirty="0" err="1" smtClean="0">
                <a:solidFill>
                  <a:srgbClr val="FF0000"/>
                </a:solidFill>
              </a:rPr>
              <a:t>toppers_rules.viz</a:t>
            </a:r>
            <a:r>
              <a:rPr lang="en-US" altLang="ja-JP" dirty="0" smtClean="0">
                <a:solidFill>
                  <a:srgbClr val="FF0000"/>
                </a:solidFill>
              </a:rPr>
              <a:t>, </a:t>
            </a:r>
            <a:r>
              <a:rPr lang="en-US" altLang="ja-JP" dirty="0" err="1" smtClean="0">
                <a:solidFill>
                  <a:srgbClr val="FF0000"/>
                </a:solidFill>
              </a:rPr>
              <a:t>toppers_shapes.viz</a:t>
            </a:r>
            <a:endParaRPr lang="en-US" altLang="ja-JP" dirty="0" smtClean="0">
              <a:solidFill>
                <a:srgbClr val="FF0000"/>
              </a:solidFill>
            </a:endParaRPr>
          </a:p>
          <a:p>
            <a:pPr eaLnBrk="1" hangingPunct="1"/>
            <a:endParaRPr lang="en-US" altLang="ja-JP" dirty="0" smtClean="0"/>
          </a:p>
          <a:p>
            <a:pPr eaLnBrk="1" hangingPunct="1"/>
            <a:r>
              <a:rPr lang="en-US" altLang="ja-JP" dirty="0" smtClean="0"/>
              <a:t>ASP</a:t>
            </a:r>
            <a:r>
              <a:rPr lang="ja-JP" altLang="en-US" dirty="0" smtClean="0"/>
              <a:t>カーネル内の関連ファイル</a:t>
            </a:r>
          </a:p>
          <a:p>
            <a:pPr marL="742950" lvl="1" indent="-285750" eaLnBrk="1" hangingPunct="1"/>
            <a:r>
              <a:rPr lang="en-US" altLang="ja-JP" dirty="0" smtClean="0"/>
              <a:t>asp/kernel/kernel.tf</a:t>
            </a:r>
          </a:p>
          <a:p>
            <a:pPr marL="742950" lvl="1" indent="-285750" eaLnBrk="1" hangingPunct="1"/>
            <a:r>
              <a:rPr lang="en-US" altLang="ja-JP" dirty="0" smtClean="0"/>
              <a:t>asp/arch/logtrace/tlv.tf</a:t>
            </a:r>
          </a:p>
          <a:p>
            <a:pPr eaLnBrk="1" hangingPunct="1"/>
            <a:endParaRPr lang="en-US" altLang="ja-JP" dirty="0" smtClean="0"/>
          </a:p>
          <a:p>
            <a:pPr eaLnBrk="1" hangingPunct="1">
              <a:buFont typeface="Wingdings" pitchFamily="2" charset="2"/>
              <a:buNone/>
            </a:pPr>
            <a:endParaRPr lang="ja-JP" altLang="en-US" dirty="0" smtClean="0">
              <a:solidFill>
                <a:srgbClr val="FF0000"/>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5"/>
          <p:cNvSpPr>
            <a:spLocks noGrp="1" noChangeArrowheads="1"/>
          </p:cNvSpPr>
          <p:nvPr>
            <p:ph type="sldNum" sz="quarter" idx="10"/>
          </p:nvPr>
        </p:nvSpPr>
        <p:spPr/>
        <p:txBody>
          <a:bodyPr/>
          <a:lstStyle/>
          <a:p>
            <a:pPr>
              <a:defRPr/>
            </a:pPr>
            <a:fld id="{04C9E3C6-BE65-4F0D-BB23-96B0E09DD32A}" type="slidenum">
              <a:rPr lang="ja-JP" altLang="en-US"/>
              <a:pPr>
                <a:defRPr/>
              </a:pPr>
              <a:t>50</a:t>
            </a:fld>
            <a:endParaRPr lang="ja-JP" altLang="en-US"/>
          </a:p>
        </p:txBody>
      </p:sp>
      <p:sp>
        <p:nvSpPr>
          <p:cNvPr id="54275" name="タイトル 1"/>
          <p:cNvSpPr>
            <a:spLocks noGrp="1"/>
          </p:cNvSpPr>
          <p:nvPr>
            <p:ph type="title"/>
          </p:nvPr>
        </p:nvSpPr>
        <p:spPr/>
        <p:txBody>
          <a:bodyPr/>
          <a:lstStyle/>
          <a:p>
            <a:pPr marL="457200" indent="-457200" eaLnBrk="1" hangingPunct="1"/>
            <a:r>
              <a:rPr lang="ja-JP" altLang="en-US" smtClean="0"/>
              <a:t>４．周期ハンドラの図形の定義．</a:t>
            </a:r>
            <a:endParaRPr lang="en-US" altLang="ja-JP" smtClean="0"/>
          </a:p>
        </p:txBody>
      </p:sp>
      <p:sp>
        <p:nvSpPr>
          <p:cNvPr id="54276" name="コンテンツ プレースホルダ 2"/>
          <p:cNvSpPr>
            <a:spLocks noGrp="1"/>
          </p:cNvSpPr>
          <p:nvPr>
            <p:ph idx="1"/>
          </p:nvPr>
        </p:nvSpPr>
        <p:spPr/>
        <p:txBody>
          <a:bodyPr/>
          <a:lstStyle/>
          <a:p>
            <a:pPr eaLnBrk="1" hangingPunct="1"/>
            <a:r>
              <a:rPr lang="ja-JP" altLang="en-US" smtClean="0">
                <a:latin typeface="ＭＳ ゴシック" pitchFamily="49" charset="-128"/>
              </a:rPr>
              <a:t>今回は既存にある</a:t>
            </a:r>
            <a:r>
              <a:rPr lang="en-US" altLang="ja-JP" b="1" smtClean="0">
                <a:latin typeface="ＭＳ ゴシック" pitchFamily="49" charset="-128"/>
              </a:rPr>
              <a:t>runningShapes</a:t>
            </a:r>
            <a:r>
              <a:rPr lang="ja-JP" altLang="en-US" smtClean="0">
                <a:latin typeface="ＭＳ ゴシック" pitchFamily="49" charset="-128"/>
              </a:rPr>
              <a:t>を，背景色だけ変えて定義し，使うようにします．</a:t>
            </a:r>
            <a:endParaRPr lang="en-US" altLang="ja-JP" smtClean="0">
              <a:latin typeface="ＭＳ ゴシック" pitchFamily="49" charset="-128"/>
            </a:endParaRPr>
          </a:p>
          <a:p>
            <a:pPr eaLnBrk="1" hangingPunct="1"/>
            <a:endParaRPr lang="ja-JP" altLang="en-US" smtClean="0">
              <a:latin typeface="ＭＳ ゴシック" pitchFamily="49" charset="-128"/>
            </a:endParaRPr>
          </a:p>
        </p:txBody>
      </p:sp>
      <p:sp>
        <p:nvSpPr>
          <p:cNvPr id="100" name="コンテンツ プレースホルダ 150"/>
          <p:cNvSpPr txBox="1">
            <a:spLocks/>
          </p:cNvSpPr>
          <p:nvPr/>
        </p:nvSpPr>
        <p:spPr>
          <a:xfrm>
            <a:off x="4214813" y="2071688"/>
            <a:ext cx="4429125" cy="4000500"/>
          </a:xfrm>
          <a:prstGeom prst="rect">
            <a:avLst/>
          </a:prstGeom>
        </p:spPr>
        <p:txBody>
          <a:bodyPr/>
          <a:lstStyle/>
          <a:p>
            <a:pPr marL="180975" indent="-180975">
              <a:spcBef>
                <a:spcPct val="20000"/>
              </a:spcBef>
              <a:buFont typeface="Wingdings" pitchFamily="2" charset="2"/>
              <a:buNone/>
              <a:defRPr/>
            </a:pPr>
            <a:r>
              <a:rPr lang="en-US" altLang="ja-JP" sz="1400" kern="0" dirty="0">
                <a:latin typeface="+mn-ea"/>
                <a:ea typeface="+mn-ea"/>
              </a:rPr>
              <a:t>“</a:t>
            </a:r>
            <a:r>
              <a:rPr lang="en-US" altLang="ja-JP" sz="1400" b="1" kern="0" dirty="0" err="1">
                <a:solidFill>
                  <a:srgbClr val="0070C0"/>
                </a:solidFill>
                <a:latin typeface="+mn-ea"/>
                <a:ea typeface="+mn-ea"/>
              </a:rPr>
              <a:t>handlerRunningShapes</a:t>
            </a:r>
            <a:r>
              <a:rPr lang="en-US" altLang="ja-JP" sz="1400" kern="0" dirty="0">
                <a:latin typeface="+mn-ea"/>
                <a:ea typeface="+mn-ea"/>
              </a:rPr>
              <a:t>":[</a:t>
            </a:r>
          </a:p>
          <a:p>
            <a:pPr marL="180975" indent="-180975">
              <a:spcBef>
                <a:spcPct val="20000"/>
              </a:spcBef>
              <a:buFont typeface="Wingdings" pitchFamily="2" charset="2"/>
              <a:buNone/>
              <a:defRPr/>
            </a:pPr>
            <a:r>
              <a:rPr lang="en-US" altLang="ja-JP" sz="1400" kern="0" dirty="0">
                <a:latin typeface="+mn-ea"/>
                <a:ea typeface="+mn-ea"/>
              </a:rPr>
              <a:t>		{</a:t>
            </a:r>
          </a:p>
          <a:p>
            <a:pPr marL="180975" indent="-180975">
              <a:spcBef>
                <a:spcPct val="20000"/>
              </a:spcBef>
              <a:buFont typeface="Wingdings" pitchFamily="2" charset="2"/>
              <a:buNone/>
              <a:defRPr/>
            </a:pPr>
            <a:r>
              <a:rPr lang="en-US" altLang="ja-JP" sz="1400" kern="0" dirty="0">
                <a:latin typeface="+mn-ea"/>
                <a:ea typeface="+mn-ea"/>
              </a:rPr>
              <a:t>		"Type":"Rectangle",</a:t>
            </a:r>
          </a:p>
          <a:p>
            <a:pPr marL="180975" indent="-180975">
              <a:spcBef>
                <a:spcPct val="20000"/>
              </a:spcBef>
              <a:buFont typeface="Wingdings" pitchFamily="2" charset="2"/>
              <a:buNone/>
              <a:defRPr/>
            </a:pPr>
            <a:r>
              <a:rPr lang="en-US" altLang="ja-JP" sz="1400" kern="0" dirty="0">
                <a:latin typeface="+mn-ea"/>
                <a:ea typeface="+mn-ea"/>
              </a:rPr>
              <a:t>		"Size":"100%,80%",</a:t>
            </a:r>
          </a:p>
          <a:p>
            <a:pPr marL="180975" indent="-180975">
              <a:spcBef>
                <a:spcPct val="20000"/>
              </a:spcBef>
              <a:buFont typeface="Wingdings" pitchFamily="2" charset="2"/>
              <a:buNone/>
              <a:defRPr/>
            </a:pPr>
            <a:r>
              <a:rPr lang="en-US" altLang="ja-JP" sz="1400" kern="0" dirty="0">
                <a:latin typeface="+mn-ea"/>
                <a:ea typeface="+mn-ea"/>
              </a:rPr>
              <a:t>		"Pen":{"Color":"</a:t>
            </a:r>
            <a:r>
              <a:rPr lang="en-US" altLang="ja-JP" sz="1400" b="1" kern="0" dirty="0">
                <a:solidFill>
                  <a:srgbClr val="0070C0"/>
                </a:solidFill>
                <a:latin typeface="+mn-ea"/>
                <a:ea typeface="+mn-ea"/>
              </a:rPr>
              <a:t>ff0000ff</a:t>
            </a:r>
            <a:r>
              <a:rPr lang="en-US" altLang="ja-JP" sz="1400" kern="0" dirty="0">
                <a:latin typeface="+mn-ea"/>
                <a:ea typeface="+mn-ea"/>
              </a:rPr>
              <a:t>","Width":1},</a:t>
            </a:r>
          </a:p>
          <a:p>
            <a:pPr marL="180975" indent="-180975">
              <a:spcBef>
                <a:spcPct val="20000"/>
              </a:spcBef>
              <a:buFont typeface="Wingdings" pitchFamily="2" charset="2"/>
              <a:buNone/>
              <a:defRPr/>
            </a:pPr>
            <a:r>
              <a:rPr lang="en-US" altLang="ja-JP" sz="1400" kern="0" dirty="0">
                <a:latin typeface="+mn-ea"/>
                <a:ea typeface="+mn-ea"/>
              </a:rPr>
              <a:t>		"Fill":"6600ff00"</a:t>
            </a:r>
          </a:p>
          <a:p>
            <a:pPr marL="180975" indent="-180975">
              <a:spcBef>
                <a:spcPct val="20000"/>
              </a:spcBef>
              <a:buFont typeface="Wingdings" pitchFamily="2" charset="2"/>
              <a:buNone/>
              <a:defRPr/>
            </a:pPr>
            <a:r>
              <a:rPr lang="en-US" altLang="ja-JP" sz="1400" kern="0" dirty="0">
                <a:latin typeface="+mn-ea"/>
                <a:ea typeface="+mn-ea"/>
              </a:rPr>
              <a:t>		}</a:t>
            </a:r>
          </a:p>
          <a:p>
            <a:pPr marL="180975" indent="-180975">
              <a:spcBef>
                <a:spcPct val="20000"/>
              </a:spcBef>
              <a:defRPr/>
            </a:pPr>
            <a:r>
              <a:rPr lang="en-US" altLang="ja-JP" sz="1400" kern="0" dirty="0">
                <a:latin typeface="+mn-ea"/>
                <a:ea typeface="+mn-ea"/>
              </a:rPr>
              <a:t>	] ,</a:t>
            </a:r>
          </a:p>
          <a:p>
            <a:pPr marL="180975" indent="-180975">
              <a:spcBef>
                <a:spcPct val="20000"/>
              </a:spcBef>
              <a:defRPr/>
            </a:pPr>
            <a:r>
              <a:rPr lang="en-US" altLang="ja-JP" sz="1400" kern="0" dirty="0">
                <a:latin typeface="+mn-ea"/>
                <a:ea typeface="+mn-ea"/>
              </a:rPr>
              <a:t>	"</a:t>
            </a:r>
            <a:r>
              <a:rPr lang="en-US" altLang="ja-JP" sz="1400" b="1" kern="0" dirty="0" err="1">
                <a:latin typeface="+mn-ea"/>
                <a:ea typeface="+mn-ea"/>
              </a:rPr>
              <a:t>handlerDormantShapes</a:t>
            </a:r>
            <a:r>
              <a:rPr lang="en-US" altLang="ja-JP" sz="1400" kern="0" dirty="0">
                <a:latin typeface="+mn-ea"/>
                <a:ea typeface="+mn-ea"/>
              </a:rPr>
              <a:t>":[</a:t>
            </a:r>
          </a:p>
          <a:p>
            <a:pPr marL="180975" indent="-180975">
              <a:spcBef>
                <a:spcPct val="20000"/>
              </a:spcBef>
              <a:defRPr/>
            </a:pPr>
            <a:r>
              <a:rPr lang="en-US" altLang="ja-JP" sz="1400" kern="0" dirty="0">
                <a:latin typeface="+mn-ea"/>
                <a:ea typeface="+mn-ea"/>
              </a:rPr>
              <a:t>		{</a:t>
            </a:r>
          </a:p>
          <a:p>
            <a:pPr marL="180975" indent="-180975">
              <a:spcBef>
                <a:spcPct val="20000"/>
              </a:spcBef>
              <a:defRPr/>
            </a:pPr>
            <a:r>
              <a:rPr lang="en-US" altLang="ja-JP" sz="1400" kern="0" dirty="0">
                <a:latin typeface="+mn-ea"/>
                <a:ea typeface="+mn-ea"/>
              </a:rPr>
              <a:t>		"Type":"Line",</a:t>
            </a:r>
          </a:p>
          <a:p>
            <a:pPr marL="180975" indent="-180975">
              <a:spcBef>
                <a:spcPct val="20000"/>
              </a:spcBef>
              <a:defRPr/>
            </a:pPr>
            <a:r>
              <a:rPr lang="en-US" altLang="ja-JP" sz="1400" kern="0" dirty="0">
                <a:latin typeface="+mn-ea"/>
                <a:ea typeface="+mn-ea"/>
              </a:rPr>
              <a:t>		"Points":["l(0),0","r(0),0"],</a:t>
            </a:r>
          </a:p>
          <a:p>
            <a:pPr marL="180975" indent="-180975">
              <a:spcBef>
                <a:spcPct val="20000"/>
              </a:spcBef>
              <a:defRPr/>
            </a:pPr>
            <a:r>
              <a:rPr lang="en-US" altLang="ja-JP" sz="1400" kern="0" dirty="0">
                <a:latin typeface="+mn-ea"/>
                <a:ea typeface="+mn-ea"/>
              </a:rPr>
              <a:t>		"Pen":{"Color":"ff999999","Width":1}</a:t>
            </a:r>
          </a:p>
          <a:p>
            <a:pPr marL="180975" indent="-180975">
              <a:spcBef>
                <a:spcPct val="20000"/>
              </a:spcBef>
              <a:defRPr/>
            </a:pPr>
            <a:r>
              <a:rPr lang="en-US" altLang="ja-JP" sz="1400" kern="0" dirty="0">
                <a:latin typeface="+mn-ea"/>
                <a:ea typeface="+mn-ea"/>
              </a:rPr>
              <a:t>		}</a:t>
            </a:r>
          </a:p>
          <a:p>
            <a:pPr marL="180975" indent="-180975">
              <a:spcBef>
                <a:spcPct val="20000"/>
              </a:spcBef>
              <a:defRPr/>
            </a:pPr>
            <a:r>
              <a:rPr lang="en-US" altLang="ja-JP" sz="1400" kern="0" dirty="0">
                <a:latin typeface="+mn-ea"/>
                <a:ea typeface="+mn-ea"/>
              </a:rPr>
              <a:t>	]</a:t>
            </a:r>
          </a:p>
          <a:p>
            <a:pPr marL="180975" indent="-180975">
              <a:spcBef>
                <a:spcPct val="20000"/>
              </a:spcBef>
              <a:buFont typeface="Wingdings" pitchFamily="2" charset="2"/>
              <a:buNone/>
              <a:defRPr/>
            </a:pPr>
            <a:endParaRPr lang="en-US" altLang="ja-JP" sz="1400" kern="0" dirty="0">
              <a:latin typeface="+mn-ea"/>
              <a:ea typeface="+mn-ea"/>
            </a:endParaRPr>
          </a:p>
        </p:txBody>
      </p:sp>
      <p:grpSp>
        <p:nvGrpSpPr>
          <p:cNvPr id="54278" name="グループ化 100"/>
          <p:cNvGrpSpPr>
            <a:grpSpLocks/>
          </p:cNvGrpSpPr>
          <p:nvPr/>
        </p:nvGrpSpPr>
        <p:grpSpPr bwMode="auto">
          <a:xfrm>
            <a:off x="1071563" y="2968625"/>
            <a:ext cx="2000250" cy="1246188"/>
            <a:chOff x="1357290" y="3611407"/>
            <a:chExt cx="2000264" cy="1246353"/>
          </a:xfrm>
        </p:grpSpPr>
        <p:cxnSp>
          <p:nvCxnSpPr>
            <p:cNvPr id="54282" name="直線コネクタ 101"/>
            <p:cNvCxnSpPr>
              <a:cxnSpLocks noChangeShapeType="1"/>
            </p:cNvCxnSpPr>
            <p:nvPr/>
          </p:nvCxnSpPr>
          <p:spPr bwMode="auto">
            <a:xfrm>
              <a:off x="2000232" y="4641858"/>
              <a:ext cx="1357322" cy="1588"/>
            </a:xfrm>
            <a:prstGeom prst="line">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4283" name="直線コネクタ 102"/>
            <p:cNvCxnSpPr>
              <a:cxnSpLocks noChangeShapeType="1"/>
            </p:cNvCxnSpPr>
            <p:nvPr/>
          </p:nvCxnSpPr>
          <p:spPr bwMode="auto">
            <a:xfrm rot="5400000" flipH="1" flipV="1">
              <a:off x="1749405" y="4177511"/>
              <a:ext cx="929488" cy="794"/>
            </a:xfrm>
            <a:prstGeom prst="line">
              <a:avLst/>
            </a:prstGeom>
            <a:noFill/>
            <a:ln w="9525" algn="ctr">
              <a:solidFill>
                <a:schemeClr val="tx1"/>
              </a:solidFill>
              <a:round/>
              <a:headEnd type="oval" w="med" len="med"/>
              <a:tailEnd type="arrow" w="med" len="med"/>
            </a:ln>
            <a:extLst>
              <a:ext uri="{909E8E84-426E-40DD-AFC4-6F175D3DCCD1}">
                <a14:hiddenFill xmlns:a14="http://schemas.microsoft.com/office/drawing/2010/main">
                  <a:noFill/>
                </a14:hiddenFill>
              </a:ext>
            </a:extLst>
          </p:spPr>
        </p:cxnSp>
        <p:cxnSp>
          <p:nvCxnSpPr>
            <p:cNvPr id="54284" name="直線コネクタ 103"/>
            <p:cNvCxnSpPr>
              <a:cxnSpLocks noChangeShapeType="1"/>
            </p:cNvCxnSpPr>
            <p:nvPr/>
          </p:nvCxnSpPr>
          <p:spPr bwMode="auto">
            <a:xfrm>
              <a:off x="1785918" y="3714752"/>
              <a:ext cx="1500198" cy="1588"/>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sp>
          <p:nvSpPr>
            <p:cNvPr id="54285" name="テキスト ボックス 104"/>
            <p:cNvSpPr txBox="1">
              <a:spLocks noChangeArrowheads="1"/>
            </p:cNvSpPr>
            <p:nvPr/>
          </p:nvSpPr>
          <p:spPr bwMode="auto">
            <a:xfrm>
              <a:off x="2000232" y="4611539"/>
              <a:ext cx="50006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1000">
                  <a:latin typeface="MeiryoKe_PGothic" pitchFamily="50" charset="-128"/>
                  <a:ea typeface="MeiryoKe_PGothic" pitchFamily="50" charset="-128"/>
                </a:rPr>
                <a:t>0.0</a:t>
              </a:r>
              <a:endParaRPr lang="ja-JP" altLang="en-US" sz="1000">
                <a:latin typeface="MeiryoKe_PGothic" pitchFamily="50" charset="-128"/>
                <a:ea typeface="MeiryoKe_PGothic" pitchFamily="50" charset="-128"/>
              </a:endParaRPr>
            </a:p>
          </p:txBody>
        </p:sp>
        <p:sp>
          <p:nvSpPr>
            <p:cNvPr id="54286" name="テキスト ボックス 105"/>
            <p:cNvSpPr txBox="1">
              <a:spLocks noChangeArrowheads="1"/>
            </p:cNvSpPr>
            <p:nvPr/>
          </p:nvSpPr>
          <p:spPr bwMode="auto">
            <a:xfrm>
              <a:off x="1357290" y="3611407"/>
              <a:ext cx="50006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1000">
                  <a:latin typeface="MeiryoKe_PGothic" pitchFamily="50" charset="-128"/>
                  <a:ea typeface="MeiryoKe_PGothic" pitchFamily="50" charset="-128"/>
                </a:rPr>
                <a:t>100%</a:t>
              </a:r>
              <a:endParaRPr lang="ja-JP" altLang="en-US" sz="1000">
                <a:latin typeface="MeiryoKe_PGothic" pitchFamily="50" charset="-128"/>
                <a:ea typeface="MeiryoKe_PGothic" pitchFamily="50" charset="-128"/>
              </a:endParaRPr>
            </a:p>
          </p:txBody>
        </p:sp>
        <p:cxnSp>
          <p:nvCxnSpPr>
            <p:cNvPr id="54287" name="直線コネクタ 106"/>
            <p:cNvCxnSpPr>
              <a:cxnSpLocks noChangeShapeType="1"/>
            </p:cNvCxnSpPr>
            <p:nvPr/>
          </p:nvCxnSpPr>
          <p:spPr bwMode="auto">
            <a:xfrm flipV="1">
              <a:off x="1785918" y="3927627"/>
              <a:ext cx="392736" cy="1439"/>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sp>
          <p:nvSpPr>
            <p:cNvPr id="54288" name="テキスト ボックス 107"/>
            <p:cNvSpPr txBox="1">
              <a:spLocks noChangeArrowheads="1"/>
            </p:cNvSpPr>
            <p:nvPr/>
          </p:nvSpPr>
          <p:spPr bwMode="auto">
            <a:xfrm>
              <a:off x="1428728" y="3825721"/>
              <a:ext cx="50006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1000">
                  <a:latin typeface="MeiryoKe_PGothic" pitchFamily="50" charset="-128"/>
                  <a:ea typeface="MeiryoKe_PGothic" pitchFamily="50" charset="-128"/>
                </a:rPr>
                <a:t>80%</a:t>
              </a:r>
              <a:endParaRPr lang="ja-JP" altLang="en-US" sz="1000">
                <a:latin typeface="MeiryoKe_PGothic" pitchFamily="50" charset="-128"/>
                <a:ea typeface="MeiryoKe_PGothic" pitchFamily="50" charset="-128"/>
              </a:endParaRPr>
            </a:p>
          </p:txBody>
        </p:sp>
        <p:cxnSp>
          <p:nvCxnSpPr>
            <p:cNvPr id="54289" name="直線コネクタ 108"/>
            <p:cNvCxnSpPr>
              <a:cxnSpLocks noChangeShapeType="1"/>
            </p:cNvCxnSpPr>
            <p:nvPr/>
          </p:nvCxnSpPr>
          <p:spPr bwMode="auto">
            <a:xfrm>
              <a:off x="1785918" y="4643446"/>
              <a:ext cx="285752" cy="1588"/>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sp>
          <p:nvSpPr>
            <p:cNvPr id="54290" name="テキスト ボックス 109"/>
            <p:cNvSpPr txBox="1">
              <a:spLocks noChangeArrowheads="1"/>
            </p:cNvSpPr>
            <p:nvPr/>
          </p:nvSpPr>
          <p:spPr bwMode="auto">
            <a:xfrm>
              <a:off x="1500166" y="4500570"/>
              <a:ext cx="3571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1000">
                  <a:latin typeface="MeiryoKe_PGothic" pitchFamily="50" charset="-128"/>
                  <a:ea typeface="MeiryoKe_PGothic" pitchFamily="50" charset="-128"/>
                </a:rPr>
                <a:t>0%</a:t>
              </a:r>
              <a:endParaRPr lang="ja-JP" altLang="en-US" sz="1000">
                <a:latin typeface="MeiryoKe_PGothic" pitchFamily="50" charset="-128"/>
                <a:ea typeface="MeiryoKe_PGothic" pitchFamily="50" charset="-128"/>
              </a:endParaRPr>
            </a:p>
          </p:txBody>
        </p:sp>
        <p:cxnSp>
          <p:nvCxnSpPr>
            <p:cNvPr id="54291" name="直線コネクタ 110"/>
            <p:cNvCxnSpPr>
              <a:cxnSpLocks noChangeShapeType="1"/>
            </p:cNvCxnSpPr>
            <p:nvPr/>
          </p:nvCxnSpPr>
          <p:spPr bwMode="auto">
            <a:xfrm rot="5400000" flipH="1" flipV="1">
              <a:off x="2535223" y="4179099"/>
              <a:ext cx="929488" cy="794"/>
            </a:xfrm>
            <a:prstGeom prst="line">
              <a:avLst/>
            </a:prstGeom>
            <a:noFill/>
            <a:ln w="9525" algn="ctr">
              <a:solidFill>
                <a:schemeClr val="tx1"/>
              </a:solidFill>
              <a:round/>
              <a:headEnd type="oval" w="med" len="med"/>
              <a:tailEnd type="arrow" w="med" len="med"/>
            </a:ln>
            <a:extLst>
              <a:ext uri="{909E8E84-426E-40DD-AFC4-6F175D3DCCD1}">
                <a14:hiddenFill xmlns:a14="http://schemas.microsoft.com/office/drawing/2010/main">
                  <a:noFill/>
                </a14:hiddenFill>
              </a:ext>
            </a:extLst>
          </p:spPr>
        </p:cxnSp>
        <p:sp>
          <p:nvSpPr>
            <p:cNvPr id="54292" name="テキスト ボックス 112"/>
            <p:cNvSpPr txBox="1">
              <a:spLocks noChangeArrowheads="1"/>
            </p:cNvSpPr>
            <p:nvPr/>
          </p:nvSpPr>
          <p:spPr bwMode="auto">
            <a:xfrm>
              <a:off x="2786050" y="4611539"/>
              <a:ext cx="50006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1000">
                  <a:latin typeface="MeiryoKe_PGothic" pitchFamily="50" charset="-128"/>
                  <a:ea typeface="MeiryoKe_PGothic" pitchFamily="50" charset="-128"/>
                </a:rPr>
                <a:t>100%</a:t>
              </a:r>
              <a:endParaRPr lang="ja-JP" altLang="en-US" sz="1000">
                <a:latin typeface="MeiryoKe_PGothic" pitchFamily="50" charset="-128"/>
                <a:ea typeface="MeiryoKe_PGothic" pitchFamily="50" charset="-128"/>
              </a:endParaRPr>
            </a:p>
          </p:txBody>
        </p:sp>
      </p:grpSp>
      <p:sp>
        <p:nvSpPr>
          <p:cNvPr id="54279" name="テキスト ボックス 19"/>
          <p:cNvSpPr txBox="1">
            <a:spLocks noChangeArrowheads="1"/>
          </p:cNvSpPr>
          <p:nvPr/>
        </p:nvSpPr>
        <p:spPr bwMode="auto">
          <a:xfrm>
            <a:off x="857250" y="4572000"/>
            <a:ext cx="3286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0975" indent="-180975"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spcBef>
                <a:spcPct val="20000"/>
              </a:spcBef>
              <a:buFont typeface="Arial" pitchFamily="34" charset="0"/>
              <a:buChar char="•"/>
            </a:pPr>
            <a:r>
              <a:rPr lang="en-US" altLang="ja-JP" sz="1000">
                <a:latin typeface="Verdana" pitchFamily="34" charset="0"/>
                <a:ea typeface="ＭＳ ゴシック" pitchFamily="49" charset="-128"/>
              </a:rPr>
              <a:t>Toppers_shapes.vizに定義</a:t>
            </a:r>
            <a:r>
              <a:rPr lang="ja-JP" altLang="en-US" sz="1000">
                <a:latin typeface="Verdana" pitchFamily="34" charset="0"/>
                <a:ea typeface="ＭＳ ゴシック" pitchFamily="49" charset="-128"/>
              </a:rPr>
              <a:t>．</a:t>
            </a:r>
          </a:p>
          <a:p>
            <a:pPr eaLnBrk="1" hangingPunct="1">
              <a:spcBef>
                <a:spcPct val="20000"/>
              </a:spcBef>
              <a:buFont typeface="Arial" pitchFamily="34" charset="0"/>
              <a:buChar char="•"/>
            </a:pPr>
            <a:r>
              <a:rPr lang="en-US" altLang="ja-JP" sz="1000">
                <a:latin typeface="Verdana" pitchFamily="34" charset="0"/>
                <a:ea typeface="ＭＳ ゴシック" pitchFamily="49" charset="-128"/>
              </a:rPr>
              <a:t>“handlerDormantShapes”</a:t>
            </a:r>
            <a:r>
              <a:rPr lang="ja-JP" altLang="en-US" sz="1000">
                <a:latin typeface="Verdana" pitchFamily="34" charset="0"/>
                <a:ea typeface="ＭＳ ゴシック" pitchFamily="49" charset="-128"/>
              </a:rPr>
              <a:t>は，</a:t>
            </a:r>
            <a:r>
              <a:rPr lang="en-US" altLang="ja-JP" sz="1000">
                <a:latin typeface="Verdana" pitchFamily="34" charset="0"/>
                <a:ea typeface="ＭＳ ゴシック" pitchFamily="49" charset="-128"/>
              </a:rPr>
              <a:t>dormantShapes</a:t>
            </a:r>
            <a:r>
              <a:rPr lang="ja-JP" altLang="en-US" sz="1000">
                <a:latin typeface="Verdana" pitchFamily="34" charset="0"/>
                <a:ea typeface="ＭＳ ゴシック" pitchFamily="49" charset="-128"/>
              </a:rPr>
              <a:t>を名前だけ変えて定義したもの．</a:t>
            </a:r>
            <a:endParaRPr lang="en-US" altLang="ja-JP" sz="1000">
              <a:latin typeface="Verdana" pitchFamily="34" charset="0"/>
              <a:ea typeface="ＭＳ ゴシック" pitchFamily="49" charset="-128"/>
            </a:endParaRPr>
          </a:p>
          <a:p>
            <a:pPr eaLnBrk="1" hangingPunct="1"/>
            <a:endParaRPr lang="ja-JP" altLang="en-US" sz="1000">
              <a:latin typeface="Verdana" pitchFamily="34" charset="0"/>
              <a:ea typeface="ＭＳ ゴシック" pitchFamily="49" charset="-128"/>
            </a:endParaRPr>
          </a:p>
        </p:txBody>
      </p:sp>
      <p:sp>
        <p:nvSpPr>
          <p:cNvPr id="54280" name="正方形/長方形 21"/>
          <p:cNvSpPr>
            <a:spLocks noChangeArrowheads="1"/>
          </p:cNvSpPr>
          <p:nvPr/>
        </p:nvSpPr>
        <p:spPr bwMode="auto">
          <a:xfrm>
            <a:off x="1928813" y="3286125"/>
            <a:ext cx="785812" cy="714375"/>
          </a:xfrm>
          <a:prstGeom prst="rect">
            <a:avLst/>
          </a:prstGeom>
          <a:solidFill>
            <a:srgbClr val="0070C0">
              <a:alpha val="49019"/>
            </a:srgbClr>
          </a:solidFill>
          <a:ln w="28575" algn="ctr">
            <a:solidFill>
              <a:srgbClr val="0070C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54281" name="正方形/長方形 22"/>
          <p:cNvSpPr>
            <a:spLocks noChangeArrowheads="1"/>
          </p:cNvSpPr>
          <p:nvPr/>
        </p:nvSpPr>
        <p:spPr bwMode="auto">
          <a:xfrm>
            <a:off x="1000125" y="2928938"/>
            <a:ext cx="2143125" cy="1357312"/>
          </a:xfrm>
          <a:prstGeom prst="rect">
            <a:avLst/>
          </a:prstGeom>
          <a:noFill/>
          <a:ln w="28575"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type="sldNum" sz="quarter" idx="10"/>
          </p:nvPr>
        </p:nvSpPr>
        <p:spPr/>
        <p:txBody>
          <a:bodyPr/>
          <a:lstStyle/>
          <a:p>
            <a:pPr>
              <a:defRPr/>
            </a:pPr>
            <a:fld id="{DECDE4BE-A54E-4BF3-A4FB-631FBA7051FF}" type="slidenum">
              <a:rPr lang="ja-JP" altLang="en-US"/>
              <a:pPr>
                <a:defRPr/>
              </a:pPr>
              <a:t>51</a:t>
            </a:fld>
            <a:endParaRPr lang="ja-JP" altLang="en-US"/>
          </a:p>
        </p:txBody>
      </p:sp>
      <p:sp>
        <p:nvSpPr>
          <p:cNvPr id="55299" name="タイトル 1"/>
          <p:cNvSpPr>
            <a:spLocks noGrp="1"/>
          </p:cNvSpPr>
          <p:nvPr>
            <p:ph type="title"/>
          </p:nvPr>
        </p:nvSpPr>
        <p:spPr/>
        <p:txBody>
          <a:bodyPr/>
          <a:lstStyle/>
          <a:p>
            <a:pPr eaLnBrk="1" hangingPunct="1"/>
            <a:r>
              <a:rPr lang="ja-JP" altLang="en-US" smtClean="0"/>
              <a:t>５．周期ハンドラの可視化ルールの定義</a:t>
            </a:r>
          </a:p>
        </p:txBody>
      </p:sp>
      <p:sp>
        <p:nvSpPr>
          <p:cNvPr id="55300" name="コンテンツ プレースホルダ 2"/>
          <p:cNvSpPr>
            <a:spLocks noGrp="1"/>
          </p:cNvSpPr>
          <p:nvPr>
            <p:ph sz="half" idx="1"/>
          </p:nvPr>
        </p:nvSpPr>
        <p:spPr>
          <a:xfrm>
            <a:off x="304800" y="990600"/>
            <a:ext cx="8482013" cy="795338"/>
          </a:xfrm>
        </p:spPr>
        <p:txBody>
          <a:bodyPr/>
          <a:lstStyle/>
          <a:p>
            <a:pPr eaLnBrk="1" hangingPunct="1"/>
            <a:r>
              <a:rPr lang="ja-JP" altLang="en-US" sz="2400" smtClean="0"/>
              <a:t>次は可視化ルールの定義です．</a:t>
            </a:r>
            <a:endParaRPr lang="en-US" altLang="ja-JP" sz="2400" smtClean="0"/>
          </a:p>
          <a:p>
            <a:pPr eaLnBrk="1" hangingPunct="1"/>
            <a:endParaRPr lang="en-US" altLang="ja-JP" sz="2400" smtClean="0"/>
          </a:p>
          <a:p>
            <a:pPr eaLnBrk="1" hangingPunct="1"/>
            <a:endParaRPr lang="ja-JP" altLang="en-US" sz="2400" smtClean="0"/>
          </a:p>
          <a:p>
            <a:pPr eaLnBrk="1" hangingPunct="1"/>
            <a:endParaRPr lang="en-US" altLang="ja-JP" sz="2400" smtClean="0"/>
          </a:p>
          <a:p>
            <a:pPr eaLnBrk="1" hangingPunct="1"/>
            <a:endParaRPr lang="en-US" altLang="ja-JP" sz="2400" smtClean="0"/>
          </a:p>
          <a:p>
            <a:pPr eaLnBrk="1" hangingPunct="1"/>
            <a:endParaRPr lang="en-US" altLang="ja-JP" sz="2400" smtClean="0"/>
          </a:p>
          <a:p>
            <a:pPr eaLnBrk="1" hangingPunct="1"/>
            <a:endParaRPr lang="en-US" altLang="ja-JP" sz="2400" smtClean="0"/>
          </a:p>
          <a:p>
            <a:pPr eaLnBrk="1" hangingPunct="1"/>
            <a:endParaRPr lang="en-US" altLang="ja-JP" sz="2400" smtClean="0"/>
          </a:p>
          <a:p>
            <a:pPr eaLnBrk="1" hangingPunct="1"/>
            <a:endParaRPr lang="ja-JP" altLang="en-US" sz="2400" smtClean="0"/>
          </a:p>
        </p:txBody>
      </p:sp>
      <p:sp>
        <p:nvSpPr>
          <p:cNvPr id="55301" name="コンテンツ プレースホルダ 4"/>
          <p:cNvSpPr>
            <a:spLocks noGrp="1"/>
          </p:cNvSpPr>
          <p:nvPr>
            <p:ph sz="half" idx="2"/>
          </p:nvPr>
        </p:nvSpPr>
        <p:spPr>
          <a:xfrm>
            <a:off x="500063" y="1714500"/>
            <a:ext cx="8262937" cy="4405313"/>
          </a:xfrm>
        </p:spPr>
        <p:txBody>
          <a:bodyPr/>
          <a:lstStyle/>
          <a:p>
            <a:pPr eaLnBrk="1" hangingPunct="1">
              <a:buFont typeface="Wingdings" pitchFamily="2" charset="2"/>
              <a:buNone/>
            </a:pPr>
            <a:r>
              <a:rPr lang="en-US" altLang="ja-JP" sz="1400" smtClean="0">
                <a:latin typeface="ＭＳ ゴシック" pitchFamily="49" charset="-128"/>
              </a:rPr>
              <a:t>"</a:t>
            </a:r>
            <a:r>
              <a:rPr lang="en-US" altLang="ja-JP" sz="1400" b="1" smtClean="0">
                <a:latin typeface="ＭＳ ゴシック" pitchFamily="49" charset="-128"/>
              </a:rPr>
              <a:t>cyclicStateChange</a:t>
            </a:r>
            <a:r>
              <a:rPr lang="en-US" altLang="ja-JP" sz="1400" smtClean="0">
                <a:latin typeface="ＭＳ ゴシック" pitchFamily="49" charset="-128"/>
              </a:rPr>
              <a:t>":{</a:t>
            </a:r>
          </a:p>
          <a:p>
            <a:pPr eaLnBrk="1" hangingPunct="1">
              <a:buFont typeface="Wingdings" pitchFamily="2" charset="2"/>
              <a:buNone/>
            </a:pPr>
            <a:r>
              <a:rPr lang="en-US" altLang="ja-JP" sz="1400" smtClean="0">
                <a:latin typeface="ＭＳ ゴシック" pitchFamily="49" charset="-128"/>
              </a:rPr>
              <a:t>		"DisplayName":"</a:t>
            </a:r>
            <a:r>
              <a:rPr lang="ja-JP" altLang="en-US" sz="1400" smtClean="0">
                <a:latin typeface="ＭＳ ゴシック" pitchFamily="49" charset="-128"/>
              </a:rPr>
              <a:t>状態遷移</a:t>
            </a:r>
            <a:r>
              <a:rPr lang="en-US" altLang="ja-JP" sz="1400" smtClean="0">
                <a:latin typeface="ＭＳ ゴシック" pitchFamily="49" charset="-128"/>
              </a:rPr>
              <a:t>",</a:t>
            </a:r>
          </a:p>
          <a:p>
            <a:pPr eaLnBrk="1" hangingPunct="1">
              <a:buFont typeface="Wingdings" pitchFamily="2" charset="2"/>
              <a:buNone/>
            </a:pPr>
            <a:r>
              <a:rPr lang="en-US" altLang="ja-JP" sz="1400" smtClean="0">
                <a:latin typeface="ＭＳ ゴシック" pitchFamily="49" charset="-128"/>
              </a:rPr>
              <a:t>		"Target":"CyclicHandler",</a:t>
            </a:r>
          </a:p>
          <a:p>
            <a:pPr eaLnBrk="1" hangingPunct="1">
              <a:buFont typeface="Wingdings" pitchFamily="2" charset="2"/>
              <a:buNone/>
            </a:pPr>
            <a:r>
              <a:rPr lang="en-US" altLang="ja-JP" sz="1400" smtClean="0">
                <a:latin typeface="ＭＳ ゴシック" pitchFamily="49" charset="-128"/>
              </a:rPr>
              <a:t>		"Shapes":{</a:t>
            </a:r>
          </a:p>
          <a:p>
            <a:pPr eaLnBrk="1" hangingPunct="1">
              <a:buFont typeface="Wingdings" pitchFamily="2" charset="2"/>
              <a:buNone/>
            </a:pPr>
            <a:r>
              <a:rPr lang="en-US" altLang="ja-JP" sz="1400" smtClean="0">
                <a:latin typeface="ＭＳ ゴシック" pitchFamily="49" charset="-128"/>
              </a:rPr>
              <a:t>			"callCyclicEvent":{</a:t>
            </a:r>
          </a:p>
          <a:p>
            <a:pPr eaLnBrk="1" hangingPunct="1">
              <a:buFont typeface="Wingdings" pitchFamily="2" charset="2"/>
              <a:buNone/>
            </a:pPr>
            <a:r>
              <a:rPr lang="en-US" altLang="ja-JP" sz="1400" smtClean="0">
                <a:latin typeface="ＭＳ ゴシック" pitchFamily="49" charset="-128"/>
              </a:rPr>
              <a:t>				"DisplayName":"</a:t>
            </a:r>
            <a:r>
              <a:rPr lang="ja-JP" altLang="en-US" sz="1400" smtClean="0">
                <a:latin typeface="ＭＳ ゴシック" pitchFamily="49" charset="-128"/>
              </a:rPr>
              <a:t>状態</a:t>
            </a:r>
            <a:r>
              <a:rPr lang="en-US" altLang="ja-JP" sz="1400" smtClean="0">
                <a:latin typeface="ＭＳ ゴシック" pitchFamily="49" charset="-128"/>
              </a:rPr>
              <a:t>",</a:t>
            </a:r>
          </a:p>
          <a:p>
            <a:pPr eaLnBrk="1" hangingPunct="1">
              <a:buFont typeface="Wingdings" pitchFamily="2" charset="2"/>
              <a:buNone/>
            </a:pPr>
            <a:r>
              <a:rPr lang="en-US" altLang="ja-JP" sz="1400" smtClean="0">
                <a:latin typeface="ＭＳ ゴシック" pitchFamily="49" charset="-128"/>
              </a:rPr>
              <a:t>				"From":"${TARGET}.state",</a:t>
            </a:r>
          </a:p>
          <a:p>
            <a:pPr eaLnBrk="1" hangingPunct="1">
              <a:buFont typeface="Wingdings" pitchFamily="2" charset="2"/>
              <a:buNone/>
            </a:pPr>
            <a:r>
              <a:rPr lang="en-US" altLang="ja-JP" sz="1400" smtClean="0">
                <a:latin typeface="ＭＳ ゴシック" pitchFamily="49" charset="-128"/>
              </a:rPr>
              <a:t>				"To":"${TARGET}.state",</a:t>
            </a:r>
          </a:p>
          <a:p>
            <a:pPr eaLnBrk="1" hangingPunct="1">
              <a:buFont typeface="Wingdings" pitchFamily="2" charset="2"/>
              <a:buNone/>
            </a:pPr>
            <a:r>
              <a:rPr lang="en-US" altLang="ja-JP" sz="1400" smtClean="0">
                <a:latin typeface="ＭＳ ゴシック" pitchFamily="49" charset="-128"/>
              </a:rPr>
              <a:t>				"Figures":{</a:t>
            </a:r>
          </a:p>
          <a:p>
            <a:pPr eaLnBrk="1" hangingPunct="1">
              <a:buFont typeface="Wingdings" pitchFamily="2" charset="2"/>
              <a:buNone/>
            </a:pPr>
            <a:r>
              <a:rPr lang="en-US" altLang="ja-JP" sz="1400" smtClean="0">
                <a:latin typeface="ＭＳ ゴシック" pitchFamily="49" charset="-128"/>
              </a:rPr>
              <a:t>		   			 "${FROM_VAL}==RUNNING":"handlerRunningShapes",</a:t>
            </a:r>
          </a:p>
          <a:p>
            <a:pPr eaLnBrk="1" hangingPunct="1">
              <a:buFont typeface="Wingdings" pitchFamily="2" charset="2"/>
              <a:buNone/>
            </a:pPr>
            <a:r>
              <a:rPr lang="en-US" altLang="ja-JP" sz="1400" smtClean="0">
                <a:latin typeface="ＭＳ ゴシック" pitchFamily="49" charset="-128"/>
              </a:rPr>
              <a:t>					</a:t>
            </a:r>
            <a:r>
              <a:rPr lang="ja-JP" altLang="en-US" sz="1400" smtClean="0">
                <a:latin typeface="ＭＳ ゴシック" pitchFamily="49" charset="-128"/>
              </a:rPr>
              <a:t> </a:t>
            </a:r>
            <a:r>
              <a:rPr lang="en-US" altLang="ja-JP" sz="1400" smtClean="0">
                <a:latin typeface="ＭＳ ゴシック" pitchFamily="49" charset="-128"/>
              </a:rPr>
              <a:t>"${FROM_VAL}==DORMANT":"handlerDormantShapes"</a:t>
            </a:r>
          </a:p>
          <a:p>
            <a:pPr eaLnBrk="1" hangingPunct="1">
              <a:buFont typeface="Wingdings" pitchFamily="2" charset="2"/>
              <a:buNone/>
            </a:pPr>
            <a:r>
              <a:rPr lang="en-US" altLang="ja-JP" sz="1400" smtClean="0">
                <a:latin typeface="ＭＳ ゴシック" pitchFamily="49" charset="-128"/>
              </a:rPr>
              <a:t>				}</a:t>
            </a:r>
          </a:p>
          <a:p>
            <a:pPr eaLnBrk="1" hangingPunct="1">
              <a:buFont typeface="Wingdings" pitchFamily="2" charset="2"/>
              <a:buNone/>
            </a:pPr>
            <a:r>
              <a:rPr lang="en-US" altLang="ja-JP" sz="1400" smtClean="0">
                <a:latin typeface="ＭＳ ゴシック" pitchFamily="49" charset="-128"/>
              </a:rPr>
              <a:t>			}</a:t>
            </a:r>
          </a:p>
          <a:p>
            <a:pPr eaLnBrk="1" hangingPunct="1">
              <a:buFont typeface="Wingdings" pitchFamily="2" charset="2"/>
              <a:buNone/>
            </a:pPr>
            <a:r>
              <a:rPr lang="en-US" altLang="ja-JP" sz="1400" smtClean="0">
                <a:latin typeface="ＭＳ ゴシック" pitchFamily="49" charset="-128"/>
              </a:rPr>
              <a:t>		 }</a:t>
            </a:r>
          </a:p>
          <a:p>
            <a:pPr eaLnBrk="1" hangingPunct="1">
              <a:buFont typeface="Wingdings" pitchFamily="2" charset="2"/>
              <a:buNone/>
            </a:pPr>
            <a:r>
              <a:rPr lang="en-US" altLang="ja-JP" sz="1400" smtClean="0">
                <a:latin typeface="ＭＳ ゴシック" pitchFamily="49" charset="-128"/>
              </a:rPr>
              <a:t>	}</a:t>
            </a:r>
          </a:p>
          <a:p>
            <a:pPr eaLnBrk="1" hangingPunct="1">
              <a:buFont typeface="Wingdings" pitchFamily="2" charset="2"/>
              <a:buNone/>
            </a:pPr>
            <a:endParaRPr lang="en-US" altLang="ja-JP" sz="1400" smtClean="0">
              <a:latin typeface="ＭＳ ゴシック" pitchFamily="49" charset="-128"/>
            </a:endParaRPr>
          </a:p>
          <a:p>
            <a:pPr eaLnBrk="1" hangingPunct="1"/>
            <a:r>
              <a:rPr lang="en-US" altLang="ja-JP" sz="1400" smtClean="0">
                <a:latin typeface="ＭＳ ゴシック" pitchFamily="49" charset="-128"/>
              </a:rPr>
              <a:t>Toppers_rules.viz</a:t>
            </a:r>
            <a:r>
              <a:rPr lang="ja-JP" altLang="en-US" sz="1400" smtClean="0">
                <a:latin typeface="ＭＳ ゴシック" pitchFamily="49" charset="-128"/>
              </a:rPr>
              <a:t>に定義．</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5"/>
          <p:cNvSpPr>
            <a:spLocks noGrp="1" noChangeArrowheads="1"/>
          </p:cNvSpPr>
          <p:nvPr>
            <p:ph type="sldNum" sz="quarter" idx="10"/>
          </p:nvPr>
        </p:nvSpPr>
        <p:spPr/>
        <p:txBody>
          <a:bodyPr/>
          <a:lstStyle/>
          <a:p>
            <a:pPr>
              <a:defRPr/>
            </a:pPr>
            <a:fld id="{2F658B17-1E3A-47CB-A0D9-EC4FE4A45BF2}" type="slidenum">
              <a:rPr lang="ja-JP" altLang="en-US"/>
              <a:pPr>
                <a:defRPr/>
              </a:pPr>
              <a:t>52</a:t>
            </a:fld>
            <a:endParaRPr lang="ja-JP" altLang="en-US"/>
          </a:p>
        </p:txBody>
      </p:sp>
      <p:sp>
        <p:nvSpPr>
          <p:cNvPr id="56323" name="タイトル 1"/>
          <p:cNvSpPr>
            <a:spLocks noGrp="1"/>
          </p:cNvSpPr>
          <p:nvPr>
            <p:ph type="title"/>
          </p:nvPr>
        </p:nvSpPr>
        <p:spPr/>
        <p:txBody>
          <a:bodyPr/>
          <a:lstStyle/>
          <a:p>
            <a:pPr eaLnBrk="1" hangingPunct="1"/>
            <a:r>
              <a:rPr lang="ja-JP" altLang="en-US" smtClean="0"/>
              <a:t>６．出力される図形の確認．</a:t>
            </a:r>
          </a:p>
        </p:txBody>
      </p:sp>
      <p:sp>
        <p:nvSpPr>
          <p:cNvPr id="56324" name="コンテンツ プレースホルダ 2"/>
          <p:cNvSpPr>
            <a:spLocks noGrp="1"/>
          </p:cNvSpPr>
          <p:nvPr>
            <p:ph idx="1"/>
          </p:nvPr>
        </p:nvSpPr>
        <p:spPr/>
        <p:txBody>
          <a:bodyPr/>
          <a:lstStyle/>
          <a:p>
            <a:pPr eaLnBrk="1" hangingPunct="1"/>
            <a:endParaRPr lang="en-US" altLang="ja-JP" smtClean="0"/>
          </a:p>
          <a:p>
            <a:pPr eaLnBrk="1" hangingPunct="1"/>
            <a:r>
              <a:rPr lang="ja-JP" altLang="en-US" smtClean="0"/>
              <a:t>希望図形のように出力されたか確認します．</a:t>
            </a:r>
          </a:p>
        </p:txBody>
      </p:sp>
      <p:cxnSp>
        <p:nvCxnSpPr>
          <p:cNvPr id="56325" name="直線コネクタ 40"/>
          <p:cNvCxnSpPr>
            <a:cxnSpLocks noChangeShapeType="1"/>
          </p:cNvCxnSpPr>
          <p:nvPr/>
        </p:nvCxnSpPr>
        <p:spPr bwMode="auto">
          <a:xfrm>
            <a:off x="2071688" y="3857625"/>
            <a:ext cx="5786437" cy="1588"/>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4" name="テキスト ボックス 43"/>
          <p:cNvSpPr txBox="1"/>
          <p:nvPr/>
        </p:nvSpPr>
        <p:spPr bwMode="auto">
          <a:xfrm>
            <a:off x="2000250" y="3857625"/>
            <a:ext cx="857250" cy="254000"/>
          </a:xfrm>
          <a:prstGeom prst="rect">
            <a:avLst/>
          </a:prstGeom>
          <a:noFill/>
        </p:spPr>
        <p:txBody>
          <a:bodyPr>
            <a:spAutoFit/>
          </a:bodyPr>
          <a:lstStyle/>
          <a:p>
            <a:pPr fontAlgn="auto">
              <a:spcBef>
                <a:spcPts val="0"/>
              </a:spcBef>
              <a:spcAft>
                <a:spcPts val="0"/>
              </a:spcAft>
              <a:defRPr/>
            </a:pPr>
            <a:r>
              <a:rPr lang="en-US" altLang="ja-JP" sz="1050" dirty="0" err="1">
                <a:latin typeface="+mn-lt"/>
                <a:ea typeface="+mn-ea"/>
              </a:rPr>
              <a:t>sta_cyc</a:t>
            </a:r>
            <a:r>
              <a:rPr lang="en-US" altLang="ja-JP" sz="1050" dirty="0">
                <a:latin typeface="+mn-lt"/>
                <a:ea typeface="+mn-ea"/>
              </a:rPr>
              <a:t>()</a:t>
            </a:r>
            <a:endParaRPr lang="ja-JP" altLang="en-US" sz="1050" dirty="0">
              <a:latin typeface="+mn-lt"/>
              <a:ea typeface="+mn-ea"/>
            </a:endParaRPr>
          </a:p>
        </p:txBody>
      </p:sp>
      <p:sp>
        <p:nvSpPr>
          <p:cNvPr id="45" name="テキスト ボックス 44"/>
          <p:cNvSpPr txBox="1"/>
          <p:nvPr/>
        </p:nvSpPr>
        <p:spPr bwMode="auto">
          <a:xfrm>
            <a:off x="7286625" y="3857625"/>
            <a:ext cx="857250" cy="254000"/>
          </a:xfrm>
          <a:prstGeom prst="rect">
            <a:avLst/>
          </a:prstGeom>
          <a:noFill/>
        </p:spPr>
        <p:txBody>
          <a:bodyPr>
            <a:spAutoFit/>
          </a:bodyPr>
          <a:lstStyle/>
          <a:p>
            <a:pPr fontAlgn="auto">
              <a:spcBef>
                <a:spcPts val="0"/>
              </a:spcBef>
              <a:spcAft>
                <a:spcPts val="0"/>
              </a:spcAft>
              <a:defRPr/>
            </a:pPr>
            <a:r>
              <a:rPr lang="en-US" altLang="ja-JP" sz="1050" dirty="0" err="1">
                <a:latin typeface="+mn-lt"/>
                <a:ea typeface="+mn-ea"/>
              </a:rPr>
              <a:t>stp_cyc</a:t>
            </a:r>
            <a:r>
              <a:rPr lang="en-US" altLang="ja-JP" sz="1050" dirty="0">
                <a:latin typeface="+mn-lt"/>
                <a:ea typeface="+mn-ea"/>
              </a:rPr>
              <a:t>()</a:t>
            </a:r>
            <a:endParaRPr lang="ja-JP" altLang="en-US" sz="1050" dirty="0">
              <a:latin typeface="+mn-lt"/>
              <a:ea typeface="+mn-ea"/>
            </a:endParaRPr>
          </a:p>
        </p:txBody>
      </p:sp>
      <p:sp>
        <p:nvSpPr>
          <p:cNvPr id="47" name="テキスト ボックス 46"/>
          <p:cNvSpPr txBox="1"/>
          <p:nvPr/>
        </p:nvSpPr>
        <p:spPr bwMode="auto">
          <a:xfrm>
            <a:off x="1143000" y="4000500"/>
            <a:ext cx="785813" cy="244475"/>
          </a:xfrm>
          <a:prstGeom prst="rect">
            <a:avLst/>
          </a:prstGeom>
          <a:noFill/>
        </p:spPr>
        <p:txBody>
          <a:bodyPr>
            <a:spAutoFit/>
          </a:bodyPr>
          <a:lstStyle/>
          <a:p>
            <a:pPr fontAlgn="auto">
              <a:spcBef>
                <a:spcPts val="0"/>
              </a:spcBef>
              <a:spcAft>
                <a:spcPts val="0"/>
              </a:spcAft>
              <a:defRPr/>
            </a:pPr>
            <a:r>
              <a:rPr lang="ja-JP" altLang="en-US" sz="1050" dirty="0">
                <a:latin typeface="+mn-lt"/>
                <a:ea typeface="+mn-ea"/>
              </a:rPr>
              <a:t>標準ログ</a:t>
            </a:r>
          </a:p>
        </p:txBody>
      </p:sp>
      <p:cxnSp>
        <p:nvCxnSpPr>
          <p:cNvPr id="56329" name="直線コネクタ 49"/>
          <p:cNvCxnSpPr>
            <a:cxnSpLocks noChangeShapeType="1"/>
          </p:cNvCxnSpPr>
          <p:nvPr/>
        </p:nvCxnSpPr>
        <p:spPr bwMode="auto">
          <a:xfrm>
            <a:off x="2286000" y="3143250"/>
            <a:ext cx="857250" cy="1588"/>
          </a:xfrm>
          <a:prstGeom prst="line">
            <a:avLst/>
          </a:prstGeom>
          <a:noFill/>
          <a:ln w="95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6330" name="直線コネクタ 50"/>
          <p:cNvCxnSpPr>
            <a:cxnSpLocks noChangeShapeType="1"/>
          </p:cNvCxnSpPr>
          <p:nvPr/>
        </p:nvCxnSpPr>
        <p:spPr bwMode="auto">
          <a:xfrm>
            <a:off x="3929063" y="3141663"/>
            <a:ext cx="857250" cy="1587"/>
          </a:xfrm>
          <a:prstGeom prst="line">
            <a:avLst/>
          </a:prstGeom>
          <a:noFill/>
          <a:ln w="95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6331" name="直線コネクタ 51"/>
          <p:cNvCxnSpPr>
            <a:cxnSpLocks noChangeShapeType="1"/>
          </p:cNvCxnSpPr>
          <p:nvPr/>
        </p:nvCxnSpPr>
        <p:spPr bwMode="auto">
          <a:xfrm>
            <a:off x="5572125" y="3141663"/>
            <a:ext cx="857250" cy="1587"/>
          </a:xfrm>
          <a:prstGeom prst="line">
            <a:avLst/>
          </a:prstGeom>
          <a:noFill/>
          <a:ln w="95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53" name="テキスト ボックス 52"/>
          <p:cNvSpPr txBox="1"/>
          <p:nvPr/>
        </p:nvSpPr>
        <p:spPr bwMode="auto">
          <a:xfrm>
            <a:off x="1285875" y="3032125"/>
            <a:ext cx="785813" cy="244475"/>
          </a:xfrm>
          <a:prstGeom prst="rect">
            <a:avLst/>
          </a:prstGeom>
          <a:noFill/>
        </p:spPr>
        <p:txBody>
          <a:bodyPr>
            <a:spAutoFit/>
          </a:bodyPr>
          <a:lstStyle/>
          <a:p>
            <a:pPr fontAlgn="auto">
              <a:spcBef>
                <a:spcPts val="0"/>
              </a:spcBef>
              <a:spcAft>
                <a:spcPts val="0"/>
              </a:spcAft>
              <a:defRPr/>
            </a:pPr>
            <a:r>
              <a:rPr lang="ja-JP" altLang="en-US" sz="1050" dirty="0">
                <a:latin typeface="+mn-lt"/>
                <a:ea typeface="+mn-ea"/>
              </a:rPr>
              <a:t>起動周期</a:t>
            </a:r>
          </a:p>
        </p:txBody>
      </p:sp>
      <p:sp>
        <p:nvSpPr>
          <p:cNvPr id="54" name="テキスト ボックス 53"/>
          <p:cNvSpPr txBox="1"/>
          <p:nvPr/>
        </p:nvSpPr>
        <p:spPr bwMode="auto">
          <a:xfrm>
            <a:off x="928688" y="4318000"/>
            <a:ext cx="1214437" cy="244475"/>
          </a:xfrm>
          <a:prstGeom prst="rect">
            <a:avLst/>
          </a:prstGeom>
          <a:noFill/>
        </p:spPr>
        <p:txBody>
          <a:bodyPr>
            <a:spAutoFit/>
          </a:bodyPr>
          <a:lstStyle/>
          <a:p>
            <a:pPr fontAlgn="auto">
              <a:spcBef>
                <a:spcPts val="0"/>
              </a:spcBef>
              <a:spcAft>
                <a:spcPts val="0"/>
              </a:spcAft>
              <a:defRPr/>
            </a:pPr>
            <a:r>
              <a:rPr lang="ja-JP" altLang="en-US" sz="1050" dirty="0">
                <a:latin typeface="+mn-lt"/>
                <a:ea typeface="+mn-ea"/>
              </a:rPr>
              <a:t>正規表現のログ</a:t>
            </a:r>
          </a:p>
        </p:txBody>
      </p:sp>
      <p:sp>
        <p:nvSpPr>
          <p:cNvPr id="56" name="テキスト ボックス 55"/>
          <p:cNvSpPr txBox="1"/>
          <p:nvPr/>
        </p:nvSpPr>
        <p:spPr bwMode="auto">
          <a:xfrm>
            <a:off x="2857500" y="4318000"/>
            <a:ext cx="714375" cy="2444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enter()</a:t>
            </a:r>
            <a:endParaRPr lang="ja-JP" altLang="en-US" sz="1050" dirty="0">
              <a:latin typeface="+mn-lt"/>
              <a:ea typeface="+mn-ea"/>
            </a:endParaRPr>
          </a:p>
        </p:txBody>
      </p:sp>
      <p:sp>
        <p:nvSpPr>
          <p:cNvPr id="57" name="テキスト ボックス 56"/>
          <p:cNvSpPr txBox="1"/>
          <p:nvPr/>
        </p:nvSpPr>
        <p:spPr bwMode="auto">
          <a:xfrm>
            <a:off x="3652838" y="4318000"/>
            <a:ext cx="704850" cy="2444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leave()</a:t>
            </a:r>
            <a:endParaRPr lang="ja-JP" altLang="en-US" sz="1050" dirty="0">
              <a:latin typeface="+mn-lt"/>
              <a:ea typeface="+mn-ea"/>
            </a:endParaRPr>
          </a:p>
        </p:txBody>
      </p:sp>
      <p:sp>
        <p:nvSpPr>
          <p:cNvPr id="58" name="テキスト ボックス 57"/>
          <p:cNvSpPr txBox="1"/>
          <p:nvPr/>
        </p:nvSpPr>
        <p:spPr bwMode="auto">
          <a:xfrm>
            <a:off x="4500563" y="4318000"/>
            <a:ext cx="714375" cy="2444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enter()</a:t>
            </a:r>
            <a:endParaRPr lang="ja-JP" altLang="en-US" sz="1050" dirty="0">
              <a:latin typeface="+mn-lt"/>
              <a:ea typeface="+mn-ea"/>
            </a:endParaRPr>
          </a:p>
        </p:txBody>
      </p:sp>
      <p:sp>
        <p:nvSpPr>
          <p:cNvPr id="59" name="テキスト ボックス 58"/>
          <p:cNvSpPr txBox="1"/>
          <p:nvPr/>
        </p:nvSpPr>
        <p:spPr bwMode="auto">
          <a:xfrm>
            <a:off x="5295900" y="4318000"/>
            <a:ext cx="704850" cy="2444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leave()</a:t>
            </a:r>
            <a:endParaRPr lang="ja-JP" altLang="en-US" sz="1050" dirty="0">
              <a:latin typeface="+mn-lt"/>
              <a:ea typeface="+mn-ea"/>
            </a:endParaRPr>
          </a:p>
        </p:txBody>
      </p:sp>
      <p:sp>
        <p:nvSpPr>
          <p:cNvPr id="60" name="テキスト ボックス 59"/>
          <p:cNvSpPr txBox="1"/>
          <p:nvPr/>
        </p:nvSpPr>
        <p:spPr bwMode="auto">
          <a:xfrm>
            <a:off x="6143625" y="4318000"/>
            <a:ext cx="714375" cy="2444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enter()</a:t>
            </a:r>
            <a:endParaRPr lang="ja-JP" altLang="en-US" sz="1050" dirty="0">
              <a:latin typeface="+mn-lt"/>
              <a:ea typeface="+mn-ea"/>
            </a:endParaRPr>
          </a:p>
        </p:txBody>
      </p:sp>
      <p:sp>
        <p:nvSpPr>
          <p:cNvPr id="61" name="テキスト ボックス 60"/>
          <p:cNvSpPr txBox="1"/>
          <p:nvPr/>
        </p:nvSpPr>
        <p:spPr bwMode="auto">
          <a:xfrm>
            <a:off x="6938963" y="4318000"/>
            <a:ext cx="704850" cy="2444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leave()</a:t>
            </a:r>
            <a:endParaRPr lang="ja-JP" altLang="en-US" sz="1050" dirty="0">
              <a:latin typeface="+mn-lt"/>
              <a:ea typeface="+mn-ea"/>
            </a:endParaRPr>
          </a:p>
        </p:txBody>
      </p:sp>
      <p:sp>
        <p:nvSpPr>
          <p:cNvPr id="62" name="テキスト ボックス 61"/>
          <p:cNvSpPr txBox="1"/>
          <p:nvPr/>
        </p:nvSpPr>
        <p:spPr bwMode="auto">
          <a:xfrm>
            <a:off x="2786063" y="4530725"/>
            <a:ext cx="857250" cy="2444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RUNNING</a:t>
            </a:r>
            <a:endParaRPr lang="ja-JP" altLang="en-US" sz="1050" dirty="0">
              <a:latin typeface="+mn-lt"/>
              <a:ea typeface="+mn-ea"/>
            </a:endParaRPr>
          </a:p>
        </p:txBody>
      </p:sp>
      <p:sp>
        <p:nvSpPr>
          <p:cNvPr id="63" name="テキスト ボックス 62"/>
          <p:cNvSpPr txBox="1"/>
          <p:nvPr/>
        </p:nvSpPr>
        <p:spPr bwMode="auto">
          <a:xfrm>
            <a:off x="3500438" y="4530725"/>
            <a:ext cx="857250" cy="2444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WAITING</a:t>
            </a:r>
            <a:endParaRPr lang="ja-JP" altLang="en-US" sz="1050" dirty="0">
              <a:latin typeface="+mn-lt"/>
              <a:ea typeface="+mn-ea"/>
            </a:endParaRPr>
          </a:p>
        </p:txBody>
      </p:sp>
      <p:sp>
        <p:nvSpPr>
          <p:cNvPr id="64" name="テキスト ボックス 63"/>
          <p:cNvSpPr txBox="1"/>
          <p:nvPr/>
        </p:nvSpPr>
        <p:spPr bwMode="auto">
          <a:xfrm>
            <a:off x="4357688" y="4532313"/>
            <a:ext cx="857250" cy="2444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RUNNING</a:t>
            </a:r>
            <a:endParaRPr lang="ja-JP" altLang="en-US" sz="1050" dirty="0">
              <a:latin typeface="+mn-lt"/>
              <a:ea typeface="+mn-ea"/>
            </a:endParaRPr>
          </a:p>
        </p:txBody>
      </p:sp>
      <p:sp>
        <p:nvSpPr>
          <p:cNvPr id="65" name="テキスト ボックス 64"/>
          <p:cNvSpPr txBox="1"/>
          <p:nvPr/>
        </p:nvSpPr>
        <p:spPr bwMode="auto">
          <a:xfrm>
            <a:off x="5143500" y="4530725"/>
            <a:ext cx="847725" cy="2444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WAITING</a:t>
            </a:r>
            <a:endParaRPr lang="ja-JP" altLang="en-US" sz="1050" dirty="0">
              <a:latin typeface="+mn-lt"/>
              <a:ea typeface="+mn-ea"/>
            </a:endParaRPr>
          </a:p>
        </p:txBody>
      </p:sp>
      <p:sp>
        <p:nvSpPr>
          <p:cNvPr id="66" name="テキスト ボックス 65"/>
          <p:cNvSpPr txBox="1"/>
          <p:nvPr/>
        </p:nvSpPr>
        <p:spPr bwMode="auto">
          <a:xfrm>
            <a:off x="6000750" y="4530725"/>
            <a:ext cx="857250" cy="2444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RUNNING</a:t>
            </a:r>
            <a:endParaRPr lang="ja-JP" altLang="en-US" sz="1050" dirty="0">
              <a:latin typeface="+mn-lt"/>
              <a:ea typeface="+mn-ea"/>
            </a:endParaRPr>
          </a:p>
        </p:txBody>
      </p:sp>
      <p:sp>
        <p:nvSpPr>
          <p:cNvPr id="67" name="テキスト ボックス 66"/>
          <p:cNvSpPr txBox="1"/>
          <p:nvPr/>
        </p:nvSpPr>
        <p:spPr bwMode="auto">
          <a:xfrm>
            <a:off x="6786563" y="4530725"/>
            <a:ext cx="847725" cy="2444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WAITING</a:t>
            </a:r>
            <a:endParaRPr lang="ja-JP" altLang="en-US" sz="1050" dirty="0">
              <a:latin typeface="+mn-lt"/>
              <a:ea typeface="+mn-ea"/>
            </a:endParaRPr>
          </a:p>
        </p:txBody>
      </p:sp>
      <p:sp>
        <p:nvSpPr>
          <p:cNvPr id="68" name="テキスト ボックス 67"/>
          <p:cNvSpPr txBox="1"/>
          <p:nvPr/>
        </p:nvSpPr>
        <p:spPr bwMode="auto">
          <a:xfrm>
            <a:off x="7439025" y="4530725"/>
            <a:ext cx="919163" cy="2444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DORMANT</a:t>
            </a:r>
            <a:endParaRPr lang="ja-JP" altLang="en-US" sz="1050" dirty="0">
              <a:latin typeface="+mn-lt"/>
              <a:ea typeface="+mn-ea"/>
            </a:endParaRPr>
          </a:p>
        </p:txBody>
      </p:sp>
      <p:sp>
        <p:nvSpPr>
          <p:cNvPr id="69" name="テキスト ボックス 68"/>
          <p:cNvSpPr txBox="1"/>
          <p:nvPr/>
        </p:nvSpPr>
        <p:spPr bwMode="auto">
          <a:xfrm>
            <a:off x="1285875" y="4532313"/>
            <a:ext cx="500063" cy="244475"/>
          </a:xfrm>
          <a:prstGeom prst="rect">
            <a:avLst/>
          </a:prstGeom>
          <a:noFill/>
        </p:spPr>
        <p:txBody>
          <a:bodyPr>
            <a:spAutoFit/>
          </a:bodyPr>
          <a:lstStyle/>
          <a:p>
            <a:pPr fontAlgn="auto">
              <a:spcBef>
                <a:spcPts val="0"/>
              </a:spcBef>
              <a:spcAft>
                <a:spcPts val="0"/>
              </a:spcAft>
              <a:defRPr/>
            </a:pPr>
            <a:r>
              <a:rPr lang="ja-JP" altLang="en-US" sz="1050" dirty="0">
                <a:latin typeface="+mn-lt"/>
                <a:ea typeface="+mn-ea"/>
              </a:rPr>
              <a:t>状態</a:t>
            </a:r>
          </a:p>
        </p:txBody>
      </p:sp>
      <p:sp>
        <p:nvSpPr>
          <p:cNvPr id="70" name="テキスト ボックス 69"/>
          <p:cNvSpPr txBox="1"/>
          <p:nvPr/>
        </p:nvSpPr>
        <p:spPr bwMode="auto">
          <a:xfrm>
            <a:off x="1928813" y="4532313"/>
            <a:ext cx="928687" cy="2444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RUNNABLE</a:t>
            </a:r>
            <a:endParaRPr lang="ja-JP" altLang="en-US" sz="1050" dirty="0">
              <a:latin typeface="+mn-lt"/>
              <a:ea typeface="+mn-ea"/>
            </a:endParaRPr>
          </a:p>
        </p:txBody>
      </p:sp>
      <p:cxnSp>
        <p:nvCxnSpPr>
          <p:cNvPr id="56349" name="直線コネクタ 70"/>
          <p:cNvCxnSpPr>
            <a:cxnSpLocks noChangeShapeType="1"/>
          </p:cNvCxnSpPr>
          <p:nvPr/>
        </p:nvCxnSpPr>
        <p:spPr bwMode="auto">
          <a:xfrm rot="5400000">
            <a:off x="2894012" y="4108451"/>
            <a:ext cx="498475" cy="0"/>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56350" name="直線コネクタ 71"/>
          <p:cNvCxnSpPr>
            <a:cxnSpLocks noChangeShapeType="1"/>
          </p:cNvCxnSpPr>
          <p:nvPr/>
        </p:nvCxnSpPr>
        <p:spPr bwMode="auto">
          <a:xfrm rot="5400000">
            <a:off x="3679825" y="4106863"/>
            <a:ext cx="498475" cy="0"/>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56351" name="直線コネクタ 72"/>
          <p:cNvCxnSpPr>
            <a:cxnSpLocks noChangeShapeType="1"/>
          </p:cNvCxnSpPr>
          <p:nvPr/>
        </p:nvCxnSpPr>
        <p:spPr bwMode="auto">
          <a:xfrm rot="5400000">
            <a:off x="4536281" y="4107657"/>
            <a:ext cx="498475" cy="1588"/>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56352" name="直線コネクタ 73"/>
          <p:cNvCxnSpPr>
            <a:cxnSpLocks noChangeShapeType="1"/>
          </p:cNvCxnSpPr>
          <p:nvPr/>
        </p:nvCxnSpPr>
        <p:spPr bwMode="auto">
          <a:xfrm rot="5400000">
            <a:off x="5322094" y="4106069"/>
            <a:ext cx="498475" cy="1587"/>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56353" name="直線コネクタ 74"/>
          <p:cNvCxnSpPr>
            <a:cxnSpLocks noChangeShapeType="1"/>
          </p:cNvCxnSpPr>
          <p:nvPr/>
        </p:nvCxnSpPr>
        <p:spPr bwMode="auto">
          <a:xfrm rot="5400000">
            <a:off x="6179344" y="4107657"/>
            <a:ext cx="498475" cy="1587"/>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56354" name="直線コネクタ 75"/>
          <p:cNvCxnSpPr>
            <a:cxnSpLocks noChangeShapeType="1"/>
          </p:cNvCxnSpPr>
          <p:nvPr/>
        </p:nvCxnSpPr>
        <p:spPr bwMode="auto">
          <a:xfrm rot="5400000">
            <a:off x="6965156" y="4106069"/>
            <a:ext cx="498475" cy="1588"/>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sp>
        <p:nvSpPr>
          <p:cNvPr id="78" name="テキスト ボックス 77"/>
          <p:cNvSpPr txBox="1"/>
          <p:nvPr/>
        </p:nvSpPr>
        <p:spPr bwMode="auto">
          <a:xfrm>
            <a:off x="2714625" y="4071938"/>
            <a:ext cx="857250" cy="2444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enter to…</a:t>
            </a:r>
            <a:endParaRPr lang="ja-JP" altLang="en-US" sz="1050" dirty="0">
              <a:latin typeface="+mn-lt"/>
              <a:ea typeface="+mn-ea"/>
            </a:endParaRPr>
          </a:p>
        </p:txBody>
      </p:sp>
      <p:sp>
        <p:nvSpPr>
          <p:cNvPr id="79" name="テキスト ボックス 78"/>
          <p:cNvSpPr txBox="1"/>
          <p:nvPr/>
        </p:nvSpPr>
        <p:spPr bwMode="auto">
          <a:xfrm>
            <a:off x="3500438" y="4071938"/>
            <a:ext cx="928687" cy="2444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leave to…</a:t>
            </a:r>
            <a:endParaRPr lang="ja-JP" altLang="en-US" sz="1050" dirty="0">
              <a:latin typeface="+mn-lt"/>
              <a:ea typeface="+mn-ea"/>
            </a:endParaRPr>
          </a:p>
        </p:txBody>
      </p:sp>
      <p:sp>
        <p:nvSpPr>
          <p:cNvPr id="80" name="テキスト ボックス 79"/>
          <p:cNvSpPr txBox="1"/>
          <p:nvPr/>
        </p:nvSpPr>
        <p:spPr bwMode="auto">
          <a:xfrm>
            <a:off x="4286250" y="4071938"/>
            <a:ext cx="857250" cy="2444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enter to…</a:t>
            </a:r>
            <a:endParaRPr lang="ja-JP" altLang="en-US" sz="1050" dirty="0">
              <a:latin typeface="+mn-lt"/>
              <a:ea typeface="+mn-ea"/>
            </a:endParaRPr>
          </a:p>
        </p:txBody>
      </p:sp>
      <p:sp>
        <p:nvSpPr>
          <p:cNvPr id="81" name="テキスト ボックス 80"/>
          <p:cNvSpPr txBox="1"/>
          <p:nvPr/>
        </p:nvSpPr>
        <p:spPr bwMode="auto">
          <a:xfrm>
            <a:off x="5072063" y="4071938"/>
            <a:ext cx="928687" cy="2444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leave to…</a:t>
            </a:r>
            <a:endParaRPr lang="ja-JP" altLang="en-US" sz="1050" dirty="0">
              <a:latin typeface="+mn-lt"/>
              <a:ea typeface="+mn-ea"/>
            </a:endParaRPr>
          </a:p>
        </p:txBody>
      </p:sp>
      <p:sp>
        <p:nvSpPr>
          <p:cNvPr id="82" name="テキスト ボックス 81"/>
          <p:cNvSpPr txBox="1"/>
          <p:nvPr/>
        </p:nvSpPr>
        <p:spPr bwMode="auto">
          <a:xfrm>
            <a:off x="6000750" y="4071938"/>
            <a:ext cx="857250" cy="2444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enter to…</a:t>
            </a:r>
            <a:endParaRPr lang="ja-JP" altLang="en-US" sz="1050" dirty="0">
              <a:latin typeface="+mn-lt"/>
              <a:ea typeface="+mn-ea"/>
            </a:endParaRPr>
          </a:p>
        </p:txBody>
      </p:sp>
      <p:sp>
        <p:nvSpPr>
          <p:cNvPr id="83" name="テキスト ボックス 82"/>
          <p:cNvSpPr txBox="1"/>
          <p:nvPr/>
        </p:nvSpPr>
        <p:spPr bwMode="auto">
          <a:xfrm>
            <a:off x="6786563" y="4071938"/>
            <a:ext cx="928687" cy="2444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leave to…</a:t>
            </a:r>
            <a:endParaRPr lang="ja-JP" altLang="en-US" sz="1050" dirty="0">
              <a:latin typeface="+mn-lt"/>
              <a:ea typeface="+mn-ea"/>
            </a:endParaRPr>
          </a:p>
        </p:txBody>
      </p:sp>
      <p:sp>
        <p:nvSpPr>
          <p:cNvPr id="56361" name="正方形/長方形 48"/>
          <p:cNvSpPr>
            <a:spLocks noChangeArrowheads="1"/>
          </p:cNvSpPr>
          <p:nvPr/>
        </p:nvSpPr>
        <p:spPr bwMode="auto">
          <a:xfrm>
            <a:off x="3143250" y="3143250"/>
            <a:ext cx="785813" cy="714375"/>
          </a:xfrm>
          <a:prstGeom prst="rect">
            <a:avLst/>
          </a:prstGeom>
          <a:solidFill>
            <a:srgbClr val="0070C0">
              <a:alpha val="49019"/>
            </a:srgbClr>
          </a:solidFill>
          <a:ln w="28575" algn="ctr">
            <a:solidFill>
              <a:srgbClr val="0070C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56362" name="正方形/長方形 49"/>
          <p:cNvSpPr>
            <a:spLocks noChangeArrowheads="1"/>
          </p:cNvSpPr>
          <p:nvPr/>
        </p:nvSpPr>
        <p:spPr bwMode="auto">
          <a:xfrm>
            <a:off x="4786313" y="3143250"/>
            <a:ext cx="785812" cy="714375"/>
          </a:xfrm>
          <a:prstGeom prst="rect">
            <a:avLst/>
          </a:prstGeom>
          <a:solidFill>
            <a:srgbClr val="0070C0">
              <a:alpha val="49019"/>
            </a:srgbClr>
          </a:solidFill>
          <a:ln w="28575" algn="ctr">
            <a:solidFill>
              <a:srgbClr val="0070C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56363" name="正方形/長方形 50"/>
          <p:cNvSpPr>
            <a:spLocks noChangeArrowheads="1"/>
          </p:cNvSpPr>
          <p:nvPr/>
        </p:nvSpPr>
        <p:spPr bwMode="auto">
          <a:xfrm>
            <a:off x="6429375" y="3143250"/>
            <a:ext cx="785813" cy="714375"/>
          </a:xfrm>
          <a:prstGeom prst="rect">
            <a:avLst/>
          </a:prstGeom>
          <a:solidFill>
            <a:srgbClr val="0070C0">
              <a:alpha val="49019"/>
            </a:srgbClr>
          </a:solidFill>
          <a:ln w="28575" algn="ctr">
            <a:solidFill>
              <a:srgbClr val="0070C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56364" name="正方形/長方形 54"/>
          <p:cNvSpPr>
            <a:spLocks noChangeArrowheads="1"/>
          </p:cNvSpPr>
          <p:nvPr/>
        </p:nvSpPr>
        <p:spPr bwMode="auto">
          <a:xfrm>
            <a:off x="785813" y="2786063"/>
            <a:ext cx="7643812" cy="2286000"/>
          </a:xfrm>
          <a:prstGeom prst="rect">
            <a:avLst/>
          </a:prstGeom>
          <a:noFill/>
          <a:ln w="28575"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56365" name="円/楕円 70"/>
          <p:cNvSpPr>
            <a:spLocks noChangeArrowheads="1"/>
          </p:cNvSpPr>
          <p:nvPr/>
        </p:nvSpPr>
        <p:spPr bwMode="auto">
          <a:xfrm>
            <a:off x="2286000" y="3811588"/>
            <a:ext cx="71438" cy="46037"/>
          </a:xfrm>
          <a:prstGeom prst="ellipse">
            <a:avLst/>
          </a:prstGeom>
          <a:solidFill>
            <a:schemeClr val="tx1"/>
          </a:solidFill>
          <a:ln w="9525" algn="ctr">
            <a:solidFill>
              <a:schemeClr val="tx1"/>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56366" name="円/楕円 71"/>
          <p:cNvSpPr>
            <a:spLocks noChangeArrowheads="1"/>
          </p:cNvSpPr>
          <p:nvPr/>
        </p:nvSpPr>
        <p:spPr bwMode="auto">
          <a:xfrm>
            <a:off x="7572375" y="3811588"/>
            <a:ext cx="71438" cy="46037"/>
          </a:xfrm>
          <a:prstGeom prst="ellipse">
            <a:avLst/>
          </a:prstGeom>
          <a:solidFill>
            <a:schemeClr val="tx1"/>
          </a:solidFill>
          <a:ln w="9525" algn="ctr">
            <a:solidFill>
              <a:schemeClr val="tx1"/>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Grp="1" noChangeArrowheads="1"/>
          </p:cNvSpPr>
          <p:nvPr>
            <p:ph type="sldNum" sz="quarter" idx="10"/>
          </p:nvPr>
        </p:nvSpPr>
        <p:spPr/>
        <p:txBody>
          <a:bodyPr/>
          <a:lstStyle/>
          <a:p>
            <a:pPr>
              <a:defRPr/>
            </a:pPr>
            <a:fld id="{101BFDEA-D9EC-46D2-9A25-7FEAFD38F367}" type="slidenum">
              <a:rPr lang="ja-JP" altLang="en-US"/>
              <a:pPr>
                <a:defRPr/>
              </a:pPr>
              <a:t>6</a:t>
            </a:fld>
            <a:endParaRPr lang="ja-JP" altLang="en-US"/>
          </a:p>
        </p:txBody>
      </p:sp>
      <p:sp>
        <p:nvSpPr>
          <p:cNvPr id="9219" name="タイトル 1"/>
          <p:cNvSpPr>
            <a:spLocks noGrp="1"/>
          </p:cNvSpPr>
          <p:nvPr>
            <p:ph type="title"/>
          </p:nvPr>
        </p:nvSpPr>
        <p:spPr/>
        <p:txBody>
          <a:bodyPr/>
          <a:lstStyle/>
          <a:p>
            <a:pPr eaLnBrk="1" hangingPunct="1"/>
            <a:r>
              <a:rPr lang="ja-JP" altLang="en-US" smtClean="0"/>
              <a:t>ファイル説明</a:t>
            </a:r>
          </a:p>
        </p:txBody>
      </p:sp>
      <p:sp>
        <p:nvSpPr>
          <p:cNvPr id="9220" name="コンテンツ プレースホルダ 2"/>
          <p:cNvSpPr>
            <a:spLocks noGrp="1"/>
          </p:cNvSpPr>
          <p:nvPr>
            <p:ph idx="1"/>
          </p:nvPr>
        </p:nvSpPr>
        <p:spPr>
          <a:xfrm>
            <a:off x="304800" y="857250"/>
            <a:ext cx="8458200" cy="5486400"/>
          </a:xfrm>
        </p:spPr>
        <p:txBody>
          <a:bodyPr/>
          <a:lstStyle/>
          <a:p>
            <a:pPr eaLnBrk="1" hangingPunct="1"/>
            <a:r>
              <a:rPr lang="ja-JP" altLang="en-US" smtClean="0">
                <a:solidFill>
                  <a:srgbClr val="00B050"/>
                </a:solidFill>
              </a:rPr>
              <a:t>実行タスク変化を表すための可視化ルール</a:t>
            </a:r>
            <a:r>
              <a:rPr lang="en-US" altLang="ja-JP" smtClean="0">
                <a:solidFill>
                  <a:srgbClr val="00B050"/>
                </a:solidFill>
              </a:rPr>
              <a:t>(ASP)</a:t>
            </a:r>
          </a:p>
          <a:p>
            <a:pPr eaLnBrk="1" hangingPunct="1">
              <a:buFont typeface="Wingdings" pitchFamily="2" charset="2"/>
              <a:buNone/>
            </a:pPr>
            <a:r>
              <a:rPr lang="ja-JP" altLang="en-US" smtClean="0">
                <a:solidFill>
                  <a:srgbClr val="00B050"/>
                </a:solidFill>
              </a:rPr>
              <a:t>　・ </a:t>
            </a:r>
            <a:r>
              <a:rPr lang="en-US" altLang="ja-JP" smtClean="0">
                <a:solidFill>
                  <a:srgbClr val="00B050"/>
                </a:solidFill>
              </a:rPr>
              <a:t>asp_rules.viz</a:t>
            </a:r>
            <a:r>
              <a:rPr lang="ja-JP" altLang="en-US" smtClean="0">
                <a:solidFill>
                  <a:srgbClr val="00B050"/>
                </a:solidFill>
              </a:rPr>
              <a:t>：可視化ルールの定義</a:t>
            </a:r>
            <a:r>
              <a:rPr lang="en-US" altLang="ja-JP" smtClean="0">
                <a:solidFill>
                  <a:srgbClr val="00B050"/>
                </a:solidFill>
              </a:rPr>
              <a:t> </a:t>
            </a:r>
          </a:p>
          <a:p>
            <a:pPr eaLnBrk="1" hangingPunct="1">
              <a:buFont typeface="Wingdings" pitchFamily="2" charset="2"/>
              <a:buNone/>
            </a:pPr>
            <a:r>
              <a:rPr lang="ja-JP" altLang="en-US" smtClean="0">
                <a:solidFill>
                  <a:srgbClr val="00B050"/>
                </a:solidFill>
              </a:rPr>
              <a:t>　・</a:t>
            </a:r>
            <a:r>
              <a:rPr lang="en-US" altLang="ja-JP" smtClean="0">
                <a:solidFill>
                  <a:srgbClr val="00B050"/>
                </a:solidFill>
              </a:rPr>
              <a:t> asp_shapes.viz </a:t>
            </a:r>
            <a:r>
              <a:rPr lang="ja-JP" altLang="en-US" smtClean="0">
                <a:solidFill>
                  <a:srgbClr val="00B050"/>
                </a:solidFill>
              </a:rPr>
              <a:t>：図形の定義</a:t>
            </a:r>
            <a:endParaRPr lang="en-US" altLang="ja-JP" smtClean="0">
              <a:solidFill>
                <a:srgbClr val="00B050"/>
              </a:solidFill>
            </a:endParaRPr>
          </a:p>
          <a:p>
            <a:pPr eaLnBrk="1" hangingPunct="1"/>
            <a:r>
              <a:rPr lang="ja-JP" altLang="en-US" smtClean="0">
                <a:solidFill>
                  <a:srgbClr val="00B0F0"/>
                </a:solidFill>
              </a:rPr>
              <a:t>リソースの変化を表すための可視化ルール</a:t>
            </a:r>
            <a:r>
              <a:rPr lang="en-US" altLang="ja-JP" smtClean="0">
                <a:solidFill>
                  <a:srgbClr val="00B0F0"/>
                </a:solidFill>
              </a:rPr>
              <a:t>(</a:t>
            </a:r>
            <a:r>
              <a:rPr lang="ja-JP" altLang="en-US" smtClean="0">
                <a:solidFill>
                  <a:srgbClr val="00B0F0"/>
                </a:solidFill>
              </a:rPr>
              <a:t>共通</a:t>
            </a:r>
            <a:r>
              <a:rPr lang="en-US" altLang="ja-JP" smtClean="0">
                <a:solidFill>
                  <a:srgbClr val="00B0F0"/>
                </a:solidFill>
              </a:rPr>
              <a:t>)</a:t>
            </a:r>
            <a:r>
              <a:rPr lang="ja-JP" altLang="en-US" smtClean="0">
                <a:solidFill>
                  <a:srgbClr val="00B0F0"/>
                </a:solidFill>
              </a:rPr>
              <a:t>　</a:t>
            </a:r>
            <a:endParaRPr lang="en-US" altLang="ja-JP" smtClean="0">
              <a:solidFill>
                <a:srgbClr val="00B0F0"/>
              </a:solidFill>
            </a:endParaRPr>
          </a:p>
          <a:p>
            <a:pPr eaLnBrk="1" hangingPunct="1">
              <a:buFont typeface="Wingdings" pitchFamily="2" charset="2"/>
              <a:buNone/>
            </a:pPr>
            <a:r>
              <a:rPr lang="ja-JP" altLang="en-US" smtClean="0">
                <a:solidFill>
                  <a:srgbClr val="00B0F0"/>
                </a:solidFill>
              </a:rPr>
              <a:t>　・ </a:t>
            </a:r>
            <a:r>
              <a:rPr lang="en-US" altLang="ja-JP" smtClean="0">
                <a:solidFill>
                  <a:srgbClr val="00B0F0"/>
                </a:solidFill>
              </a:rPr>
              <a:t>toppers_rules.viz</a:t>
            </a:r>
            <a:r>
              <a:rPr lang="ja-JP" altLang="en-US" smtClean="0">
                <a:solidFill>
                  <a:srgbClr val="00B0F0"/>
                </a:solidFill>
              </a:rPr>
              <a:t>：可視化ルールの定義</a:t>
            </a:r>
            <a:endParaRPr lang="en-US" altLang="ja-JP" smtClean="0">
              <a:solidFill>
                <a:srgbClr val="00B0F0"/>
              </a:solidFill>
            </a:endParaRPr>
          </a:p>
          <a:p>
            <a:pPr eaLnBrk="1" hangingPunct="1">
              <a:buFont typeface="Wingdings" pitchFamily="2" charset="2"/>
              <a:buNone/>
            </a:pPr>
            <a:r>
              <a:rPr lang="ja-JP" altLang="en-US" smtClean="0">
                <a:solidFill>
                  <a:srgbClr val="00B0F0"/>
                </a:solidFill>
              </a:rPr>
              <a:t>　・ </a:t>
            </a:r>
            <a:r>
              <a:rPr lang="en-US" altLang="ja-JP" smtClean="0">
                <a:solidFill>
                  <a:srgbClr val="00B0F0"/>
                </a:solidFill>
              </a:rPr>
              <a:t>toppers_shapes.viz</a:t>
            </a:r>
            <a:r>
              <a:rPr lang="ja-JP" altLang="en-US" smtClean="0">
                <a:solidFill>
                  <a:srgbClr val="00B0F0"/>
                </a:solidFill>
              </a:rPr>
              <a:t>：図形の定義</a:t>
            </a:r>
            <a:endParaRPr lang="en-US" altLang="ja-JP" smtClean="0">
              <a:solidFill>
                <a:srgbClr val="00B0F0"/>
              </a:solidFill>
            </a:endParaRPr>
          </a:p>
          <a:p>
            <a:pPr eaLnBrk="1" hangingPunct="1">
              <a:buFont typeface="Wingdings" pitchFamily="2" charset="2"/>
              <a:buNone/>
            </a:pPr>
            <a:r>
              <a:rPr lang="ja-JP" altLang="en-US" smtClean="0"/>
              <a:t>　</a:t>
            </a:r>
          </a:p>
        </p:txBody>
      </p:sp>
      <p:pic>
        <p:nvPicPr>
          <p:cNvPr id="9221" name="コンテンツ プレースホルダ 5" descr="tlv.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00313" y="3640138"/>
            <a:ext cx="3786187"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正方形/長方形 8"/>
          <p:cNvSpPr>
            <a:spLocks noChangeArrowheads="1"/>
          </p:cNvSpPr>
          <p:nvPr/>
        </p:nvSpPr>
        <p:spPr bwMode="auto">
          <a:xfrm>
            <a:off x="3000375" y="4214813"/>
            <a:ext cx="2357438" cy="214312"/>
          </a:xfrm>
          <a:prstGeom prst="rect">
            <a:avLst/>
          </a:prstGeom>
          <a:noFill/>
          <a:ln w="28575" algn="ctr">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9223" name="正方形/長方形 9"/>
          <p:cNvSpPr>
            <a:spLocks noChangeArrowheads="1"/>
          </p:cNvSpPr>
          <p:nvPr/>
        </p:nvSpPr>
        <p:spPr bwMode="auto">
          <a:xfrm>
            <a:off x="3000375" y="4500563"/>
            <a:ext cx="2357438" cy="1071562"/>
          </a:xfrm>
          <a:prstGeom prst="rect">
            <a:avLst/>
          </a:prstGeom>
          <a:noFill/>
          <a:ln w="28575"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9224" name="直線コネクタ 12"/>
          <p:cNvCxnSpPr>
            <a:cxnSpLocks noChangeShapeType="1"/>
          </p:cNvCxnSpPr>
          <p:nvPr/>
        </p:nvCxnSpPr>
        <p:spPr bwMode="auto">
          <a:xfrm rot="16200000" flipV="1">
            <a:off x="6250781" y="3250407"/>
            <a:ext cx="642937" cy="571500"/>
          </a:xfrm>
          <a:prstGeom prst="line">
            <a:avLst/>
          </a:prstGeom>
          <a:noFill/>
          <a:ln w="2857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9225" name="正方形/長方形 14"/>
          <p:cNvSpPr>
            <a:spLocks noChangeArrowheads="1"/>
          </p:cNvSpPr>
          <p:nvPr/>
        </p:nvSpPr>
        <p:spPr bwMode="auto">
          <a:xfrm>
            <a:off x="285750" y="2214563"/>
            <a:ext cx="8143875" cy="1285875"/>
          </a:xfrm>
          <a:prstGeom prst="rect">
            <a:avLst/>
          </a:prstGeom>
          <a:noFill/>
          <a:ln w="1905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9226" name="テキスト ボックス 15"/>
          <p:cNvSpPr txBox="1">
            <a:spLocks noChangeArrowheads="1"/>
          </p:cNvSpPr>
          <p:nvPr/>
        </p:nvSpPr>
        <p:spPr bwMode="auto">
          <a:xfrm>
            <a:off x="6500813" y="3844925"/>
            <a:ext cx="1857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a:latin typeface="MeiryoKe_PGothic" pitchFamily="50" charset="-128"/>
                <a:ea typeface="MeiryoKe_PGothic" pitchFamily="50" charset="-128"/>
              </a:rPr>
              <a:t>今回の説明対象</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5"/>
          <p:cNvSpPr>
            <a:spLocks noGrp="1" noChangeArrowheads="1"/>
          </p:cNvSpPr>
          <p:nvPr>
            <p:ph type="sldNum" sz="quarter" idx="10"/>
          </p:nvPr>
        </p:nvSpPr>
        <p:spPr/>
        <p:txBody>
          <a:bodyPr/>
          <a:lstStyle/>
          <a:p>
            <a:pPr>
              <a:defRPr/>
            </a:pPr>
            <a:fld id="{E5FF6866-BE8A-458D-8B50-B14C02D7E060}" type="slidenum">
              <a:rPr lang="ja-JP" altLang="en-US"/>
              <a:pPr>
                <a:defRPr/>
              </a:pPr>
              <a:t>7</a:t>
            </a:fld>
            <a:endParaRPr lang="ja-JP" altLang="en-US"/>
          </a:p>
        </p:txBody>
      </p:sp>
      <p:sp>
        <p:nvSpPr>
          <p:cNvPr id="10243" name="タイトル 1"/>
          <p:cNvSpPr>
            <a:spLocks noGrp="1"/>
          </p:cNvSpPr>
          <p:nvPr>
            <p:ph type="title"/>
          </p:nvPr>
        </p:nvSpPr>
        <p:spPr/>
        <p:txBody>
          <a:bodyPr/>
          <a:lstStyle/>
          <a:p>
            <a:pPr eaLnBrk="1" hangingPunct="1"/>
            <a:r>
              <a:rPr lang="ja-JP" altLang="en-US" smtClean="0"/>
              <a:t>可視化変換ルールとは？</a:t>
            </a:r>
          </a:p>
        </p:txBody>
      </p:sp>
      <p:sp>
        <p:nvSpPr>
          <p:cNvPr id="10244" name="コンテンツ プレースホルダ 2"/>
          <p:cNvSpPr>
            <a:spLocks noGrp="1"/>
          </p:cNvSpPr>
          <p:nvPr>
            <p:ph sz="half" idx="1"/>
          </p:nvPr>
        </p:nvSpPr>
        <p:spPr>
          <a:xfrm>
            <a:off x="304800" y="990600"/>
            <a:ext cx="8410575" cy="938213"/>
          </a:xfrm>
        </p:spPr>
        <p:txBody>
          <a:bodyPr/>
          <a:lstStyle/>
          <a:p>
            <a:pPr eaLnBrk="1" hangingPunct="1"/>
            <a:r>
              <a:rPr lang="ja-JP" altLang="en-US" sz="2600" smtClean="0"/>
              <a:t>可視化表示項目毎に要求される表現を，トレースログの内容に従い時系列の図として画面に描画する処理．</a:t>
            </a:r>
          </a:p>
        </p:txBody>
      </p:sp>
      <p:pic>
        <p:nvPicPr>
          <p:cNvPr id="10245" name="コンテンツ プレースホルダ 5" descr="tlv.bmp"/>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857875" y="2362200"/>
            <a:ext cx="2830513" cy="2138363"/>
          </a:xfrm>
        </p:spPr>
      </p:pic>
      <p:pic>
        <p:nvPicPr>
          <p:cNvPr id="10246" name="コンテンツ プレースホルダ 5" descr="tlv.bmp"/>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8788" y="2362200"/>
            <a:ext cx="2755900" cy="213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テキスト ボックス 16"/>
          <p:cNvSpPr txBox="1">
            <a:spLocks noChangeArrowheads="1"/>
          </p:cNvSpPr>
          <p:nvPr/>
        </p:nvSpPr>
        <p:spPr bwMode="auto">
          <a:xfrm>
            <a:off x="6572250" y="5497513"/>
            <a:ext cx="2357438" cy="669925"/>
          </a:xfrm>
          <a:prstGeom prst="rect">
            <a:avLst/>
          </a:prstGeom>
          <a:noFill/>
          <a:ln w="2857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a:latin typeface="MeiryoKe_PGothic" pitchFamily="50" charset="-128"/>
                <a:ea typeface="MeiryoKe_PGothic" pitchFamily="50" charset="-128"/>
              </a:rPr>
              <a:t>可視化変換ルールで，</a:t>
            </a:r>
            <a:r>
              <a:rPr lang="ja-JP" altLang="en-US">
                <a:solidFill>
                  <a:srgbClr val="FF0000"/>
                </a:solidFill>
                <a:latin typeface="MeiryoKe_PGothic" pitchFamily="50" charset="-128"/>
                <a:ea typeface="MeiryoKe_PGothic" pitchFamily="50" charset="-128"/>
              </a:rPr>
              <a:t>図形データ生成</a:t>
            </a:r>
          </a:p>
        </p:txBody>
      </p:sp>
      <p:pic>
        <p:nvPicPr>
          <p:cNvPr id="10248" name="コンテンツ プレースホルダ 5" descr="tlv.bmp"/>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173413" y="4357688"/>
            <a:ext cx="2755900" cy="183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249" name="図形 12"/>
          <p:cNvCxnSpPr>
            <a:cxnSpLocks noChangeShapeType="1"/>
          </p:cNvCxnSpPr>
          <p:nvPr/>
        </p:nvCxnSpPr>
        <p:spPr bwMode="auto">
          <a:xfrm rot="16200000" flipH="1">
            <a:off x="2116932" y="4220369"/>
            <a:ext cx="776287" cy="1336675"/>
          </a:xfrm>
          <a:prstGeom prst="curvedConnector2">
            <a:avLst/>
          </a:prstGeom>
          <a:noFill/>
          <a:ln w="76200" algn="ctr">
            <a:solidFill>
              <a:srgbClr val="92D050"/>
            </a:solidFill>
            <a:round/>
            <a:headEnd/>
            <a:tailEnd type="arrow" w="med" len="med"/>
          </a:ln>
          <a:extLst>
            <a:ext uri="{909E8E84-426E-40DD-AFC4-6F175D3DCCD1}">
              <a14:hiddenFill xmlns:a14="http://schemas.microsoft.com/office/drawing/2010/main">
                <a:noFill/>
              </a14:hiddenFill>
            </a:ext>
          </a:extLst>
        </p:spPr>
      </p:cxnSp>
      <p:cxnSp>
        <p:nvCxnSpPr>
          <p:cNvPr id="10250" name="図形 17"/>
          <p:cNvCxnSpPr>
            <a:cxnSpLocks noChangeShapeType="1"/>
          </p:cNvCxnSpPr>
          <p:nvPr/>
        </p:nvCxnSpPr>
        <p:spPr bwMode="auto">
          <a:xfrm flipV="1">
            <a:off x="5929313" y="4500563"/>
            <a:ext cx="1343025" cy="776287"/>
          </a:xfrm>
          <a:prstGeom prst="curvedConnector2">
            <a:avLst/>
          </a:prstGeom>
          <a:noFill/>
          <a:ln w="76200" algn="ctr">
            <a:solidFill>
              <a:srgbClr val="92D050"/>
            </a:solidFill>
            <a:round/>
            <a:headEnd/>
            <a:tailEnd type="arrow" w="med" len="med"/>
          </a:ln>
          <a:extLst>
            <a:ext uri="{909E8E84-426E-40DD-AFC4-6F175D3DCCD1}">
              <a14:hiddenFill xmlns:a14="http://schemas.microsoft.com/office/drawing/2010/main">
                <a:noFill/>
              </a14:hiddenFill>
            </a:ext>
          </a:extLst>
        </p:spPr>
      </p:cxnSp>
      <p:sp>
        <p:nvSpPr>
          <p:cNvPr id="10251" name="テキスト ボックス 20"/>
          <p:cNvSpPr txBox="1">
            <a:spLocks noChangeArrowheads="1"/>
          </p:cNvSpPr>
          <p:nvPr/>
        </p:nvSpPr>
        <p:spPr bwMode="auto">
          <a:xfrm>
            <a:off x="71438" y="5286375"/>
            <a:ext cx="25003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a:latin typeface="MeiryoKe_PGothic" pitchFamily="50" charset="-128"/>
                <a:ea typeface="MeiryoKe_PGothic" pitchFamily="50" charset="-128"/>
              </a:rPr>
              <a:t>標準形式変換ルールで，標準形式に変換．</a:t>
            </a:r>
          </a:p>
        </p:txBody>
      </p:sp>
      <p:sp>
        <p:nvSpPr>
          <p:cNvPr id="10252" name="四角形吹き出し 21"/>
          <p:cNvSpPr>
            <a:spLocks noChangeArrowheads="1"/>
          </p:cNvSpPr>
          <p:nvPr/>
        </p:nvSpPr>
        <p:spPr bwMode="auto">
          <a:xfrm>
            <a:off x="3429000" y="2714625"/>
            <a:ext cx="2357438" cy="1357313"/>
          </a:xfrm>
          <a:prstGeom prst="wedgeRectCallout">
            <a:avLst>
              <a:gd name="adj1" fmla="val 83523"/>
              <a:gd name="adj2" fmla="val 155792"/>
            </a:avLst>
          </a:prstGeom>
          <a:noFill/>
          <a:ln w="28575" algn="ctr">
            <a:solidFill>
              <a:srgbClr val="FFC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0253" name="テキスト ボックス 22"/>
          <p:cNvSpPr txBox="1">
            <a:spLocks noChangeArrowheads="1"/>
          </p:cNvSpPr>
          <p:nvPr/>
        </p:nvSpPr>
        <p:spPr bwMode="auto">
          <a:xfrm>
            <a:off x="3429000" y="3071813"/>
            <a:ext cx="23574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a:latin typeface="MeiryoKe_PGothic" pitchFamily="50" charset="-128"/>
                <a:ea typeface="MeiryoKe_PGothic" pitchFamily="50" charset="-128"/>
              </a:rPr>
              <a:t>今回は，可視化変換ルールについて説明</a:t>
            </a:r>
          </a:p>
        </p:txBody>
      </p:sp>
      <p:sp>
        <p:nvSpPr>
          <p:cNvPr id="10254" name="テキスト ボックス 13"/>
          <p:cNvSpPr txBox="1">
            <a:spLocks noChangeArrowheads="1"/>
          </p:cNvSpPr>
          <p:nvPr/>
        </p:nvSpPr>
        <p:spPr bwMode="auto">
          <a:xfrm>
            <a:off x="3286125" y="6143625"/>
            <a:ext cx="2500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a:latin typeface="MeiryoKe_PGothic" pitchFamily="50" charset="-128"/>
                <a:ea typeface="MeiryoKe_PGothic" pitchFamily="50" charset="-128"/>
              </a:rPr>
              <a:t>標準形式トレースログ</a:t>
            </a:r>
          </a:p>
        </p:txBody>
      </p:sp>
      <p:sp>
        <p:nvSpPr>
          <p:cNvPr id="10255" name="テキスト ボックス 14"/>
          <p:cNvSpPr txBox="1">
            <a:spLocks noChangeArrowheads="1"/>
          </p:cNvSpPr>
          <p:nvPr/>
        </p:nvSpPr>
        <p:spPr bwMode="auto">
          <a:xfrm>
            <a:off x="285750" y="1987550"/>
            <a:ext cx="3071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a:latin typeface="MeiryoKe_PGothic" pitchFamily="50" charset="-128"/>
                <a:ea typeface="MeiryoKe_PGothic" pitchFamily="50" charset="-128"/>
              </a:rPr>
              <a:t>ASP</a:t>
            </a:r>
            <a:r>
              <a:rPr lang="ja-JP" altLang="en-US">
                <a:latin typeface="MeiryoKe_PGothic" pitchFamily="50" charset="-128"/>
                <a:ea typeface="MeiryoKe_PGothic" pitchFamily="50" charset="-128"/>
              </a:rPr>
              <a:t>カーネルのトレースログ</a:t>
            </a:r>
          </a:p>
        </p:txBody>
      </p:sp>
      <p:sp>
        <p:nvSpPr>
          <p:cNvPr id="10256" name="テキスト ボックス 15"/>
          <p:cNvSpPr txBox="1">
            <a:spLocks noChangeArrowheads="1"/>
          </p:cNvSpPr>
          <p:nvPr/>
        </p:nvSpPr>
        <p:spPr bwMode="auto">
          <a:xfrm>
            <a:off x="6572250" y="1987550"/>
            <a:ext cx="1428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a:latin typeface="MeiryoKe_PGothic" pitchFamily="50" charset="-128"/>
                <a:ea typeface="MeiryoKe_PGothic" pitchFamily="50" charset="-128"/>
              </a:rPr>
              <a:t>可視化表示</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type="sldNum" sz="quarter" idx="10"/>
          </p:nvPr>
        </p:nvSpPr>
        <p:spPr/>
        <p:txBody>
          <a:bodyPr/>
          <a:lstStyle/>
          <a:p>
            <a:pPr>
              <a:defRPr/>
            </a:pPr>
            <a:fld id="{365AF0A7-E1E6-4DDC-8F45-607E0BBBF804}" type="slidenum">
              <a:rPr lang="ja-JP" altLang="en-US"/>
              <a:pPr>
                <a:defRPr/>
              </a:pPr>
              <a:t>8</a:t>
            </a:fld>
            <a:endParaRPr lang="ja-JP" altLang="en-US"/>
          </a:p>
        </p:txBody>
      </p:sp>
      <p:sp>
        <p:nvSpPr>
          <p:cNvPr id="11267" name="タイトル 1"/>
          <p:cNvSpPr>
            <a:spLocks noGrp="1"/>
          </p:cNvSpPr>
          <p:nvPr>
            <p:ph type="title"/>
          </p:nvPr>
        </p:nvSpPr>
        <p:spPr/>
        <p:txBody>
          <a:bodyPr/>
          <a:lstStyle/>
          <a:p>
            <a:pPr eaLnBrk="1" hangingPunct="1"/>
            <a:r>
              <a:rPr lang="ja-JP" altLang="en-US" smtClean="0"/>
              <a:t>可視化表示の仕組み</a:t>
            </a:r>
          </a:p>
        </p:txBody>
      </p:sp>
      <p:pic>
        <p:nvPicPr>
          <p:cNvPr id="11268" name="コンテンツ プレースホルダ 5" descr="tlv_viz.JPG"/>
          <p:cNvPicPr>
            <a:picLocks noGrp="1" noChangeAspect="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319088" y="2000250"/>
            <a:ext cx="4124325" cy="3467100"/>
          </a:xfrm>
        </p:spPr>
      </p:pic>
      <p:sp>
        <p:nvSpPr>
          <p:cNvPr id="11269" name="コンテンツ プレースホルダ 6"/>
          <p:cNvSpPr>
            <a:spLocks noGrp="1"/>
          </p:cNvSpPr>
          <p:nvPr>
            <p:ph sz="half" idx="2"/>
          </p:nvPr>
        </p:nvSpPr>
        <p:spPr/>
        <p:txBody>
          <a:bodyPr/>
          <a:lstStyle/>
          <a:p>
            <a:pPr eaLnBrk="1" hangingPunct="1"/>
            <a:r>
              <a:rPr lang="ja-JP" altLang="en-US" sz="2400" smtClean="0">
                <a:solidFill>
                  <a:srgbClr val="FF0000"/>
                </a:solidFill>
              </a:rPr>
              <a:t>図形データの生成</a:t>
            </a:r>
            <a:r>
              <a:rPr lang="ja-JP" altLang="en-US" sz="2400" smtClean="0"/>
              <a:t>とは，標準形式トレースログに対して可視化ルールを適用し，ローカル座標系に図形データを生成，ワールド座標系に図形を割り当てる処理．</a:t>
            </a:r>
            <a:endParaRPr lang="en-US" altLang="ja-JP" sz="2400" smtClean="0"/>
          </a:p>
          <a:p>
            <a:pPr eaLnBrk="1" hangingPunct="1"/>
            <a:endParaRPr lang="en-US" altLang="ja-JP" sz="2400" smtClean="0"/>
          </a:p>
          <a:p>
            <a:pPr eaLnBrk="1" hangingPunct="1"/>
            <a:r>
              <a:rPr lang="ja-JP" altLang="en-US" sz="2400" smtClean="0"/>
              <a:t>ワールド座標系へ割り当てられた図形は，表示開始時刻と単位時間あたりのピクセル数により表示デバイスに表示．</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10"/>
          </p:nvPr>
        </p:nvSpPr>
        <p:spPr/>
        <p:txBody>
          <a:bodyPr/>
          <a:lstStyle/>
          <a:p>
            <a:pPr>
              <a:defRPr/>
            </a:pPr>
            <a:fld id="{B3CE21A1-315A-4CB6-BB59-9FBCC6B3C461}" type="slidenum">
              <a:rPr lang="ja-JP" altLang="en-US"/>
              <a:pPr>
                <a:defRPr/>
              </a:pPr>
              <a:t>9</a:t>
            </a:fld>
            <a:endParaRPr lang="ja-JP" altLang="en-US"/>
          </a:p>
        </p:txBody>
      </p:sp>
      <p:sp>
        <p:nvSpPr>
          <p:cNvPr id="12291" name="タイトル 1"/>
          <p:cNvSpPr>
            <a:spLocks noGrp="1"/>
          </p:cNvSpPr>
          <p:nvPr>
            <p:ph type="title"/>
          </p:nvPr>
        </p:nvSpPr>
        <p:spPr/>
        <p:txBody>
          <a:bodyPr/>
          <a:lstStyle/>
          <a:p>
            <a:pPr eaLnBrk="1" hangingPunct="1"/>
            <a:r>
              <a:rPr lang="ja-JP" altLang="en-US" smtClean="0"/>
              <a:t>可視化表示の仕組み</a:t>
            </a:r>
          </a:p>
        </p:txBody>
      </p:sp>
      <p:pic>
        <p:nvPicPr>
          <p:cNvPr id="12292" name="コンテンツ プレースホルダ 5" descr="TLV_RULE.JPG"/>
          <p:cNvPicPr>
            <a:picLocks noGrp="1" noChangeAspect="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866775" y="1985963"/>
            <a:ext cx="3028950" cy="3495675"/>
          </a:xfrm>
        </p:spPr>
      </p:pic>
      <p:sp>
        <p:nvSpPr>
          <p:cNvPr id="12293" name="コンテンツ プレースホルダ 3"/>
          <p:cNvSpPr>
            <a:spLocks noGrp="1"/>
          </p:cNvSpPr>
          <p:nvPr>
            <p:ph sz="half" idx="2"/>
          </p:nvPr>
        </p:nvSpPr>
        <p:spPr/>
        <p:txBody>
          <a:bodyPr/>
          <a:lstStyle/>
          <a:p>
            <a:pPr eaLnBrk="1" hangingPunct="1"/>
            <a:r>
              <a:rPr lang="ja-JP" altLang="en-US" sz="2400" smtClean="0"/>
              <a:t>図形データの生成は，図形の定義と可視化ルールの定義に従い，標準形式トレースログに可視化ルールを適用することで行う．図形と可視化ルールの定義は可視化ルールファイルに記述する．</a:t>
            </a:r>
            <a:endParaRPr lang="en-US" altLang="ja-JP" sz="2400" smtClean="0"/>
          </a:p>
          <a:p>
            <a:pPr eaLnBrk="1" hangingPunct="1"/>
            <a:endParaRPr lang="en-US" altLang="ja-JP" sz="2400" smtClean="0"/>
          </a:p>
          <a:p>
            <a:pPr eaLnBrk="1" hangingPunct="1"/>
            <a:r>
              <a:rPr lang="ja-JP" altLang="en-US" sz="2400" smtClean="0"/>
              <a:t>この処理には外部ファイルとして，可視化ルールファイルがリソースファイルの定義に従い読み込まれる．</a:t>
            </a:r>
            <a:endParaRPr lang="en-US" altLang="ja-JP" sz="2400" smtClean="0"/>
          </a:p>
          <a:p>
            <a:pPr eaLnBrk="1" hangingPunct="1"/>
            <a:endParaRPr lang="ja-JP" altLang="en-US" sz="2400" smtClean="0"/>
          </a:p>
        </p:txBody>
      </p:sp>
      <p:sp>
        <p:nvSpPr>
          <p:cNvPr id="12294" name="正方形/長方形 8"/>
          <p:cNvSpPr>
            <a:spLocks noChangeArrowheads="1"/>
          </p:cNvSpPr>
          <p:nvPr/>
        </p:nvSpPr>
        <p:spPr bwMode="auto">
          <a:xfrm>
            <a:off x="2214563" y="3571875"/>
            <a:ext cx="1500187" cy="428625"/>
          </a:xfrm>
          <a:prstGeom prst="rect">
            <a:avLst/>
          </a:prstGeom>
          <a:noFill/>
          <a:ln w="28575"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CES">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シック">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objectDefaults>
  <a:extraClrSchemeLst>
    <a:extraClrScheme>
      <a:clrScheme name="NCE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CE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CE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CE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C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C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C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MP-RTOSテンプレート</Template>
  <TotalTime>8439</TotalTime>
  <Words>2207</Words>
  <Application>Microsoft Office PowerPoint</Application>
  <PresentationFormat>画面に合わせる (4:3)</PresentationFormat>
  <Paragraphs>835</Paragraphs>
  <Slides>52</Slides>
  <Notes>52</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52</vt:i4>
      </vt:variant>
    </vt:vector>
  </HeadingPairs>
  <TitlesOfParts>
    <vt:vector size="54" baseType="lpstr">
      <vt:lpstr>NCES</vt:lpstr>
      <vt:lpstr>Image</vt:lpstr>
      <vt:lpstr>TOPPERS/ASPカーネル 標準トレースログの可視化変換ルール例</vt:lpstr>
      <vt:lpstr>はじめに</vt:lpstr>
      <vt:lpstr>目次</vt:lpstr>
      <vt:lpstr>可視化変換ルールのマニュアル</vt:lpstr>
      <vt:lpstr>ファイル構成</vt:lpstr>
      <vt:lpstr>ファイル説明</vt:lpstr>
      <vt:lpstr>可視化変換ルールとは？</vt:lpstr>
      <vt:lpstr>可視化表示の仕組み</vt:lpstr>
      <vt:lpstr>可視化表示の仕組み</vt:lpstr>
      <vt:lpstr>可視化変換の流れ</vt:lpstr>
      <vt:lpstr>可視化変換の流れ</vt:lpstr>
      <vt:lpstr>図形データの生成（例）</vt:lpstr>
      <vt:lpstr>図形データの生成（例）</vt:lpstr>
      <vt:lpstr>図形データの生成（例）</vt:lpstr>
      <vt:lpstr>図形データの生成（例）</vt:lpstr>
      <vt:lpstr>図形データの生成（例）</vt:lpstr>
      <vt:lpstr>図形データの生成（例）</vt:lpstr>
      <vt:lpstr>図形データの生成（例）</vt:lpstr>
      <vt:lpstr>図形データの生成（例）</vt:lpstr>
      <vt:lpstr>図形データの生成（例）</vt:lpstr>
      <vt:lpstr>図形データの生成（例）</vt:lpstr>
      <vt:lpstr>図形データの生成（例）</vt:lpstr>
      <vt:lpstr>図形データの生成（例）</vt:lpstr>
      <vt:lpstr>図形データの生成（例）</vt:lpstr>
      <vt:lpstr>図形データの生成（例）</vt:lpstr>
      <vt:lpstr>図形データの生成（例）</vt:lpstr>
      <vt:lpstr>可視化ルールの作成</vt:lpstr>
      <vt:lpstr>可視化ルールの作成</vt:lpstr>
      <vt:lpstr>図形の定義</vt:lpstr>
      <vt:lpstr>図形の定義のメンバ</vt:lpstr>
      <vt:lpstr>図形の定義 – Type : Rectangle</vt:lpstr>
      <vt:lpstr>図形の定義 – Type : Rectangle</vt:lpstr>
      <vt:lpstr>図形の定義 – Type : Line/Arrow </vt:lpstr>
      <vt:lpstr>図形の定義 – Type : Line </vt:lpstr>
      <vt:lpstr>図形の定義 – Type : Arrow </vt:lpstr>
      <vt:lpstr>図形の定義 – Type : Text </vt:lpstr>
      <vt:lpstr>図形の定義 – Type : Text </vt:lpstr>
      <vt:lpstr>可視化ルールの作成</vt:lpstr>
      <vt:lpstr>可視化ルールの定義</vt:lpstr>
      <vt:lpstr>可視化ルールの定義のメンバ</vt:lpstr>
      <vt:lpstr>可視化ルールの定義 – Shapesのメンバ</vt:lpstr>
      <vt:lpstr>可視化ルールの作成(例)</vt:lpstr>
      <vt:lpstr>可視化ルールの作成(例)</vt:lpstr>
      <vt:lpstr>周期ハンドラの可視化</vt:lpstr>
      <vt:lpstr>周期ハンドラの可視化順序</vt:lpstr>
      <vt:lpstr>１．周期ハンドラの属性分析</vt:lpstr>
      <vt:lpstr>１．周期ハンドラの属性分析</vt:lpstr>
      <vt:lpstr>２．周期ハンドラの可視化表現の要求を定める．</vt:lpstr>
      <vt:lpstr>３．周期ハンドラのログを含むトレースログの取得．</vt:lpstr>
      <vt:lpstr>４．周期ハンドラの図形の定義．</vt:lpstr>
      <vt:lpstr>５．周期ハンドラの可視化ルールの定義</vt:lpstr>
      <vt:lpstr>６．出力される図形の確認．</vt:lpstr>
    </vt:vector>
  </TitlesOfParts>
  <Company>デジタルクラフト</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Kim Han Sol</dc:creator>
  <cp:lastModifiedBy>r-miwa</cp:lastModifiedBy>
  <cp:revision>796</cp:revision>
  <cp:lastPrinted>2012-02-21T11:11:31Z</cp:lastPrinted>
  <dcterms:created xsi:type="dcterms:W3CDTF">2008-10-12T15:14:08Z</dcterms:created>
  <dcterms:modified xsi:type="dcterms:W3CDTF">2012-03-23T02:05:18Z</dcterms:modified>
</cp:coreProperties>
</file>