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57" r:id="rId3"/>
    <p:sldId id="258" r:id="rId4"/>
    <p:sldId id="261" r:id="rId5"/>
    <p:sldId id="260" r:id="rId6"/>
    <p:sldId id="286" r:id="rId7"/>
    <p:sldId id="296" r:id="rId8"/>
    <p:sldId id="291" r:id="rId9"/>
    <p:sldId id="294" r:id="rId10"/>
    <p:sldId id="292" r:id="rId11"/>
    <p:sldId id="295" r:id="rId12"/>
    <p:sldId id="297" r:id="rId13"/>
    <p:sldId id="259" r:id="rId14"/>
    <p:sldId id="264" r:id="rId15"/>
    <p:sldId id="262" r:id="rId16"/>
    <p:sldId id="270" r:id="rId17"/>
    <p:sldId id="271" r:id="rId18"/>
    <p:sldId id="272" r:id="rId19"/>
    <p:sldId id="274" r:id="rId20"/>
    <p:sldId id="273" r:id="rId21"/>
    <p:sldId id="275" r:id="rId22"/>
    <p:sldId id="276" r:id="rId23"/>
    <p:sldId id="299" r:id="rId24"/>
    <p:sldId id="279" r:id="rId25"/>
    <p:sldId id="290" r:id="rId26"/>
    <p:sldId id="278" r:id="rId27"/>
    <p:sldId id="280" r:id="rId28"/>
    <p:sldId id="283" r:id="rId29"/>
    <p:sldId id="284" r:id="rId30"/>
    <p:sldId id="281" r:id="rId31"/>
    <p:sldId id="282" r:id="rId32"/>
    <p:sldId id="289" r:id="rId33"/>
    <p:sldId id="277" r:id="rId34"/>
    <p:sldId id="265" r:id="rId35"/>
    <p:sldId id="266" r:id="rId36"/>
    <p:sldId id="293" r:id="rId37"/>
    <p:sldId id="302" r:id="rId38"/>
    <p:sldId id="300" r:id="rId39"/>
    <p:sldId id="267" r:id="rId40"/>
    <p:sldId id="269" r:id="rId41"/>
    <p:sldId id="298" r:id="rId42"/>
    <p:sldId id="287" r:id="rId43"/>
    <p:sldId id="288" r:id="rId44"/>
    <p:sldId id="268" r:id="rId45"/>
    <p:sldId id="285" r:id="rId46"/>
    <p:sldId id="301" r:id="rId47"/>
  </p:sldIdLst>
  <p:sldSz cx="9144000" cy="6858000" type="screen4x3"/>
  <p:notesSz cx="6735763" cy="9866313"/>
  <p:defaultTextStyle>
    <a:defPPr>
      <a:defRPr lang="ja-JP"/>
    </a:defPPr>
    <a:lvl1pPr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kern="1200">
        <a:solidFill>
          <a:schemeClr val="tx1"/>
        </a:solidFill>
        <a:latin typeface="Arial" pitchFamily="34"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70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316"/>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15373" y="0"/>
            <a:ext cx="2918831" cy="493316"/>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36940882-DB0C-4C62-B70A-C6C49248CE7A}" type="datetimeFigureOut">
              <a:rPr lang="ja-JP" altLang="en-US"/>
              <a:pPr>
                <a:defRPr/>
              </a:pPr>
              <a:t>2012/2/22</a:t>
            </a:fld>
            <a:endParaRPr lang="ja-JP" altLang="en-US"/>
          </a:p>
        </p:txBody>
      </p:sp>
      <p:sp>
        <p:nvSpPr>
          <p:cNvPr id="4" name="スライド イメージ プレースホルダ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73577" y="4686499"/>
            <a:ext cx="5388610" cy="4439841"/>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67E878BA-F484-46B8-B8EE-2F62BFE3FEC8}" type="slidenum">
              <a:rPr lang="ja-JP" altLang="en-US"/>
              <a:pPr>
                <a:defRPr/>
              </a:pPr>
              <a:t>‹#›</a:t>
            </a:fld>
            <a:endParaRPr lang="ja-JP" altLang="en-US"/>
          </a:p>
        </p:txBody>
      </p:sp>
    </p:spTree>
    <p:extLst>
      <p:ext uri="{BB962C8B-B14F-4D97-AF65-F5344CB8AC3E}">
        <p14:creationId xmlns:p14="http://schemas.microsoft.com/office/powerpoint/2010/main" val="32353652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9220"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38BCEC2-3CA0-41D8-9123-F2B24B59C502}" type="slidenum">
              <a:rPr lang="ja-JP" altLang="en-US" smtClean="0"/>
              <a:pPr fontAlgn="base">
                <a:spcBef>
                  <a:spcPct val="0"/>
                </a:spcBef>
                <a:spcAft>
                  <a:spcPct val="0"/>
                </a:spcAft>
                <a:defRPr/>
              </a:pPr>
              <a:t>2</a:t>
            </a:fld>
            <a:endParaRPr lang="ja-JP"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
        <p:nvSpPr>
          <p:cNvPr id="4" name="スライド番号プレースホルダ 3"/>
          <p:cNvSpPr>
            <a:spLocks noGrp="1"/>
          </p:cNvSpPr>
          <p:nvPr>
            <p:ph type="sldNum" sz="quarter" idx="5"/>
          </p:nvPr>
        </p:nvSpPr>
        <p:spPr/>
        <p:txBody>
          <a:bodyPr/>
          <a:lstStyle/>
          <a:p>
            <a:pPr>
              <a:defRPr/>
            </a:pPr>
            <a:fld id="{E2D780D4-48EA-4350-9B4B-C92B75D87E0F}" type="slidenum">
              <a:rPr lang="ja-JP" altLang="en-US" smtClean="0"/>
              <a:pPr>
                <a:defRPr/>
              </a:pPr>
              <a:t>5</a:t>
            </a:fld>
            <a:endParaRPr lang="ja-JP"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smtClean="0"/>
          </a:p>
        </p:txBody>
      </p:sp>
      <p:sp>
        <p:nvSpPr>
          <p:cNvPr id="4" name="スライド番号プレースホルダ 3"/>
          <p:cNvSpPr>
            <a:spLocks noGrp="1"/>
          </p:cNvSpPr>
          <p:nvPr>
            <p:ph type="sldNum" sz="quarter" idx="5"/>
          </p:nvPr>
        </p:nvSpPr>
        <p:spPr/>
        <p:txBody>
          <a:bodyPr/>
          <a:lstStyle/>
          <a:p>
            <a:pPr>
              <a:defRPr/>
            </a:pPr>
            <a:fld id="{4127AE10-05F8-4051-9281-88AF6434AB9F}" type="slidenum">
              <a:rPr lang="ja-JP" altLang="en-US" smtClean="0"/>
              <a:pPr>
                <a:defRPr/>
              </a:pPr>
              <a:t>6</a:t>
            </a:fld>
            <a:endParaRPr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smtClean="0"/>
          </a:p>
        </p:txBody>
      </p:sp>
      <p:sp>
        <p:nvSpPr>
          <p:cNvPr id="4" name="スライド番号プレースホルダ 3"/>
          <p:cNvSpPr>
            <a:spLocks noGrp="1"/>
          </p:cNvSpPr>
          <p:nvPr>
            <p:ph type="sldNum" sz="quarter" idx="5"/>
          </p:nvPr>
        </p:nvSpPr>
        <p:spPr/>
        <p:txBody>
          <a:bodyPr/>
          <a:lstStyle/>
          <a:p>
            <a:pPr>
              <a:defRPr/>
            </a:pPr>
            <a:fld id="{360C7F16-0DA5-46E0-874A-832EC43E2397}" type="slidenum">
              <a:rPr lang="ja-JP" altLang="en-US" smtClean="0"/>
              <a:pPr>
                <a:defRPr/>
              </a:pPr>
              <a:t>8</a:t>
            </a:fld>
            <a:endParaRPr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smtClean="0"/>
          </a:p>
        </p:txBody>
      </p:sp>
      <p:sp>
        <p:nvSpPr>
          <p:cNvPr id="4" name="スライド番号プレースホルダ 3"/>
          <p:cNvSpPr>
            <a:spLocks noGrp="1"/>
          </p:cNvSpPr>
          <p:nvPr>
            <p:ph type="sldNum" sz="quarter" idx="5"/>
          </p:nvPr>
        </p:nvSpPr>
        <p:spPr/>
        <p:txBody>
          <a:bodyPr/>
          <a:lstStyle/>
          <a:p>
            <a:pPr>
              <a:defRPr/>
            </a:pPr>
            <a:fld id="{E252F713-5CBE-4D5F-B0EA-BB185F2A010F}" type="slidenum">
              <a:rPr lang="ja-JP" altLang="en-US" smtClean="0"/>
              <a:pPr>
                <a:defRPr/>
              </a:pPr>
              <a:t>20</a:t>
            </a:fld>
            <a:endParaRPr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smtClean="0"/>
          </a:p>
        </p:txBody>
      </p:sp>
      <p:sp>
        <p:nvSpPr>
          <p:cNvPr id="4" name="スライド番号プレースホルダ 3"/>
          <p:cNvSpPr>
            <a:spLocks noGrp="1"/>
          </p:cNvSpPr>
          <p:nvPr>
            <p:ph type="sldNum" sz="quarter" idx="5"/>
          </p:nvPr>
        </p:nvSpPr>
        <p:spPr/>
        <p:txBody>
          <a:bodyPr/>
          <a:lstStyle/>
          <a:p>
            <a:pPr>
              <a:defRPr/>
            </a:pPr>
            <a:fld id="{09FA797C-2901-4165-9EDA-112426319653}" type="slidenum">
              <a:rPr lang="ja-JP" altLang="en-US" smtClean="0"/>
              <a:pPr>
                <a:defRPr/>
              </a:pPr>
              <a:t>25</a:t>
            </a:fld>
            <a:endParaRPr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smtClean="0"/>
          </a:p>
        </p:txBody>
      </p:sp>
      <p:sp>
        <p:nvSpPr>
          <p:cNvPr id="4" name="スライド番号プレースホルダ 3"/>
          <p:cNvSpPr>
            <a:spLocks noGrp="1"/>
          </p:cNvSpPr>
          <p:nvPr>
            <p:ph type="sldNum" sz="quarter" idx="5"/>
          </p:nvPr>
        </p:nvSpPr>
        <p:spPr/>
        <p:txBody>
          <a:bodyPr/>
          <a:lstStyle/>
          <a:p>
            <a:pPr>
              <a:defRPr/>
            </a:pPr>
            <a:fld id="{D088314B-DE1B-4962-86E4-FF2B3878F80D}" type="slidenum">
              <a:rPr lang="ja-JP" altLang="en-US" smtClean="0"/>
              <a:pPr>
                <a:defRPr/>
              </a:pPr>
              <a:t>36</a:t>
            </a:fld>
            <a:endParaRPr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smtClean="0"/>
          </a:p>
        </p:txBody>
      </p:sp>
      <p:sp>
        <p:nvSpPr>
          <p:cNvPr id="4" name="スライド番号プレースホルダ 3"/>
          <p:cNvSpPr>
            <a:spLocks noGrp="1"/>
          </p:cNvSpPr>
          <p:nvPr>
            <p:ph type="sldNum" sz="quarter" idx="5"/>
          </p:nvPr>
        </p:nvSpPr>
        <p:spPr/>
        <p:txBody>
          <a:bodyPr/>
          <a:lstStyle/>
          <a:p>
            <a:pPr>
              <a:defRPr/>
            </a:pPr>
            <a:fld id="{26DB9EDA-A6B3-45B5-A69C-E75F81D4A802}" type="slidenum">
              <a:rPr lang="ja-JP" altLang="en-US" smtClean="0"/>
              <a:pPr>
                <a:defRPr/>
              </a:pPr>
              <a:t>40</a:t>
            </a:fld>
            <a:endParaRPr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smtClean="0"/>
          </a:p>
        </p:txBody>
      </p:sp>
      <p:sp>
        <p:nvSpPr>
          <p:cNvPr id="4" name="スライド番号プレースホルダ 3"/>
          <p:cNvSpPr>
            <a:spLocks noGrp="1"/>
          </p:cNvSpPr>
          <p:nvPr>
            <p:ph type="sldNum" sz="quarter" idx="5"/>
          </p:nvPr>
        </p:nvSpPr>
        <p:spPr/>
        <p:txBody>
          <a:bodyPr/>
          <a:lstStyle/>
          <a:p>
            <a:pPr>
              <a:defRPr/>
            </a:pPr>
            <a:fld id="{6E639D2B-A4A8-42B7-B948-67E268C50394}" type="slidenum">
              <a:rPr lang="ja-JP" altLang="en-US" smtClean="0"/>
              <a:pPr>
                <a:defRPr/>
              </a:pPr>
              <a:t>46</a:t>
            </a:fld>
            <a:endParaRPr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0" y="6534150"/>
          <a:ext cx="9144000" cy="323850"/>
        </p:xfrm>
        <a:graphic>
          <a:graphicData uri="http://schemas.openxmlformats.org/presentationml/2006/ole">
            <mc:AlternateContent xmlns:mc="http://schemas.openxmlformats.org/markup-compatibility/2006">
              <mc:Choice xmlns:v="urn:schemas-microsoft-com:vml" Requires="v">
                <p:oleObj spid="_x0000_s71683" name="Image" r:id="rId3" imgW="12190476" imgH="431594" progId="">
                  <p:embed/>
                </p:oleObj>
              </mc:Choice>
              <mc:Fallback>
                <p:oleObj name="Image" r:id="rId3" imgW="12190476" imgH="4315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Line 6"/>
          <p:cNvSpPr>
            <a:spLocks noChangeShapeType="1"/>
          </p:cNvSpPr>
          <p:nvPr/>
        </p:nvSpPr>
        <p:spPr bwMode="auto">
          <a:xfrm>
            <a:off x="304800" y="836613"/>
            <a:ext cx="8496300" cy="0"/>
          </a:xfrm>
          <a:prstGeom prst="line">
            <a:avLst/>
          </a:prstGeom>
          <a:noFill/>
          <a:ln w="19050">
            <a:solidFill>
              <a:srgbClr val="A4DE00"/>
            </a:solidFill>
            <a:round/>
            <a:headEnd/>
            <a:tailEnd/>
          </a:ln>
          <a:effectLst/>
        </p:spPr>
        <p:txBody>
          <a:bodyPr vert="eaVert" wrap="none" anchor="ctr"/>
          <a:lstStyle/>
          <a:p>
            <a:pPr fontAlgn="auto">
              <a:spcBef>
                <a:spcPts val="0"/>
              </a:spcBef>
              <a:spcAft>
                <a:spcPts val="0"/>
              </a:spcAft>
              <a:defRPr/>
            </a:pPr>
            <a:endParaRPr lang="ja-JP" altLang="en-US">
              <a:latin typeface="+mn-lt"/>
              <a:ea typeface="+mn-ea"/>
            </a:endParaRPr>
          </a:p>
        </p:txBody>
      </p:sp>
      <p:sp>
        <p:nvSpPr>
          <p:cNvPr id="12291" name="Rectangle 3"/>
          <p:cNvSpPr>
            <a:spLocks noGrp="1" noChangeArrowheads="1"/>
          </p:cNvSpPr>
          <p:nvPr>
            <p:ph type="ctrTitle"/>
          </p:nvPr>
        </p:nvSpPr>
        <p:spPr>
          <a:xfrm>
            <a:off x="685800" y="2286000"/>
            <a:ext cx="7772400" cy="1143000"/>
          </a:xfrm>
        </p:spPr>
        <p:txBody>
          <a:bodyPr/>
          <a:lstStyle>
            <a:lvl1pPr algn="ctr">
              <a:defRPr/>
            </a:lvl1pPr>
          </a:lstStyle>
          <a:p>
            <a:r>
              <a:rPr lang="ja-JP" altLang="en-US" smtClean="0"/>
              <a:t>マスタ タイトルの書式設定</a:t>
            </a:r>
            <a:endParaRPr lang="ja-JP" altLang="en-US"/>
          </a:p>
        </p:txBody>
      </p:sp>
      <p:sp>
        <p:nvSpPr>
          <p:cNvPr id="12292" name="Rectangle 4"/>
          <p:cNvSpPr>
            <a:spLocks noGrp="1" noChangeArrowheads="1"/>
          </p:cNvSpPr>
          <p:nvPr>
            <p:ph type="subTitle" idx="1"/>
          </p:nvPr>
        </p:nvSpPr>
        <p:spPr>
          <a:xfrm>
            <a:off x="1371600" y="4219575"/>
            <a:ext cx="6400800" cy="1419225"/>
          </a:xfrm>
        </p:spPr>
        <p:txBody>
          <a:bodyPr/>
          <a:lstStyle>
            <a:lvl1pPr marL="0" indent="0" algn="ctr">
              <a:buFont typeface="Wingdings" pitchFamily="2" charset="2"/>
              <a:buNone/>
              <a:defRPr sz="2000"/>
            </a:lvl1pPr>
          </a:lstStyle>
          <a:p>
            <a:r>
              <a:rPr lang="ja-JP" altLang="en-US" smtClean="0"/>
              <a:t>マスタ サブタイトルの書式設定</a:t>
            </a:r>
            <a:endParaRPr lang="ja-JP" altLang="ja-JP"/>
          </a:p>
        </p:txBody>
      </p:sp>
      <p:sp>
        <p:nvSpPr>
          <p:cNvPr id="6" name="Rectangle 5"/>
          <p:cNvSpPr>
            <a:spLocks noGrp="1" noChangeArrowheads="1"/>
          </p:cNvSpPr>
          <p:nvPr>
            <p:ph type="sldNum" sz="quarter" idx="10"/>
          </p:nvPr>
        </p:nvSpPr>
        <p:spPr>
          <a:xfrm>
            <a:off x="8382000" y="6553200"/>
            <a:ext cx="762000" cy="304800"/>
          </a:xfrm>
        </p:spPr>
        <p:txBody>
          <a:bodyPr/>
          <a:lstStyle>
            <a:lvl1pPr>
              <a:defRPr/>
            </a:lvl1pPr>
          </a:lstStyle>
          <a:p>
            <a:pPr>
              <a:defRPr/>
            </a:pPr>
            <a:fld id="{8D7D59DA-08CF-435D-B3C8-2A1EB37094AC}" type="slidenum">
              <a:rPr lang="ja-JP" altLang="en-US"/>
              <a:pPr>
                <a:defRPr/>
              </a:pPr>
              <a:t>‹#›</a:t>
            </a:fld>
            <a:endParaRPr lang="ja-JP" altLang="en-US"/>
          </a:p>
        </p:txBody>
      </p:sp>
      <p:sp>
        <p:nvSpPr>
          <p:cNvPr id="7" name="Rectangle 7"/>
          <p:cNvSpPr>
            <a:spLocks noGrp="1" noChangeArrowheads="1"/>
          </p:cNvSpPr>
          <p:nvPr>
            <p:ph type="ftr" sz="quarter" idx="11"/>
          </p:nvPr>
        </p:nvSpPr>
        <p:spPr>
          <a:xfrm>
            <a:off x="2168525" y="6597650"/>
            <a:ext cx="4841875" cy="260350"/>
          </a:xfrm>
        </p:spPr>
        <p:txBody>
          <a:bodyPr/>
          <a:lstStyle>
            <a:lvl1pPr>
              <a:defRPr/>
            </a:lvl1pPr>
          </a:lstStyle>
          <a:p>
            <a:pPr>
              <a:defRPr/>
            </a:pPr>
            <a:endParaRPr lang="ja-JP" altLang="en-US"/>
          </a:p>
        </p:txBody>
      </p:sp>
      <p:sp>
        <p:nvSpPr>
          <p:cNvPr id="8" name="Rectangle 8"/>
          <p:cNvSpPr>
            <a:spLocks noGrp="1" noChangeArrowheads="1"/>
          </p:cNvSpPr>
          <p:nvPr>
            <p:ph type="dt" sz="quarter" idx="12"/>
          </p:nvPr>
        </p:nvSpPr>
        <p:spPr bwMode="auto">
          <a:xfrm>
            <a:off x="6629400" y="99060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fontAlgn="auto">
              <a:lnSpc>
                <a:spcPct val="100000"/>
              </a:lnSpc>
              <a:spcBef>
                <a:spcPct val="0"/>
              </a:spcBef>
              <a:spcAft>
                <a:spcPts val="0"/>
              </a:spcAft>
              <a:defRPr sz="1400">
                <a:latin typeface="+mn-lt"/>
                <a:ea typeface="+mn-ea"/>
              </a:defRPr>
            </a:lvl1pPr>
          </a:lstStyle>
          <a:p>
            <a:pPr>
              <a:defRPr/>
            </a:pPr>
            <a:endParaRPr lang="ja-JP" altLang="en-US"/>
          </a:p>
        </p:txBody>
      </p:sp>
    </p:spTree>
    <p:extLst>
      <p:ext uri="{BB962C8B-B14F-4D97-AF65-F5344CB8AC3E}">
        <p14:creationId xmlns:p14="http://schemas.microsoft.com/office/powerpoint/2010/main" val="838086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E62AD492-4D97-4AA3-95ED-DDF8115F6863}" type="slidenum">
              <a:rPr lang="ja-JP" altLang="en-US"/>
              <a:pPr>
                <a:defRPr/>
              </a:pPr>
              <a:t>‹#›</a:t>
            </a:fld>
            <a:endParaRPr lang="ja-JP"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ja-JP" altLang="en-US"/>
          </a:p>
        </p:txBody>
      </p:sp>
    </p:spTree>
    <p:extLst>
      <p:ext uri="{BB962C8B-B14F-4D97-AF65-F5344CB8AC3E}">
        <p14:creationId xmlns:p14="http://schemas.microsoft.com/office/powerpoint/2010/main" val="2711119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48450" y="228600"/>
            <a:ext cx="2114550" cy="6248400"/>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304800" y="228600"/>
            <a:ext cx="6191250" cy="6248400"/>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3A1AA341-505A-4DBD-9F8A-DBCFBC9D4221}" type="slidenum">
              <a:rPr lang="ja-JP" altLang="en-US"/>
              <a:pPr>
                <a:defRPr/>
              </a:pPr>
              <a:t>‹#›</a:t>
            </a:fld>
            <a:endParaRPr lang="ja-JP"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ja-JP" altLang="en-US"/>
          </a:p>
        </p:txBody>
      </p:sp>
    </p:spTree>
    <p:extLst>
      <p:ext uri="{BB962C8B-B14F-4D97-AF65-F5344CB8AC3E}">
        <p14:creationId xmlns:p14="http://schemas.microsoft.com/office/powerpoint/2010/main" val="1274186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18FE689C-9284-481D-9529-BF3F82498F05}" type="slidenum">
              <a:rPr lang="ja-JP" altLang="en-US"/>
              <a:pPr>
                <a:defRPr/>
              </a:pPr>
              <a:t>‹#›</a:t>
            </a:fld>
            <a:endParaRPr lang="ja-JP"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ja-JP" altLang="en-US"/>
          </a:p>
        </p:txBody>
      </p:sp>
    </p:spTree>
    <p:extLst>
      <p:ext uri="{BB962C8B-B14F-4D97-AF65-F5344CB8AC3E}">
        <p14:creationId xmlns:p14="http://schemas.microsoft.com/office/powerpoint/2010/main" val="888968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5"/>
          <p:cNvSpPr>
            <a:spLocks noGrp="1" noChangeArrowheads="1"/>
          </p:cNvSpPr>
          <p:nvPr>
            <p:ph type="sldNum" sz="quarter" idx="10"/>
          </p:nvPr>
        </p:nvSpPr>
        <p:spPr>
          <a:ln/>
        </p:spPr>
        <p:txBody>
          <a:bodyPr/>
          <a:lstStyle>
            <a:lvl1pPr>
              <a:defRPr/>
            </a:lvl1pPr>
          </a:lstStyle>
          <a:p>
            <a:pPr>
              <a:defRPr/>
            </a:pPr>
            <a:fld id="{DD6784D9-920E-423F-A714-EC6B73DA8575}" type="slidenum">
              <a:rPr lang="ja-JP" altLang="en-US"/>
              <a:pPr>
                <a:defRPr/>
              </a:pPr>
              <a:t>‹#›</a:t>
            </a:fld>
            <a:endParaRPr lang="ja-JP"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ja-JP" altLang="en-US"/>
          </a:p>
        </p:txBody>
      </p:sp>
    </p:spTree>
    <p:extLst>
      <p:ext uri="{BB962C8B-B14F-4D97-AF65-F5344CB8AC3E}">
        <p14:creationId xmlns:p14="http://schemas.microsoft.com/office/powerpoint/2010/main" val="1717492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304800" y="9906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10100" y="9906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5"/>
          <p:cNvSpPr>
            <a:spLocks noGrp="1" noChangeArrowheads="1"/>
          </p:cNvSpPr>
          <p:nvPr>
            <p:ph type="sldNum" sz="quarter" idx="10"/>
          </p:nvPr>
        </p:nvSpPr>
        <p:spPr>
          <a:ln/>
        </p:spPr>
        <p:txBody>
          <a:bodyPr/>
          <a:lstStyle>
            <a:lvl1pPr>
              <a:defRPr/>
            </a:lvl1pPr>
          </a:lstStyle>
          <a:p>
            <a:pPr>
              <a:defRPr/>
            </a:pPr>
            <a:fld id="{05940EFD-6E95-4EB0-A9BE-4FB6D6A73B70}" type="slidenum">
              <a:rPr lang="ja-JP" altLang="en-US"/>
              <a:pPr>
                <a:defRPr/>
              </a:pPr>
              <a:t>‹#›</a:t>
            </a:fld>
            <a:endParaRPr lang="ja-JP"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ja-JP" altLang="en-US"/>
          </a:p>
        </p:txBody>
      </p:sp>
    </p:spTree>
    <p:extLst>
      <p:ext uri="{BB962C8B-B14F-4D97-AF65-F5344CB8AC3E}">
        <p14:creationId xmlns:p14="http://schemas.microsoft.com/office/powerpoint/2010/main" val="1755265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a:ln/>
        </p:spPr>
        <p:txBody>
          <a:bodyPr/>
          <a:lstStyle>
            <a:lvl1pPr>
              <a:defRPr/>
            </a:lvl1pPr>
          </a:lstStyle>
          <a:p>
            <a:pPr>
              <a:defRPr/>
            </a:pPr>
            <a:fld id="{51D3A3CE-E198-4400-9616-77AB8169B5A6}" type="slidenum">
              <a:rPr lang="ja-JP" altLang="en-US"/>
              <a:pPr>
                <a:defRPr/>
              </a:pPr>
              <a:t>‹#›</a:t>
            </a:fld>
            <a:endParaRPr lang="ja-JP" alt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ja-JP" altLang="en-US"/>
          </a:p>
        </p:txBody>
      </p:sp>
    </p:spTree>
    <p:extLst>
      <p:ext uri="{BB962C8B-B14F-4D97-AF65-F5344CB8AC3E}">
        <p14:creationId xmlns:p14="http://schemas.microsoft.com/office/powerpoint/2010/main" val="3936024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5"/>
          <p:cNvSpPr>
            <a:spLocks noGrp="1" noChangeArrowheads="1"/>
          </p:cNvSpPr>
          <p:nvPr>
            <p:ph type="sldNum" sz="quarter" idx="10"/>
          </p:nvPr>
        </p:nvSpPr>
        <p:spPr>
          <a:ln/>
        </p:spPr>
        <p:txBody>
          <a:bodyPr/>
          <a:lstStyle>
            <a:lvl1pPr>
              <a:defRPr/>
            </a:lvl1pPr>
          </a:lstStyle>
          <a:p>
            <a:pPr>
              <a:defRPr/>
            </a:pPr>
            <a:fld id="{04777B99-04ED-4995-B407-5B2DA81985E2}" type="slidenum">
              <a:rPr lang="ja-JP" altLang="en-US"/>
              <a:pPr>
                <a:defRPr/>
              </a:pPr>
              <a:t>‹#›</a:t>
            </a:fld>
            <a:endParaRPr lang="ja-JP" alt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ja-JP" altLang="en-US"/>
          </a:p>
        </p:txBody>
      </p:sp>
    </p:spTree>
    <p:extLst>
      <p:ext uri="{BB962C8B-B14F-4D97-AF65-F5344CB8AC3E}">
        <p14:creationId xmlns:p14="http://schemas.microsoft.com/office/powerpoint/2010/main" val="2123774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31EAFA07-E46F-4836-AB3C-86B6090E43A9}" type="slidenum">
              <a:rPr lang="ja-JP" altLang="en-US"/>
              <a:pPr>
                <a:defRPr/>
              </a:pPr>
              <a:t>‹#›</a:t>
            </a:fld>
            <a:endParaRPr lang="ja-JP" alt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ja-JP" altLang="en-US"/>
          </a:p>
        </p:txBody>
      </p:sp>
    </p:spTree>
    <p:extLst>
      <p:ext uri="{BB962C8B-B14F-4D97-AF65-F5344CB8AC3E}">
        <p14:creationId xmlns:p14="http://schemas.microsoft.com/office/powerpoint/2010/main" val="2475872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5"/>
          <p:cNvSpPr>
            <a:spLocks noGrp="1" noChangeArrowheads="1"/>
          </p:cNvSpPr>
          <p:nvPr>
            <p:ph type="sldNum" sz="quarter" idx="10"/>
          </p:nvPr>
        </p:nvSpPr>
        <p:spPr>
          <a:ln/>
        </p:spPr>
        <p:txBody>
          <a:bodyPr/>
          <a:lstStyle>
            <a:lvl1pPr>
              <a:defRPr/>
            </a:lvl1pPr>
          </a:lstStyle>
          <a:p>
            <a:pPr>
              <a:defRPr/>
            </a:pPr>
            <a:fld id="{3F23BDD6-156B-4CB7-82A8-B46A8CA8D5B9}" type="slidenum">
              <a:rPr lang="ja-JP" altLang="en-US"/>
              <a:pPr>
                <a:defRPr/>
              </a:pPr>
              <a:t>‹#›</a:t>
            </a:fld>
            <a:endParaRPr lang="ja-JP"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ja-JP" altLang="en-US"/>
          </a:p>
        </p:txBody>
      </p:sp>
    </p:spTree>
    <p:extLst>
      <p:ext uri="{BB962C8B-B14F-4D97-AF65-F5344CB8AC3E}">
        <p14:creationId xmlns:p14="http://schemas.microsoft.com/office/powerpoint/2010/main" val="3728686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アイコンをクリックして図を追加</a:t>
            </a:r>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5"/>
          <p:cNvSpPr>
            <a:spLocks noGrp="1" noChangeArrowheads="1"/>
          </p:cNvSpPr>
          <p:nvPr>
            <p:ph type="sldNum" sz="quarter" idx="10"/>
          </p:nvPr>
        </p:nvSpPr>
        <p:spPr>
          <a:ln/>
        </p:spPr>
        <p:txBody>
          <a:bodyPr/>
          <a:lstStyle>
            <a:lvl1pPr>
              <a:defRPr/>
            </a:lvl1pPr>
          </a:lstStyle>
          <a:p>
            <a:pPr>
              <a:defRPr/>
            </a:pPr>
            <a:fld id="{00744A73-5847-452F-A546-DFCD4516438D}" type="slidenum">
              <a:rPr lang="ja-JP" altLang="en-US"/>
              <a:pPr>
                <a:defRPr/>
              </a:pPr>
              <a:t>‹#›</a:t>
            </a:fld>
            <a:endParaRPr lang="ja-JP"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ja-JP" altLang="en-US"/>
          </a:p>
        </p:txBody>
      </p:sp>
    </p:spTree>
    <p:extLst>
      <p:ext uri="{BB962C8B-B14F-4D97-AF65-F5344CB8AC3E}">
        <p14:creationId xmlns:p14="http://schemas.microsoft.com/office/powerpoint/2010/main" val="3273058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0" y="6534150"/>
          <a:ext cx="9144000" cy="323850"/>
        </p:xfrm>
        <a:graphic>
          <a:graphicData uri="http://schemas.openxmlformats.org/presentationml/2006/ole">
            <mc:AlternateContent xmlns:mc="http://schemas.openxmlformats.org/markup-compatibility/2006">
              <mc:Choice xmlns:v="urn:schemas-microsoft-com:vml" Requires="v">
                <p:oleObj spid="_x0000_s1034" name="Image" r:id="rId14" imgW="12190476" imgH="431594" progId="">
                  <p:embed/>
                </p:oleObj>
              </mc:Choice>
              <mc:Fallback>
                <p:oleObj name="Image" r:id="rId14" imgW="12190476" imgH="431594" progId="">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28" name="Rectangle 3"/>
          <p:cNvSpPr>
            <a:spLocks noGrp="1" noChangeArrowheads="1"/>
          </p:cNvSpPr>
          <p:nvPr>
            <p:ph type="title"/>
          </p:nvPr>
        </p:nvSpPr>
        <p:spPr bwMode="auto">
          <a:xfrm>
            <a:off x="304800" y="228600"/>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Rectangle 4"/>
          <p:cNvSpPr>
            <a:spLocks noGrp="1" noChangeArrowheads="1"/>
          </p:cNvSpPr>
          <p:nvPr>
            <p:ph type="body" idx="1"/>
          </p:nvPr>
        </p:nvSpPr>
        <p:spPr bwMode="auto">
          <a:xfrm>
            <a:off x="304800" y="990600"/>
            <a:ext cx="8458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1269" name="Rectangle 5"/>
          <p:cNvSpPr>
            <a:spLocks noGrp="1" noChangeArrowheads="1"/>
          </p:cNvSpPr>
          <p:nvPr>
            <p:ph type="sldNum" sz="quarter" idx="4"/>
          </p:nvPr>
        </p:nvSpPr>
        <p:spPr bwMode="auto">
          <a:xfrm>
            <a:off x="8305800" y="6553200"/>
            <a:ext cx="835025"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lnSpc>
                <a:spcPct val="100000"/>
              </a:lnSpc>
              <a:spcBef>
                <a:spcPct val="0"/>
              </a:spcBef>
              <a:spcAft>
                <a:spcPts val="0"/>
              </a:spcAft>
              <a:defRPr sz="1400">
                <a:latin typeface="+mn-lt"/>
                <a:ea typeface="+mn-ea"/>
              </a:defRPr>
            </a:lvl1pPr>
          </a:lstStyle>
          <a:p>
            <a:pPr>
              <a:defRPr/>
            </a:pPr>
            <a:fld id="{898C3821-F5EF-4EC1-ABD9-534227B77E21}" type="slidenum">
              <a:rPr lang="ja-JP" altLang="en-US"/>
              <a:pPr>
                <a:defRPr/>
              </a:pPr>
              <a:t>‹#›</a:t>
            </a:fld>
            <a:endParaRPr lang="ja-JP" altLang="en-US"/>
          </a:p>
        </p:txBody>
      </p:sp>
      <p:sp>
        <p:nvSpPr>
          <p:cNvPr id="11270" name="Line 6"/>
          <p:cNvSpPr>
            <a:spLocks noChangeShapeType="1"/>
          </p:cNvSpPr>
          <p:nvPr/>
        </p:nvSpPr>
        <p:spPr bwMode="auto">
          <a:xfrm>
            <a:off x="304800" y="836613"/>
            <a:ext cx="8496300" cy="0"/>
          </a:xfrm>
          <a:prstGeom prst="line">
            <a:avLst/>
          </a:prstGeom>
          <a:noFill/>
          <a:ln w="19050">
            <a:solidFill>
              <a:srgbClr val="A4DE00"/>
            </a:solidFill>
            <a:round/>
            <a:headEnd/>
            <a:tailEnd/>
          </a:ln>
          <a:effectLst/>
        </p:spPr>
        <p:txBody>
          <a:bodyPr vert="eaVert" wrap="none" anchor="ctr"/>
          <a:lstStyle/>
          <a:p>
            <a:pPr fontAlgn="auto">
              <a:spcBef>
                <a:spcPts val="0"/>
              </a:spcBef>
              <a:spcAft>
                <a:spcPts val="0"/>
              </a:spcAft>
              <a:defRPr/>
            </a:pPr>
            <a:endParaRPr lang="ja-JP" altLang="en-US">
              <a:latin typeface="+mn-lt"/>
              <a:ea typeface="+mn-ea"/>
            </a:endParaRPr>
          </a:p>
        </p:txBody>
      </p:sp>
      <p:sp>
        <p:nvSpPr>
          <p:cNvPr id="11271" name="Rectangle 7"/>
          <p:cNvSpPr>
            <a:spLocks noGrp="1" noChangeArrowheads="1"/>
          </p:cNvSpPr>
          <p:nvPr>
            <p:ph type="ftr" sz="quarter" idx="3"/>
          </p:nvPr>
        </p:nvSpPr>
        <p:spPr bwMode="auto">
          <a:xfrm>
            <a:off x="2136775" y="6597650"/>
            <a:ext cx="487362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lnSpc>
                <a:spcPct val="100000"/>
              </a:lnSpc>
              <a:spcBef>
                <a:spcPct val="0"/>
              </a:spcBef>
              <a:spcAft>
                <a:spcPts val="0"/>
              </a:spcAft>
              <a:defRPr sz="1400">
                <a:latin typeface="+mn-lt"/>
                <a:ea typeface="+mn-ea"/>
              </a:defRPr>
            </a:lvl1pPr>
          </a:lstStyle>
          <a:p>
            <a:pPr>
              <a:defRPr/>
            </a:pPr>
            <a:endParaRPr lang="ja-JP" altLang="en-US"/>
          </a:p>
        </p:txBody>
      </p:sp>
    </p:spTree>
  </p:cSld>
  <p:clrMap bg1="lt1" tx1="dk1" bg2="lt2" tx2="dk2" accent1="accent1" accent2="accent2" accent3="accent3" accent4="accent4" accent5="accent5" accent6="accent6" hlink="hlink" folHlink="folHlink"/>
  <p:sldLayoutIdLst>
    <p:sldLayoutId id="2147483851"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hf hdr="0" ftr="0" dt="0"/>
  <p:txStyles>
    <p:title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MeiryoKe_PGothic" pitchFamily="50" charset="-128"/>
          <a:ea typeface="MeiryoKe_PGothic" pitchFamily="50" charset="-128"/>
        </a:defRPr>
      </a:lvl2pPr>
      <a:lvl3pPr algn="l" rtl="0" eaLnBrk="0" fontAlgn="base" hangingPunct="0">
        <a:spcBef>
          <a:spcPct val="0"/>
        </a:spcBef>
        <a:spcAft>
          <a:spcPct val="0"/>
        </a:spcAft>
        <a:defRPr kumimoji="1" sz="3200">
          <a:solidFill>
            <a:schemeClr val="tx2"/>
          </a:solidFill>
          <a:latin typeface="MeiryoKe_PGothic" pitchFamily="50" charset="-128"/>
          <a:ea typeface="MeiryoKe_PGothic" pitchFamily="50" charset="-128"/>
        </a:defRPr>
      </a:lvl3pPr>
      <a:lvl4pPr algn="l" rtl="0" eaLnBrk="0" fontAlgn="base" hangingPunct="0">
        <a:spcBef>
          <a:spcPct val="0"/>
        </a:spcBef>
        <a:spcAft>
          <a:spcPct val="0"/>
        </a:spcAft>
        <a:defRPr kumimoji="1" sz="3200">
          <a:solidFill>
            <a:schemeClr val="tx2"/>
          </a:solidFill>
          <a:latin typeface="MeiryoKe_PGothic" pitchFamily="50" charset="-128"/>
          <a:ea typeface="MeiryoKe_PGothic" pitchFamily="50" charset="-128"/>
        </a:defRPr>
      </a:lvl4pPr>
      <a:lvl5pPr algn="l" rtl="0" eaLnBrk="0" fontAlgn="base" hangingPunct="0">
        <a:spcBef>
          <a:spcPct val="0"/>
        </a:spcBef>
        <a:spcAft>
          <a:spcPct val="0"/>
        </a:spcAft>
        <a:defRPr kumimoji="1" sz="3200">
          <a:solidFill>
            <a:schemeClr val="tx2"/>
          </a:solidFill>
          <a:latin typeface="MeiryoKe_PGothic" pitchFamily="50" charset="-128"/>
          <a:ea typeface="MeiryoKe_PGothic" pitchFamily="50" charset="-128"/>
        </a:defRPr>
      </a:lvl5pPr>
      <a:lvl6pPr marL="457200" algn="l" rtl="0" eaLnBrk="1" fontAlgn="base" hangingPunct="1">
        <a:spcBef>
          <a:spcPct val="0"/>
        </a:spcBef>
        <a:spcAft>
          <a:spcPct val="0"/>
        </a:spcAft>
        <a:defRPr kumimoji="1" sz="3200">
          <a:solidFill>
            <a:schemeClr val="tx2"/>
          </a:solidFill>
          <a:latin typeface="MeiryoKe_PGothic" pitchFamily="50" charset="-128"/>
          <a:ea typeface="MeiryoKe_PGothic" pitchFamily="50" charset="-128"/>
        </a:defRPr>
      </a:lvl6pPr>
      <a:lvl7pPr marL="914400" algn="l" rtl="0" eaLnBrk="1" fontAlgn="base" hangingPunct="1">
        <a:spcBef>
          <a:spcPct val="0"/>
        </a:spcBef>
        <a:spcAft>
          <a:spcPct val="0"/>
        </a:spcAft>
        <a:defRPr kumimoji="1" sz="3200">
          <a:solidFill>
            <a:schemeClr val="tx2"/>
          </a:solidFill>
          <a:latin typeface="MeiryoKe_PGothic" pitchFamily="50" charset="-128"/>
          <a:ea typeface="MeiryoKe_PGothic" pitchFamily="50" charset="-128"/>
        </a:defRPr>
      </a:lvl7pPr>
      <a:lvl8pPr marL="1371600" algn="l" rtl="0" eaLnBrk="1" fontAlgn="base" hangingPunct="1">
        <a:spcBef>
          <a:spcPct val="0"/>
        </a:spcBef>
        <a:spcAft>
          <a:spcPct val="0"/>
        </a:spcAft>
        <a:defRPr kumimoji="1" sz="3200">
          <a:solidFill>
            <a:schemeClr val="tx2"/>
          </a:solidFill>
          <a:latin typeface="MeiryoKe_PGothic" pitchFamily="50" charset="-128"/>
          <a:ea typeface="MeiryoKe_PGothic" pitchFamily="50" charset="-128"/>
        </a:defRPr>
      </a:lvl8pPr>
      <a:lvl9pPr marL="1828800" algn="l" rtl="0" eaLnBrk="1" fontAlgn="base" hangingPunct="1">
        <a:spcBef>
          <a:spcPct val="0"/>
        </a:spcBef>
        <a:spcAft>
          <a:spcPct val="0"/>
        </a:spcAft>
        <a:defRPr kumimoji="1" sz="3200">
          <a:solidFill>
            <a:schemeClr val="tx2"/>
          </a:solidFill>
          <a:latin typeface="MeiryoKe_PGothic" pitchFamily="50" charset="-128"/>
          <a:ea typeface="MeiryoKe_PGothic" pitchFamily="50" charset="-128"/>
        </a:defRPr>
      </a:lvl9pPr>
    </p:titleStyle>
    <p:bodyStyle>
      <a:lvl1pPr marL="180975" indent="-180975" algn="l" rtl="0" eaLnBrk="0" fontAlgn="base" hangingPunct="0">
        <a:spcBef>
          <a:spcPct val="20000"/>
        </a:spcBef>
        <a:spcAft>
          <a:spcPct val="0"/>
        </a:spcAft>
        <a:buFont typeface="Wingdings" pitchFamily="2" charset="2"/>
        <a:buChar char="v"/>
        <a:defRPr kumimoji="1" sz="2400">
          <a:solidFill>
            <a:schemeClr val="tx1"/>
          </a:solidFill>
          <a:latin typeface="+mn-lt"/>
          <a:ea typeface="+mn-ea"/>
          <a:cs typeface="+mn-cs"/>
        </a:defRPr>
      </a:lvl1pPr>
      <a:lvl2pPr marL="534988" indent="-174625" algn="l" rtl="0" eaLnBrk="0" fontAlgn="base" hangingPunct="0">
        <a:spcBef>
          <a:spcPct val="20000"/>
        </a:spcBef>
        <a:spcAft>
          <a:spcPct val="0"/>
        </a:spcAft>
        <a:buFont typeface="Wingdings" pitchFamily="2" charset="2"/>
        <a:buChar char="w"/>
        <a:defRPr kumimoji="1" sz="2200">
          <a:solidFill>
            <a:schemeClr val="tx1"/>
          </a:solidFill>
          <a:latin typeface="+mn-lt"/>
          <a:ea typeface="+mn-ea"/>
        </a:defRPr>
      </a:lvl2pPr>
      <a:lvl3pPr marL="896938" indent="-182563" algn="l" rtl="0" eaLnBrk="0" fontAlgn="base" hangingPunct="0">
        <a:spcBef>
          <a:spcPct val="20000"/>
        </a:spcBef>
        <a:spcAft>
          <a:spcPct val="0"/>
        </a:spcAft>
        <a:buFont typeface="Times New Roman" pitchFamily="18" charset="0"/>
        <a:buChar char="▪"/>
        <a:defRPr kumimoji="1" sz="2000">
          <a:solidFill>
            <a:schemeClr val="tx1"/>
          </a:solidFill>
          <a:latin typeface="+mn-lt"/>
          <a:ea typeface="+mn-ea"/>
        </a:defRPr>
      </a:lvl3pPr>
      <a:lvl4pPr marL="1258888" indent="-182563" algn="l" rtl="0" eaLnBrk="0" fontAlgn="base" hangingPunct="0">
        <a:spcBef>
          <a:spcPct val="20000"/>
        </a:spcBef>
        <a:spcAft>
          <a:spcPct val="0"/>
        </a:spcAft>
        <a:buFont typeface="Wingdings" pitchFamily="2" charset="2"/>
        <a:buChar char="ú"/>
        <a:defRPr kumimoji="1">
          <a:solidFill>
            <a:schemeClr val="tx1"/>
          </a:solidFill>
          <a:latin typeface="+mn-lt"/>
          <a:ea typeface="+mn-ea"/>
        </a:defRPr>
      </a:lvl4pPr>
      <a:lvl5pPr marL="1612900" indent="-174625" algn="l" rtl="0" eaLnBrk="0" fontAlgn="base" hangingPunct="0">
        <a:spcBef>
          <a:spcPct val="20000"/>
        </a:spcBef>
        <a:spcAft>
          <a:spcPct val="0"/>
        </a:spcAft>
        <a:buFont typeface="MeiryoKe_PGothic" pitchFamily="50" charset="-128"/>
        <a:buChar char="‣"/>
        <a:defRPr kumimoji="1" sz="1600">
          <a:solidFill>
            <a:schemeClr val="tx1"/>
          </a:solidFill>
          <a:latin typeface="+mn-lt"/>
          <a:ea typeface="+mn-ea"/>
        </a:defRPr>
      </a:lvl5pPr>
      <a:lvl6pPr marL="2070100" indent="-174625" algn="l" rtl="0" eaLnBrk="1" fontAlgn="base" hangingPunct="1">
        <a:spcBef>
          <a:spcPct val="20000"/>
        </a:spcBef>
        <a:spcAft>
          <a:spcPct val="0"/>
        </a:spcAft>
        <a:buFont typeface="MeiryoKe_PGothic" pitchFamily="50" charset="-128"/>
        <a:buChar char="‣"/>
        <a:defRPr kumimoji="1" sz="1600">
          <a:solidFill>
            <a:schemeClr val="tx1"/>
          </a:solidFill>
          <a:latin typeface="+mn-lt"/>
          <a:ea typeface="+mn-ea"/>
        </a:defRPr>
      </a:lvl6pPr>
      <a:lvl7pPr marL="2527300" indent="-174625" algn="l" rtl="0" eaLnBrk="1" fontAlgn="base" hangingPunct="1">
        <a:spcBef>
          <a:spcPct val="20000"/>
        </a:spcBef>
        <a:spcAft>
          <a:spcPct val="0"/>
        </a:spcAft>
        <a:buFont typeface="MeiryoKe_PGothic" pitchFamily="50" charset="-128"/>
        <a:buChar char="‣"/>
        <a:defRPr kumimoji="1" sz="1600">
          <a:solidFill>
            <a:schemeClr val="tx1"/>
          </a:solidFill>
          <a:latin typeface="+mn-lt"/>
          <a:ea typeface="+mn-ea"/>
        </a:defRPr>
      </a:lvl7pPr>
      <a:lvl8pPr marL="2984500" indent="-174625" algn="l" rtl="0" eaLnBrk="1" fontAlgn="base" hangingPunct="1">
        <a:spcBef>
          <a:spcPct val="20000"/>
        </a:spcBef>
        <a:spcAft>
          <a:spcPct val="0"/>
        </a:spcAft>
        <a:buFont typeface="MeiryoKe_PGothic" pitchFamily="50" charset="-128"/>
        <a:buChar char="‣"/>
        <a:defRPr kumimoji="1" sz="1600">
          <a:solidFill>
            <a:schemeClr val="tx1"/>
          </a:solidFill>
          <a:latin typeface="+mn-lt"/>
          <a:ea typeface="+mn-ea"/>
        </a:defRPr>
      </a:lvl8pPr>
      <a:lvl9pPr marL="3441700" indent="-174625" algn="l" rtl="0" eaLnBrk="1" fontAlgn="base" hangingPunct="1">
        <a:spcBef>
          <a:spcPct val="20000"/>
        </a:spcBef>
        <a:spcAft>
          <a:spcPct val="0"/>
        </a:spcAft>
        <a:buFont typeface="MeiryoKe_PGothic" pitchFamily="50" charset="-128"/>
        <a:buChar char="‣"/>
        <a:defRPr kumimoji="1"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0.xml"/><Relationship Id="rId1" Type="http://schemas.openxmlformats.org/officeDocument/2006/relationships/slideLayout" Target="../slideLayouts/slideLayout3.xml"/><Relationship Id="rId5" Type="http://schemas.openxmlformats.org/officeDocument/2006/relationships/slide" Target="slide30.xml"/><Relationship Id="rId4" Type="http://schemas.openxmlformats.org/officeDocument/2006/relationships/slide" Target="slide26.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3.xml"/><Relationship Id="rId18" Type="http://schemas.openxmlformats.org/officeDocument/2006/relationships/slide" Target="slide26.xml"/><Relationship Id="rId26" Type="http://schemas.openxmlformats.org/officeDocument/2006/relationships/slide" Target="slide38.xml"/><Relationship Id="rId3" Type="http://schemas.openxmlformats.org/officeDocument/2006/relationships/slide" Target="slide3.xml"/><Relationship Id="rId21" Type="http://schemas.openxmlformats.org/officeDocument/2006/relationships/slide" Target="slide33.xml"/><Relationship Id="rId34" Type="http://schemas.openxmlformats.org/officeDocument/2006/relationships/slide" Target="slide46.xml"/><Relationship Id="rId7" Type="http://schemas.openxmlformats.org/officeDocument/2006/relationships/slide" Target="slide7.xml"/><Relationship Id="rId12" Type="http://schemas.openxmlformats.org/officeDocument/2006/relationships/slide" Target="slide12.xml"/><Relationship Id="rId17" Type="http://schemas.openxmlformats.org/officeDocument/2006/relationships/slide" Target="slide22.xml"/><Relationship Id="rId25" Type="http://schemas.openxmlformats.org/officeDocument/2006/relationships/slide" Target="slide37.xml"/><Relationship Id="rId33" Type="http://schemas.openxmlformats.org/officeDocument/2006/relationships/slide" Target="slide45.xml"/><Relationship Id="rId2" Type="http://schemas.openxmlformats.org/officeDocument/2006/relationships/notesSlide" Target="../notesSlides/notesSlide1.xml"/><Relationship Id="rId16" Type="http://schemas.openxmlformats.org/officeDocument/2006/relationships/slide" Target="slide20.xml"/><Relationship Id="rId20" Type="http://schemas.openxmlformats.org/officeDocument/2006/relationships/slide" Target="slide32.xml"/><Relationship Id="rId29" Type="http://schemas.openxmlformats.org/officeDocument/2006/relationships/slide" Target="slide41.xml"/><Relationship Id="rId1" Type="http://schemas.openxmlformats.org/officeDocument/2006/relationships/slideLayout" Target="../slideLayouts/slideLayout4.xml"/><Relationship Id="rId6" Type="http://schemas.openxmlformats.org/officeDocument/2006/relationships/slide" Target="slide6.xml"/><Relationship Id="rId11" Type="http://schemas.openxmlformats.org/officeDocument/2006/relationships/slide" Target="slide11.xml"/><Relationship Id="rId24" Type="http://schemas.openxmlformats.org/officeDocument/2006/relationships/slide" Target="slide36.xml"/><Relationship Id="rId32" Type="http://schemas.openxmlformats.org/officeDocument/2006/relationships/slide" Target="slide44.xml"/><Relationship Id="rId5" Type="http://schemas.openxmlformats.org/officeDocument/2006/relationships/slide" Target="slide5.xml"/><Relationship Id="rId15" Type="http://schemas.openxmlformats.org/officeDocument/2006/relationships/slide" Target="slide19.xml"/><Relationship Id="rId23" Type="http://schemas.openxmlformats.org/officeDocument/2006/relationships/slide" Target="slide35.xml"/><Relationship Id="rId28" Type="http://schemas.openxmlformats.org/officeDocument/2006/relationships/slide" Target="slide40.xml"/><Relationship Id="rId10" Type="http://schemas.openxmlformats.org/officeDocument/2006/relationships/slide" Target="slide10.xml"/><Relationship Id="rId19" Type="http://schemas.openxmlformats.org/officeDocument/2006/relationships/slide" Target="slide30.xml"/><Relationship Id="rId31" Type="http://schemas.openxmlformats.org/officeDocument/2006/relationships/slide" Target="slide43.xml"/><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4.xml"/><Relationship Id="rId22" Type="http://schemas.openxmlformats.org/officeDocument/2006/relationships/slide" Target="slide34.xml"/><Relationship Id="rId27" Type="http://schemas.openxmlformats.org/officeDocument/2006/relationships/slide" Target="slide39.xml"/><Relationship Id="rId30" Type="http://schemas.openxmlformats.org/officeDocument/2006/relationships/slide" Target="slide4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slide" Target="slide20.xml"/><Relationship Id="rId7" Type="http://schemas.openxmlformats.org/officeDocument/2006/relationships/slide" Target="slide39.xml"/><Relationship Id="rId2" Type="http://schemas.openxmlformats.org/officeDocument/2006/relationships/slide" Target="slide35.xml"/><Relationship Id="rId1" Type="http://schemas.openxmlformats.org/officeDocument/2006/relationships/slideLayout" Target="../slideLayouts/slideLayout2.xml"/><Relationship Id="rId6" Type="http://schemas.openxmlformats.org/officeDocument/2006/relationships/slide" Target="slide30.xml"/><Relationship Id="rId5" Type="http://schemas.openxmlformats.org/officeDocument/2006/relationships/slide" Target="slide26.xml"/><Relationship Id="rId10" Type="http://schemas.openxmlformats.org/officeDocument/2006/relationships/slide" Target="slide43.xml"/><Relationship Id="rId4" Type="http://schemas.openxmlformats.org/officeDocument/2006/relationships/slide" Target="slide22.xml"/><Relationship Id="rId9" Type="http://schemas.openxmlformats.org/officeDocument/2006/relationships/slide" Target="slide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slide" Target="slide45.xml"/><Relationship Id="rId4" Type="http://schemas.openxmlformats.org/officeDocument/2006/relationships/slide" Target="slide39.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5.xml"/><Relationship Id="rId1" Type="http://schemas.openxmlformats.org/officeDocument/2006/relationships/slideLayout" Target="../slideLayouts/slideLayout2.xml"/><Relationship Id="rId4" Type="http://schemas.openxmlformats.org/officeDocument/2006/relationships/slide" Target="slide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0.xml"/><Relationship Id="rId4" Type="http://schemas.openxmlformats.org/officeDocument/2006/relationships/slide" Target="slide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3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ctrTitle"/>
          </p:nvPr>
        </p:nvSpPr>
        <p:spPr/>
        <p:txBody>
          <a:bodyPr/>
          <a:lstStyle/>
          <a:p>
            <a:pPr eaLnBrk="1" hangingPunct="1"/>
            <a:r>
              <a:rPr lang="en-US" altLang="ja-JP" smtClean="0"/>
              <a:t>TLV </a:t>
            </a:r>
            <a:r>
              <a:rPr lang="ja-JP" altLang="en-US" smtClean="0"/>
              <a:t>統計情報表示機能マニュアル</a:t>
            </a:r>
          </a:p>
        </p:txBody>
      </p:sp>
      <p:sp>
        <p:nvSpPr>
          <p:cNvPr id="4099" name="サブタイトル 2"/>
          <p:cNvSpPr>
            <a:spLocks noGrp="1"/>
          </p:cNvSpPr>
          <p:nvPr>
            <p:ph type="subTitle" idx="1"/>
          </p:nvPr>
        </p:nvSpPr>
        <p:spPr/>
        <p:txBody>
          <a:bodyPr/>
          <a:lstStyle/>
          <a:p>
            <a:pPr eaLnBrk="1" hangingPunct="1"/>
            <a:r>
              <a:rPr lang="ja-JP" altLang="en-US" dirty="0" smtClean="0"/>
              <a:t>名古屋大学</a:t>
            </a:r>
            <a:endParaRPr lang="ja-JP" altLang="en-US" dirty="0" smtClean="0"/>
          </a:p>
        </p:txBody>
      </p:sp>
      <p:sp>
        <p:nvSpPr>
          <p:cNvPr id="4" name="スライド番号プレースホルダ 3"/>
          <p:cNvSpPr>
            <a:spLocks noGrp="1"/>
          </p:cNvSpPr>
          <p:nvPr>
            <p:ph type="sldNum" sz="quarter" idx="10"/>
          </p:nvPr>
        </p:nvSpPr>
        <p:spPr/>
        <p:txBody>
          <a:bodyPr/>
          <a:lstStyle/>
          <a:p>
            <a:pPr>
              <a:defRPr/>
            </a:pPr>
            <a:fld id="{D3CC9471-3F21-4488-A2EC-B95A2B727E70}" type="slidenum">
              <a:rPr lang="ja-JP" altLang="en-US" smtClean="0"/>
              <a:pPr>
                <a:defRPr/>
              </a:pPr>
              <a:t>1</a:t>
            </a:fld>
            <a:endParaRPr lang="ja-JP" altLang="en-US"/>
          </a:p>
        </p:txBody>
      </p:sp>
      <p:sp>
        <p:nvSpPr>
          <p:cNvPr id="5" name="Text Box 5"/>
          <p:cNvSpPr txBox="1">
            <a:spLocks noChangeArrowheads="1"/>
          </p:cNvSpPr>
          <p:nvPr/>
        </p:nvSpPr>
        <p:spPr bwMode="auto">
          <a:xfrm>
            <a:off x="5580063" y="908050"/>
            <a:ext cx="327025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algn="ctr" eaLnBrk="1" hangingPunct="1">
              <a:spcBef>
                <a:spcPct val="50000"/>
              </a:spcBef>
            </a:pPr>
            <a:r>
              <a:rPr lang="ja-JP" altLang="en-US" sz="1600" dirty="0">
                <a:latin typeface="ＭＳ ゴシック" pitchFamily="49" charset="-128"/>
              </a:rPr>
              <a:t>最終更新日 </a:t>
            </a:r>
            <a:r>
              <a:rPr lang="en-US" altLang="ja-JP" sz="1600" dirty="0">
                <a:latin typeface="ＭＳ ゴシック" pitchFamily="49" charset="-128"/>
              </a:rPr>
              <a:t>: </a:t>
            </a:r>
            <a:r>
              <a:rPr lang="en-US" altLang="ja-JP" sz="1600" dirty="0" smtClean="0">
                <a:latin typeface="ＭＳ ゴシック" pitchFamily="49" charset="-128"/>
              </a:rPr>
              <a:t>2012/02/22</a:t>
            </a:r>
            <a:endParaRPr lang="ja-JP" altLang="en-US" sz="1600" dirty="0">
              <a:latin typeface="ＭＳ ゴシック" pitchFamily="49"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タイトル 1"/>
          <p:cNvSpPr>
            <a:spLocks noGrp="1"/>
          </p:cNvSpPr>
          <p:nvPr>
            <p:ph type="title"/>
          </p:nvPr>
        </p:nvSpPr>
        <p:spPr/>
        <p:txBody>
          <a:bodyPr/>
          <a:lstStyle/>
          <a:p>
            <a:r>
              <a:rPr lang="ja-JP" altLang="en-US" smtClean="0"/>
              <a:t>統計情報ビューア</a:t>
            </a:r>
          </a:p>
        </p:txBody>
      </p:sp>
      <p:sp>
        <p:nvSpPr>
          <p:cNvPr id="13315" name="コンテンツ プレースホルダ 2"/>
          <p:cNvSpPr>
            <a:spLocks noGrp="1"/>
          </p:cNvSpPr>
          <p:nvPr>
            <p:ph idx="1"/>
          </p:nvPr>
        </p:nvSpPr>
        <p:spPr/>
        <p:txBody>
          <a:bodyPr/>
          <a:lstStyle/>
          <a:p>
            <a:r>
              <a:rPr lang="ja-JP" altLang="en-US" smtClean="0"/>
              <a:t>統計情報をグラフで表示するビューア</a:t>
            </a:r>
            <a:endParaRPr lang="en-US" altLang="ja-JP" smtClean="0"/>
          </a:p>
          <a:p>
            <a:pPr lvl="1"/>
            <a:r>
              <a:rPr lang="ja-JP" altLang="en-US" smtClean="0"/>
              <a:t>統計情報生成ルールを用いて生成した統計情報ファイルを読み込んで表示しています</a:t>
            </a:r>
            <a:endParaRPr lang="en-US" altLang="ja-JP" smtClean="0"/>
          </a:p>
          <a:p>
            <a:r>
              <a:rPr lang="ja-JP" altLang="en-US" smtClean="0"/>
              <a:t>利用方法</a:t>
            </a:r>
            <a:endParaRPr lang="en-US" altLang="ja-JP" smtClean="0"/>
          </a:p>
          <a:p>
            <a:pPr lvl="1"/>
            <a:r>
              <a:rPr lang="ja-JP" altLang="en-US" smtClean="0"/>
              <a:t>表示するには、</a:t>
            </a:r>
            <a:r>
              <a:rPr lang="ja-JP" altLang="en-US" smtClean="0">
                <a:hlinkClick r:id="rId2" action="ppaction://hlinksldjump"/>
              </a:rPr>
              <a:t>統計情報エクスプローラ</a:t>
            </a:r>
            <a:r>
              <a:rPr lang="ja-JP" altLang="en-US" smtClean="0"/>
              <a:t>をご利用ください</a:t>
            </a:r>
            <a:endParaRPr lang="en-US" altLang="ja-JP" smtClean="0"/>
          </a:p>
          <a:p>
            <a:pPr lvl="1"/>
            <a:r>
              <a:rPr lang="ja-JP" altLang="en-US" smtClean="0"/>
              <a:t>統計情報ビューアは各統計情報につき</a:t>
            </a:r>
            <a:r>
              <a:rPr lang="en-US" altLang="ja-JP" smtClean="0"/>
              <a:t>1</a:t>
            </a:r>
            <a:r>
              <a:rPr lang="ja-JP" altLang="en-US" smtClean="0"/>
              <a:t>つ表示されますので、画面上に複数の統計情報ビューアを表示できます</a:t>
            </a:r>
            <a:endParaRPr lang="en-US" altLang="ja-JP" smtClean="0"/>
          </a:p>
          <a:p>
            <a:pPr lvl="1"/>
            <a:r>
              <a:rPr lang="ja-JP" altLang="en-US" smtClean="0"/>
              <a:t>このウィンドウは、</a:t>
            </a:r>
            <a:r>
              <a:rPr lang="en-US" altLang="ja-JP" smtClean="0"/>
              <a:t>TLV</a:t>
            </a:r>
            <a:r>
              <a:rPr lang="ja-JP" altLang="en-US" smtClean="0"/>
              <a:t>本体にドッキングできません</a:t>
            </a:r>
          </a:p>
          <a:p>
            <a:pPr lvl="1"/>
            <a:r>
              <a:rPr lang="ja-JP" altLang="en-US" smtClean="0"/>
              <a:t>グラフ設定がどのように反映されて</a:t>
            </a:r>
            <a:r>
              <a:rPr lang="en-US" altLang="ja-JP" smtClean="0"/>
              <a:t/>
            </a:r>
            <a:br>
              <a:rPr lang="en-US" altLang="ja-JP" smtClean="0"/>
            </a:br>
            <a:r>
              <a:rPr lang="ja-JP" altLang="en-US" smtClean="0"/>
              <a:t>いるかは「</a:t>
            </a:r>
            <a:r>
              <a:rPr lang="ja-JP" altLang="en-US" smtClean="0">
                <a:solidFill>
                  <a:srgbClr val="000000"/>
                </a:solidFill>
                <a:latin typeface="MeiryoKe_Gothic" pitchFamily="49" charset="-128"/>
                <a:ea typeface="MeiryoKe_Gothic" pitchFamily="49" charset="-128"/>
                <a:hlinkClick r:id="rId3" action="ppaction://hlinksldjump"/>
              </a:rPr>
              <a:t>グラフ設定と統計情報</a:t>
            </a:r>
            <a:r>
              <a:rPr lang="en-US" altLang="ja-JP" smtClean="0">
                <a:solidFill>
                  <a:srgbClr val="000000"/>
                </a:solidFill>
                <a:latin typeface="MeiryoKe_Gothic" pitchFamily="49" charset="-128"/>
                <a:ea typeface="MeiryoKe_Gothic" pitchFamily="49" charset="-128"/>
                <a:hlinkClick r:id="rId3" action="ppaction://hlinksldjump"/>
              </a:rPr>
              <a:t/>
            </a:r>
            <a:br>
              <a:rPr lang="en-US" altLang="ja-JP" smtClean="0">
                <a:solidFill>
                  <a:srgbClr val="000000"/>
                </a:solidFill>
                <a:latin typeface="MeiryoKe_Gothic" pitchFamily="49" charset="-128"/>
                <a:ea typeface="MeiryoKe_Gothic" pitchFamily="49" charset="-128"/>
                <a:hlinkClick r:id="rId3" action="ppaction://hlinksldjump"/>
              </a:rPr>
            </a:br>
            <a:r>
              <a:rPr lang="ja-JP" altLang="en-US" smtClean="0">
                <a:solidFill>
                  <a:srgbClr val="000000"/>
                </a:solidFill>
                <a:latin typeface="MeiryoKe_Gothic" pitchFamily="49" charset="-128"/>
                <a:ea typeface="MeiryoKe_Gothic" pitchFamily="49" charset="-128"/>
                <a:hlinkClick r:id="rId3" action="ppaction://hlinksldjump"/>
              </a:rPr>
              <a:t>ビューアの対応</a:t>
            </a:r>
            <a:r>
              <a:rPr lang="ja-JP" altLang="en-US" smtClean="0">
                <a:solidFill>
                  <a:srgbClr val="000000"/>
                </a:solidFill>
                <a:latin typeface="MeiryoKe_Gothic" pitchFamily="49" charset="-128"/>
                <a:ea typeface="MeiryoKe_Gothic" pitchFamily="49" charset="-128"/>
              </a:rPr>
              <a:t>」を参照して下さい</a:t>
            </a:r>
            <a:endParaRPr lang="ja-JP" altLang="en-US" smtClean="0"/>
          </a:p>
        </p:txBody>
      </p:sp>
      <p:pic>
        <p:nvPicPr>
          <p:cNvPr id="13316" name="Picture 2" descr="F:\My Documents\My Dropbox\ojl-private\静動情報表示\統計情報表示\画像\ディスパッチ回数表示.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6413" y="4149725"/>
            <a:ext cx="337820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スライド番号プレースホルダ 4"/>
          <p:cNvSpPr>
            <a:spLocks noGrp="1"/>
          </p:cNvSpPr>
          <p:nvPr>
            <p:ph type="sldNum" sz="quarter" idx="10"/>
          </p:nvPr>
        </p:nvSpPr>
        <p:spPr/>
        <p:txBody>
          <a:bodyPr/>
          <a:lstStyle/>
          <a:p>
            <a:pPr>
              <a:defRPr/>
            </a:pPr>
            <a:fld id="{BCE05C93-2098-4370-8741-85DAA56B8F18}" type="slidenum">
              <a:rPr lang="ja-JP" altLang="en-US" smtClean="0"/>
              <a:pPr>
                <a:defRPr/>
              </a:pPr>
              <a:t>10</a:t>
            </a:fld>
            <a:endParaRPr lang="ja-JP"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pPr eaLnBrk="1" hangingPunct="1"/>
            <a:r>
              <a:rPr lang="ja-JP" altLang="en-US" smtClean="0"/>
              <a:t>統計情報ビューアの表示</a:t>
            </a:r>
            <a:r>
              <a:rPr lang="en-US" altLang="ja-JP" smtClean="0"/>
              <a:t>/</a:t>
            </a:r>
            <a:r>
              <a:rPr lang="ja-JP" altLang="en-US" smtClean="0"/>
              <a:t>非表示</a:t>
            </a:r>
          </a:p>
        </p:txBody>
      </p:sp>
      <p:pic>
        <p:nvPicPr>
          <p:cNvPr id="14339" name="Picture 7" descr="F:\My Documents\My Dropbox\ojl-private\静動情報表示\統計情報表示\画像\エクスプローラ.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268413"/>
            <a:ext cx="1960562"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円/楕円 8"/>
          <p:cNvSpPr>
            <a:spLocks noChangeArrowheads="1"/>
          </p:cNvSpPr>
          <p:nvPr/>
        </p:nvSpPr>
        <p:spPr bwMode="auto">
          <a:xfrm>
            <a:off x="3779838" y="4941888"/>
            <a:ext cx="1655762" cy="1008062"/>
          </a:xfrm>
          <a:prstGeom prst="ellipse">
            <a:avLst/>
          </a:prstGeom>
          <a:solidFill>
            <a:schemeClr val="bg1"/>
          </a:solidFill>
          <a:ln w="9525" algn="ctr">
            <a:solidFill>
              <a:schemeClr val="tx1"/>
            </a:solidFill>
            <a:round/>
            <a:headEnd/>
            <a:tailEnd type="triangle" w="med" len="med"/>
          </a:ln>
        </p:spPr>
        <p:txBody>
          <a:bodyPr wrap="none" lIns="90000" tIns="46800" rIns="90000" bIns="46800" anchor="ctr" anchorCtr="1"/>
          <a:lstStyle/>
          <a:p>
            <a:pPr algn="ctr">
              <a:lnSpc>
                <a:spcPct val="90000"/>
              </a:lnSpc>
              <a:spcBef>
                <a:spcPct val="20000"/>
              </a:spcBef>
            </a:pPr>
            <a:r>
              <a:rPr lang="ja-JP" altLang="en-US" sz="2000">
                <a:latin typeface="Times New Roman" pitchFamily="18" charset="0"/>
                <a:ea typeface="ＭＳ ゴシック" pitchFamily="49" charset="-128"/>
              </a:rPr>
              <a:t>非表示</a:t>
            </a:r>
            <a:endParaRPr lang="en-US" altLang="ja-JP" sz="2000">
              <a:latin typeface="Times New Roman" pitchFamily="18" charset="0"/>
              <a:ea typeface="ＭＳ ゴシック" pitchFamily="49" charset="-128"/>
            </a:endParaRPr>
          </a:p>
          <a:p>
            <a:pPr algn="ctr">
              <a:lnSpc>
                <a:spcPct val="90000"/>
              </a:lnSpc>
              <a:spcBef>
                <a:spcPct val="20000"/>
              </a:spcBef>
            </a:pPr>
            <a:r>
              <a:rPr lang="ja-JP" altLang="en-US" sz="2000">
                <a:latin typeface="Times New Roman" pitchFamily="18" charset="0"/>
                <a:ea typeface="ＭＳ ゴシック" pitchFamily="49" charset="-128"/>
              </a:rPr>
              <a:t>（初期値）</a:t>
            </a:r>
          </a:p>
        </p:txBody>
      </p:sp>
      <p:sp>
        <p:nvSpPr>
          <p:cNvPr id="14341" name="左中かっこ 14"/>
          <p:cNvSpPr>
            <a:spLocks/>
          </p:cNvSpPr>
          <p:nvPr/>
        </p:nvSpPr>
        <p:spPr bwMode="auto">
          <a:xfrm rot="5400000">
            <a:off x="4536282" y="-783431"/>
            <a:ext cx="431800" cy="4535487"/>
          </a:xfrm>
          <a:prstGeom prst="leftBrace">
            <a:avLst>
              <a:gd name="adj1" fmla="val 8315"/>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4342" name="テキスト ボックス 15"/>
          <p:cNvSpPr txBox="1">
            <a:spLocks noChangeArrowheads="1"/>
          </p:cNvSpPr>
          <p:nvPr/>
        </p:nvSpPr>
        <p:spPr bwMode="auto">
          <a:xfrm>
            <a:off x="3027363" y="908050"/>
            <a:ext cx="42814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t>チェックした数　＝　統計情報ビューアの数</a:t>
            </a:r>
          </a:p>
        </p:txBody>
      </p:sp>
      <p:sp>
        <p:nvSpPr>
          <p:cNvPr id="17" name="線吹き出し 1 (枠付き) 16"/>
          <p:cNvSpPr/>
          <p:nvPr/>
        </p:nvSpPr>
        <p:spPr bwMode="auto">
          <a:xfrm>
            <a:off x="3059113" y="981075"/>
            <a:ext cx="792162" cy="215900"/>
          </a:xfrm>
          <a:prstGeom prst="borderCallout1">
            <a:avLst>
              <a:gd name="adj1" fmla="val 18750"/>
              <a:gd name="adj2" fmla="val -8333"/>
              <a:gd name="adj3" fmla="val 263374"/>
              <a:gd name="adj4" fmla="val -314364"/>
            </a:avLst>
          </a:prstGeom>
          <a:noFill/>
          <a:ln w="19050" cap="flat" cmpd="sng" algn="ctr">
            <a:solidFill>
              <a:schemeClr val="accent6"/>
            </a:solidFill>
            <a:prstDash val="solid"/>
            <a:round/>
            <a:headEnd type="none" w="med" len="med"/>
            <a:tailEnd type="none" w="med" len="med"/>
          </a:ln>
          <a:effectLst/>
        </p:spPr>
        <p:txBody>
          <a:bodyPr lIns="90000" tIns="46800" rIns="90000" bIns="46800"/>
          <a:lstStyle/>
          <a:p>
            <a:pPr>
              <a:lnSpc>
                <a:spcPct val="90000"/>
              </a:lnSpc>
              <a:spcBef>
                <a:spcPct val="20000"/>
              </a:spcBef>
              <a:defRPr/>
            </a:pPr>
            <a:endParaRPr lang="ja-JP" altLang="en-US" sz="2000">
              <a:latin typeface="Times New Roman" pitchFamily="18" charset="0"/>
              <a:ea typeface="ＭＳ ゴシック" pitchFamily="49" charset="-128"/>
            </a:endParaRPr>
          </a:p>
        </p:txBody>
      </p:sp>
      <p:sp>
        <p:nvSpPr>
          <p:cNvPr id="18" name="上矢印 17"/>
          <p:cNvSpPr/>
          <p:nvPr/>
        </p:nvSpPr>
        <p:spPr bwMode="auto">
          <a:xfrm>
            <a:off x="3563938" y="3860800"/>
            <a:ext cx="484187" cy="977900"/>
          </a:xfrm>
          <a:prstGeom prst="upArrow">
            <a:avLst/>
          </a:prstGeom>
          <a:solidFill>
            <a:schemeClr val="accent5">
              <a:lumMod val="60000"/>
              <a:lumOff val="40000"/>
            </a:schemeClr>
          </a:solidFill>
          <a:ln w="9525" cap="flat" cmpd="sng" algn="ctr">
            <a:solidFill>
              <a:schemeClr val="accent1"/>
            </a:solidFill>
            <a:prstDash val="solid"/>
            <a:round/>
            <a:headEnd type="none" w="med" len="med"/>
            <a:tailEnd type="none" w="med" len="med"/>
          </a:ln>
          <a:effectLst/>
        </p:spPr>
        <p:txBody>
          <a:bodyPr lIns="90000" tIns="46800" rIns="90000" bIns="46800"/>
          <a:lstStyle/>
          <a:p>
            <a:pPr>
              <a:lnSpc>
                <a:spcPct val="90000"/>
              </a:lnSpc>
              <a:spcBef>
                <a:spcPct val="20000"/>
              </a:spcBef>
              <a:defRPr/>
            </a:pPr>
            <a:endParaRPr lang="ja-JP" altLang="en-US" sz="2000">
              <a:latin typeface="Times New Roman" pitchFamily="18" charset="0"/>
              <a:ea typeface="ＭＳ ゴシック" pitchFamily="49" charset="-128"/>
            </a:endParaRPr>
          </a:p>
        </p:txBody>
      </p:sp>
      <p:sp>
        <p:nvSpPr>
          <p:cNvPr id="19" name="下矢印 18"/>
          <p:cNvSpPr/>
          <p:nvPr/>
        </p:nvSpPr>
        <p:spPr bwMode="auto">
          <a:xfrm>
            <a:off x="5003800" y="3860800"/>
            <a:ext cx="484188" cy="977900"/>
          </a:xfrm>
          <a:prstGeom prst="downArrow">
            <a:avLst/>
          </a:prstGeom>
          <a:solidFill>
            <a:schemeClr val="accent5">
              <a:lumMod val="60000"/>
              <a:lumOff val="40000"/>
            </a:schemeClr>
          </a:solidFill>
          <a:ln w="9525" cap="flat" cmpd="sng" algn="ctr">
            <a:solidFill>
              <a:schemeClr val="accent1"/>
            </a:solidFill>
            <a:prstDash val="solid"/>
            <a:round/>
            <a:headEnd type="none" w="med" len="med"/>
            <a:tailEnd type="none" w="med" len="med"/>
          </a:ln>
          <a:effectLst/>
        </p:spPr>
        <p:txBody>
          <a:bodyPr lIns="90000" tIns="46800" rIns="90000" bIns="46800"/>
          <a:lstStyle/>
          <a:p>
            <a:pPr>
              <a:lnSpc>
                <a:spcPct val="90000"/>
              </a:lnSpc>
              <a:spcBef>
                <a:spcPct val="20000"/>
              </a:spcBef>
              <a:defRPr/>
            </a:pPr>
            <a:endParaRPr lang="ja-JP" altLang="en-US" sz="2000">
              <a:latin typeface="Times New Roman" pitchFamily="18" charset="0"/>
              <a:ea typeface="ＭＳ ゴシック" pitchFamily="49" charset="-128"/>
            </a:endParaRPr>
          </a:p>
        </p:txBody>
      </p:sp>
      <p:sp>
        <p:nvSpPr>
          <p:cNvPr id="14346" name="角丸四角形吹き出し 19"/>
          <p:cNvSpPr>
            <a:spLocks noChangeArrowheads="1"/>
          </p:cNvSpPr>
          <p:nvPr/>
        </p:nvSpPr>
        <p:spPr bwMode="auto">
          <a:xfrm>
            <a:off x="179388" y="4149725"/>
            <a:ext cx="3097212" cy="647700"/>
          </a:xfrm>
          <a:prstGeom prst="wedgeRoundRectCallout">
            <a:avLst>
              <a:gd name="adj1" fmla="val 67079"/>
              <a:gd name="adj2" fmla="val -8014"/>
              <a:gd name="adj3" fmla="val 16667"/>
            </a:avLst>
          </a:prstGeom>
          <a:solidFill>
            <a:schemeClr val="bg1"/>
          </a:solidFill>
          <a:ln w="9525" algn="ctr">
            <a:solidFill>
              <a:schemeClr val="accent1"/>
            </a:solidFill>
            <a:round/>
            <a:headEnd/>
            <a:tailEnd/>
          </a:ln>
        </p:spPr>
        <p:txBody>
          <a:bodyPr lIns="90000" tIns="46800" rIns="90000" bIns="46800"/>
          <a:lstStyle/>
          <a:p>
            <a:pPr>
              <a:lnSpc>
                <a:spcPct val="90000"/>
              </a:lnSpc>
              <a:spcBef>
                <a:spcPct val="20000"/>
              </a:spcBef>
            </a:pPr>
            <a:r>
              <a:rPr lang="ja-JP" altLang="en-US">
                <a:latin typeface="Times New Roman" pitchFamily="18" charset="0"/>
                <a:ea typeface="ＭＳ ゴシック" pitchFamily="49" charset="-128"/>
              </a:rPr>
              <a:t>・統計情報エクスプローラにある項目をチェックする</a:t>
            </a:r>
            <a:endParaRPr lang="en-US" altLang="ja-JP">
              <a:latin typeface="Times New Roman" pitchFamily="18" charset="0"/>
              <a:ea typeface="ＭＳ ゴシック" pitchFamily="49" charset="-128"/>
            </a:endParaRPr>
          </a:p>
        </p:txBody>
      </p:sp>
      <p:sp>
        <p:nvSpPr>
          <p:cNvPr id="14347" name="角丸四角形吹き出し 20"/>
          <p:cNvSpPr>
            <a:spLocks noChangeArrowheads="1"/>
          </p:cNvSpPr>
          <p:nvPr/>
        </p:nvSpPr>
        <p:spPr bwMode="auto">
          <a:xfrm>
            <a:off x="5651500" y="3789363"/>
            <a:ext cx="3384550" cy="1295400"/>
          </a:xfrm>
          <a:prstGeom prst="wedgeRoundRectCallout">
            <a:avLst>
              <a:gd name="adj1" fmla="val -59819"/>
              <a:gd name="adj2" fmla="val -8014"/>
              <a:gd name="adj3" fmla="val 16667"/>
            </a:avLst>
          </a:prstGeom>
          <a:solidFill>
            <a:schemeClr val="bg1"/>
          </a:solidFill>
          <a:ln w="9525" algn="ctr">
            <a:solidFill>
              <a:schemeClr val="accent1"/>
            </a:solidFill>
            <a:round/>
            <a:headEnd/>
            <a:tailEnd/>
          </a:ln>
        </p:spPr>
        <p:txBody>
          <a:bodyPr lIns="90000" tIns="46800" rIns="90000" bIns="46800"/>
          <a:lstStyle/>
          <a:p>
            <a:pPr>
              <a:lnSpc>
                <a:spcPct val="90000"/>
              </a:lnSpc>
              <a:spcBef>
                <a:spcPct val="20000"/>
              </a:spcBef>
            </a:pPr>
            <a:r>
              <a:rPr lang="ja-JP" altLang="en-US">
                <a:latin typeface="Times New Roman" pitchFamily="18" charset="0"/>
                <a:ea typeface="ＭＳ ゴシック" pitchFamily="49" charset="-128"/>
              </a:rPr>
              <a:t>・統計情報エクスプローラにある項目のチェックを外す</a:t>
            </a:r>
            <a:endParaRPr lang="en-US" altLang="ja-JP">
              <a:latin typeface="Times New Roman" pitchFamily="18" charset="0"/>
              <a:ea typeface="ＭＳ ゴシック" pitchFamily="49" charset="-128"/>
            </a:endParaRPr>
          </a:p>
          <a:p>
            <a:pPr>
              <a:lnSpc>
                <a:spcPct val="90000"/>
              </a:lnSpc>
              <a:spcBef>
                <a:spcPct val="20000"/>
              </a:spcBef>
            </a:pPr>
            <a:r>
              <a:rPr lang="ja-JP" altLang="en-US">
                <a:latin typeface="Times New Roman" pitchFamily="18" charset="0"/>
                <a:ea typeface="ＭＳ ゴシック" pitchFamily="49" charset="-128"/>
              </a:rPr>
              <a:t>・統計情報ビューアの</a:t>
            </a:r>
            <a:r>
              <a:rPr lang="en-US" altLang="ja-JP"/>
              <a:t>[</a:t>
            </a:r>
            <a:r>
              <a:rPr lang="ja-JP" altLang="en-US"/>
              <a:t>閉じる</a:t>
            </a:r>
            <a:r>
              <a:rPr lang="en-US" altLang="ja-JP"/>
              <a:t>]</a:t>
            </a:r>
            <a:r>
              <a:rPr lang="ja-JP" altLang="en-US"/>
              <a:t>ボタンを押す</a:t>
            </a:r>
            <a:endParaRPr lang="en-US" altLang="ja-JP">
              <a:latin typeface="Times New Roman" pitchFamily="18" charset="0"/>
              <a:ea typeface="ＭＳ ゴシック" pitchFamily="49" charset="-128"/>
            </a:endParaRPr>
          </a:p>
        </p:txBody>
      </p:sp>
      <p:sp>
        <p:nvSpPr>
          <p:cNvPr id="14348" name="正方形/長方形 21"/>
          <p:cNvSpPr>
            <a:spLocks noChangeArrowheads="1"/>
          </p:cNvSpPr>
          <p:nvPr/>
        </p:nvSpPr>
        <p:spPr bwMode="auto">
          <a:xfrm>
            <a:off x="4500563" y="6021388"/>
            <a:ext cx="4464050" cy="647700"/>
          </a:xfrm>
          <a:prstGeom prst="rect">
            <a:avLst/>
          </a:prstGeom>
          <a:solidFill>
            <a:schemeClr val="bg1"/>
          </a:solidFill>
          <a:ln w="9525" algn="ctr">
            <a:solidFill>
              <a:srgbClr val="0070C0"/>
            </a:solidFill>
            <a:round/>
            <a:headEnd/>
            <a:tailEnd/>
          </a:ln>
        </p:spPr>
        <p:txBody>
          <a:bodyPr lIns="90000" tIns="46800" rIns="90000" bIns="46800"/>
          <a:lstStyle/>
          <a:p>
            <a:pPr>
              <a:lnSpc>
                <a:spcPct val="90000"/>
              </a:lnSpc>
              <a:spcBef>
                <a:spcPct val="20000"/>
              </a:spcBef>
            </a:pPr>
            <a:r>
              <a:rPr lang="ja-JP" altLang="en-US" sz="2000">
                <a:latin typeface="Times New Roman" pitchFamily="18" charset="0"/>
                <a:ea typeface="ＭＳ ゴシック" pitchFamily="49" charset="-128"/>
              </a:rPr>
              <a:t>統計情報エクスプローラを閉じても、統計情報ビューアは閉じない</a:t>
            </a:r>
          </a:p>
        </p:txBody>
      </p:sp>
      <p:sp>
        <p:nvSpPr>
          <p:cNvPr id="20" name="スライド番号プレースホルダ 19"/>
          <p:cNvSpPr>
            <a:spLocks noGrp="1"/>
          </p:cNvSpPr>
          <p:nvPr>
            <p:ph type="sldNum" sz="quarter" idx="10"/>
          </p:nvPr>
        </p:nvSpPr>
        <p:spPr/>
        <p:txBody>
          <a:bodyPr/>
          <a:lstStyle/>
          <a:p>
            <a:pPr>
              <a:defRPr/>
            </a:pPr>
            <a:fld id="{3E72B986-1B54-4A36-9548-F65FDA5794B0}" type="slidenum">
              <a:rPr lang="ja-JP" altLang="en-US" smtClean="0"/>
              <a:pPr>
                <a:defRPr/>
              </a:pPr>
              <a:t>11</a:t>
            </a:fld>
            <a:endParaRPr lang="ja-JP" altLang="en-US"/>
          </a:p>
        </p:txBody>
      </p:sp>
      <p:pic>
        <p:nvPicPr>
          <p:cNvPr id="1435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1628775"/>
            <a:ext cx="1944687"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1628775"/>
            <a:ext cx="1943100"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2" name="円/楕円 22"/>
          <p:cNvSpPr>
            <a:spLocks noChangeArrowheads="1"/>
          </p:cNvSpPr>
          <p:nvPr/>
        </p:nvSpPr>
        <p:spPr bwMode="auto">
          <a:xfrm>
            <a:off x="3779838" y="2420938"/>
            <a:ext cx="1655762" cy="1008062"/>
          </a:xfrm>
          <a:prstGeom prst="ellipse">
            <a:avLst/>
          </a:prstGeom>
          <a:solidFill>
            <a:schemeClr val="bg1"/>
          </a:solidFill>
          <a:ln w="9525" algn="ctr">
            <a:solidFill>
              <a:schemeClr val="tx1"/>
            </a:solidFill>
            <a:round/>
            <a:headEnd/>
            <a:tailEnd type="triangle" w="med" len="med"/>
          </a:ln>
        </p:spPr>
        <p:txBody>
          <a:bodyPr wrap="none" lIns="90000" tIns="46800" rIns="90000" bIns="46800" anchor="ctr" anchorCtr="1"/>
          <a:lstStyle/>
          <a:p>
            <a:pPr algn="ctr">
              <a:lnSpc>
                <a:spcPct val="90000"/>
              </a:lnSpc>
              <a:spcBef>
                <a:spcPct val="20000"/>
              </a:spcBef>
            </a:pPr>
            <a:r>
              <a:rPr lang="ja-JP" altLang="en-US" sz="2000">
                <a:latin typeface="Times New Roman" pitchFamily="18" charset="0"/>
                <a:ea typeface="ＭＳ ゴシック" pitchFamily="49" charset="-128"/>
              </a:rPr>
              <a:t>表示</a:t>
            </a:r>
            <a:r>
              <a:rPr lang="en-US" altLang="ja-JP" sz="2000">
                <a:latin typeface="Times New Roman" pitchFamily="18" charset="0"/>
                <a:ea typeface="ＭＳ ゴシック" pitchFamily="49" charset="-128"/>
              </a:rPr>
              <a:t/>
            </a:r>
            <a:br>
              <a:rPr lang="en-US" altLang="ja-JP" sz="2000">
                <a:latin typeface="Times New Roman" pitchFamily="18" charset="0"/>
                <a:ea typeface="ＭＳ ゴシック" pitchFamily="49" charset="-128"/>
              </a:rPr>
            </a:br>
            <a:r>
              <a:rPr lang="en-US" altLang="ja-JP" sz="2000">
                <a:latin typeface="Times New Roman" pitchFamily="18" charset="0"/>
                <a:ea typeface="ＭＳ ゴシック" pitchFamily="49" charset="-128"/>
              </a:rPr>
              <a:t>(</a:t>
            </a:r>
            <a:r>
              <a:rPr lang="ja-JP" altLang="en-US" sz="2000">
                <a:latin typeface="Times New Roman" pitchFamily="18" charset="0"/>
                <a:ea typeface="ＭＳ ゴシック" pitchFamily="49" charset="-128"/>
              </a:rPr>
              <a:t>非モーダル</a:t>
            </a:r>
            <a:r>
              <a:rPr lang="en-US" altLang="ja-JP" sz="2000">
                <a:latin typeface="Times New Roman" pitchFamily="18" charset="0"/>
                <a:ea typeface="ＭＳ ゴシック" pitchFamily="49" charset="-128"/>
              </a:rPr>
              <a:t>)</a:t>
            </a:r>
            <a:endParaRPr lang="ja-JP" altLang="en-US" sz="2000">
              <a:latin typeface="Times New Roman" pitchFamily="18" charset="0"/>
              <a:ea typeface="ＭＳ ゴシック" pitchFamily="49"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defRPr/>
            </a:pPr>
            <a:r>
              <a:rPr lang="ja-JP" altLang="en-US" dirty="0" smtClean="0"/>
              <a:t>利用方法</a:t>
            </a:r>
            <a:endParaRPr lang="ja-JP" altLang="en-US" dirty="0"/>
          </a:p>
        </p:txBody>
      </p:sp>
      <p:sp>
        <p:nvSpPr>
          <p:cNvPr id="15363" name="テキスト プレースホルダ 4"/>
          <p:cNvSpPr>
            <a:spLocks noGrp="1"/>
          </p:cNvSpPr>
          <p:nvPr>
            <p:ph type="body" idx="1"/>
          </p:nvPr>
        </p:nvSpPr>
        <p:spPr/>
        <p:txBody>
          <a:bodyPr/>
          <a:lstStyle/>
          <a:p>
            <a:endParaRPr lang="ja-JP" altLang="en-US" smtClean="0"/>
          </a:p>
        </p:txBody>
      </p:sp>
      <p:sp>
        <p:nvSpPr>
          <p:cNvPr id="5" name="スライド番号プレースホルダ 4"/>
          <p:cNvSpPr>
            <a:spLocks noGrp="1"/>
          </p:cNvSpPr>
          <p:nvPr>
            <p:ph type="sldNum" sz="quarter" idx="10"/>
          </p:nvPr>
        </p:nvSpPr>
        <p:spPr/>
        <p:txBody>
          <a:bodyPr/>
          <a:lstStyle/>
          <a:p>
            <a:pPr>
              <a:defRPr/>
            </a:pPr>
            <a:fld id="{DD155315-4C64-4B8B-8E89-909C31561349}" type="slidenum">
              <a:rPr lang="ja-JP" altLang="en-US" smtClean="0"/>
              <a:pPr>
                <a:defRPr/>
              </a:pPr>
              <a:t>12</a:t>
            </a:fld>
            <a:endParaRPr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pPr eaLnBrk="1" hangingPunct="1"/>
            <a:r>
              <a:rPr lang="ja-JP" altLang="en-US" smtClean="0"/>
              <a:t>利用の流れ</a:t>
            </a:r>
            <a:endParaRPr lang="en-US" altLang="ja-JP" smtClean="0"/>
          </a:p>
        </p:txBody>
      </p:sp>
      <p:sp>
        <p:nvSpPr>
          <p:cNvPr id="16387" name="コンテンツ プレースホルダ 2"/>
          <p:cNvSpPr>
            <a:spLocks noGrp="1"/>
          </p:cNvSpPr>
          <p:nvPr>
            <p:ph idx="1"/>
          </p:nvPr>
        </p:nvSpPr>
        <p:spPr/>
        <p:txBody>
          <a:bodyPr/>
          <a:lstStyle/>
          <a:p>
            <a:pPr marL="457200" indent="-457200" eaLnBrk="1" hangingPunct="1">
              <a:buFont typeface="Wingdings" pitchFamily="2" charset="2"/>
              <a:buNone/>
            </a:pPr>
            <a:r>
              <a:rPr lang="ja-JP" altLang="en-US" smtClean="0"/>
              <a:t>前準備：統計情報生成ルールファイルを作成しておきます</a:t>
            </a:r>
            <a:endParaRPr lang="en-US" altLang="ja-JP" smtClean="0"/>
          </a:p>
          <a:p>
            <a:pPr marL="457200" indent="-457200" eaLnBrk="1" hangingPunct="1">
              <a:buFont typeface="Wingdings" pitchFamily="2" charset="2"/>
              <a:buNone/>
            </a:pPr>
            <a:r>
              <a:rPr lang="ja-JP" altLang="en-US" smtClean="0"/>
              <a:t>　　　　　（</a:t>
            </a:r>
            <a:r>
              <a:rPr lang="ja-JP" altLang="en-US" smtClean="0">
                <a:hlinkClick r:id="rId2" action="ppaction://hlinksldjump"/>
              </a:rPr>
              <a:t>統計情報生成ルールフォーマット</a:t>
            </a:r>
            <a:r>
              <a:rPr lang="ja-JP" altLang="en-US" smtClean="0"/>
              <a:t>、</a:t>
            </a:r>
            <a:r>
              <a:rPr lang="ja-JP" altLang="en-US" smtClean="0">
                <a:hlinkClick r:id="rId3" action="ppaction://hlinksldjump"/>
              </a:rPr>
              <a:t>生成モード</a:t>
            </a:r>
            <a:r>
              <a:rPr lang="ja-JP" altLang="en-US" smtClean="0"/>
              <a:t>参照）</a:t>
            </a:r>
            <a:endParaRPr lang="en-US" altLang="ja-JP" smtClean="0"/>
          </a:p>
          <a:p>
            <a:pPr marL="457200" indent="-457200" eaLnBrk="1" hangingPunct="1">
              <a:buFont typeface="Wingdings" pitchFamily="2" charset="2"/>
              <a:buNone/>
            </a:pPr>
            <a:endParaRPr lang="en-US" altLang="ja-JP" smtClean="0"/>
          </a:p>
          <a:p>
            <a:pPr marL="457200" indent="-457200" eaLnBrk="1" hangingPunct="1">
              <a:buFont typeface="MeiryoKe_PGothic" pitchFamily="50" charset="-128"/>
              <a:buAutoNum type="arabicPeriod"/>
            </a:pPr>
            <a:r>
              <a:rPr lang="ja-JP" altLang="en-US" smtClean="0"/>
              <a:t>リソースファイル </a:t>
            </a:r>
            <a:r>
              <a:rPr lang="en-US" altLang="ja-JP" smtClean="0"/>
              <a:t>(.res) </a:t>
            </a:r>
            <a:r>
              <a:rPr lang="ja-JP" altLang="en-US" smtClean="0"/>
              <a:t>に適用する統計情報生成ルールを指定します</a:t>
            </a:r>
            <a:endParaRPr lang="en-US" altLang="ja-JP" smtClean="0"/>
          </a:p>
          <a:p>
            <a:pPr marL="457200" indent="-457200" eaLnBrk="1" hangingPunct="1">
              <a:buFont typeface="MeiryoKe_PGothic" pitchFamily="50" charset="-128"/>
              <a:buAutoNum type="arabicPeriod"/>
            </a:pPr>
            <a:r>
              <a:rPr lang="ja-JP" altLang="en-US" smtClean="0"/>
              <a:t>トレースログ </a:t>
            </a:r>
            <a:r>
              <a:rPr lang="en-US" altLang="ja-JP" smtClean="0"/>
              <a:t>(.log) </a:t>
            </a:r>
            <a:r>
              <a:rPr lang="ja-JP" altLang="en-US" smtClean="0"/>
              <a:t>とリソースファイルを</a:t>
            </a:r>
            <a:r>
              <a:rPr lang="en-US" altLang="ja-JP" smtClean="0"/>
              <a:t>TLV</a:t>
            </a:r>
            <a:r>
              <a:rPr lang="ja-JP" altLang="en-US" smtClean="0"/>
              <a:t>に入力します</a:t>
            </a:r>
            <a:endParaRPr lang="en-US" altLang="ja-JP" smtClean="0"/>
          </a:p>
          <a:p>
            <a:pPr marL="457200" indent="-457200" eaLnBrk="1" hangingPunct="1">
              <a:buFont typeface="Wingdings" pitchFamily="2" charset="2"/>
              <a:buNone/>
            </a:pPr>
            <a:r>
              <a:rPr lang="en-US" altLang="ja-JP" smtClean="0"/>
              <a:t>	</a:t>
            </a:r>
            <a:r>
              <a:rPr lang="ja-JP" altLang="en-US" smtClean="0"/>
              <a:t>（トレースログの可視化を開始する方法と同じです）</a:t>
            </a:r>
            <a:endParaRPr lang="en-US" altLang="ja-JP" smtClean="0"/>
          </a:p>
          <a:p>
            <a:pPr marL="457200" indent="-457200" eaLnBrk="1" hangingPunct="1">
              <a:buFont typeface="MeiryoKe_PGothic" pitchFamily="50" charset="-128"/>
              <a:buAutoNum type="arabicPeriod" startAt="3"/>
            </a:pPr>
            <a:r>
              <a:rPr lang="ja-JP" altLang="en-US" smtClean="0"/>
              <a:t>可視化後、統計情報エクスプローラに表示された一覧から見たい統計情報にチェックを入れますと、その情報をグラフ表示した統計情報ビューアが表示されます</a:t>
            </a:r>
            <a:endParaRPr lang="en-US" altLang="ja-JP" smtClean="0"/>
          </a:p>
          <a:p>
            <a:pPr marL="457200" indent="-457200" eaLnBrk="1" hangingPunct="1">
              <a:buFont typeface="MeiryoKe_PGothic" pitchFamily="50" charset="-128"/>
              <a:buAutoNum type="arabicPeriod" startAt="3"/>
            </a:pPr>
            <a:r>
              <a:rPr lang="ja-JP" altLang="en-US" smtClean="0"/>
              <a:t>統計情報を保存したい場合、</a:t>
            </a:r>
            <a:r>
              <a:rPr lang="en-US" altLang="ja-JP" smtClean="0"/>
              <a:t>tlv</a:t>
            </a:r>
            <a:r>
              <a:rPr lang="ja-JP" altLang="en-US" smtClean="0"/>
              <a:t>ファイルを保存してください</a:t>
            </a:r>
          </a:p>
        </p:txBody>
      </p:sp>
      <p:sp>
        <p:nvSpPr>
          <p:cNvPr id="4" name="スライド番号プレースホルダ 3"/>
          <p:cNvSpPr>
            <a:spLocks noGrp="1"/>
          </p:cNvSpPr>
          <p:nvPr>
            <p:ph type="sldNum" sz="quarter" idx="10"/>
          </p:nvPr>
        </p:nvSpPr>
        <p:spPr/>
        <p:txBody>
          <a:bodyPr/>
          <a:lstStyle/>
          <a:p>
            <a:pPr>
              <a:defRPr/>
            </a:pPr>
            <a:fld id="{D7AC2398-431C-4A06-8EE8-4CFFA9088C1F}" type="slidenum">
              <a:rPr lang="ja-JP" altLang="en-US" smtClean="0"/>
              <a:pPr>
                <a:defRPr/>
              </a:pPr>
              <a:t>13</a:t>
            </a:fld>
            <a:endParaRPr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タイトル 3"/>
          <p:cNvSpPr>
            <a:spLocks noGrp="1"/>
          </p:cNvSpPr>
          <p:nvPr>
            <p:ph type="title"/>
          </p:nvPr>
        </p:nvSpPr>
        <p:spPr/>
        <p:txBody>
          <a:bodyPr/>
          <a:lstStyle/>
          <a:p>
            <a:pPr eaLnBrk="1" hangingPunct="1"/>
            <a:r>
              <a:rPr lang="ja-JP" altLang="en-US" smtClean="0"/>
              <a:t>利用の流れ　実例</a:t>
            </a:r>
          </a:p>
        </p:txBody>
      </p:sp>
      <p:sp>
        <p:nvSpPr>
          <p:cNvPr id="17411" name="コンテンツ プレースホルダ 4"/>
          <p:cNvSpPr>
            <a:spLocks noGrp="1"/>
          </p:cNvSpPr>
          <p:nvPr>
            <p:ph idx="1"/>
          </p:nvPr>
        </p:nvSpPr>
        <p:spPr/>
        <p:txBody>
          <a:bodyPr/>
          <a:lstStyle/>
          <a:p>
            <a:pPr marL="180975" lvl="1" indent="-180975" eaLnBrk="1" hangingPunct="1">
              <a:buFont typeface="Wingdings" pitchFamily="2" charset="2"/>
              <a:buChar char="v"/>
            </a:pPr>
            <a:r>
              <a:rPr lang="ja-JP" altLang="en-US" smtClean="0"/>
              <a:t>標準形式トレースログから</a:t>
            </a:r>
            <a:r>
              <a:rPr lang="en-US" altLang="ja-JP" smtClean="0"/>
              <a:t>TASK</a:t>
            </a:r>
            <a:r>
              <a:rPr lang="ja-JP" altLang="en-US" smtClean="0"/>
              <a:t>の属性が</a:t>
            </a:r>
            <a:r>
              <a:rPr lang="en-US" altLang="ja-JP" smtClean="0"/>
              <a:t>RUNNING</a:t>
            </a:r>
            <a:r>
              <a:rPr lang="ja-JP" altLang="en-US" smtClean="0"/>
              <a:t>に変化したイベント回数を取得してグラフ表示する方法を例にして説明します</a:t>
            </a:r>
            <a:endParaRPr lang="en-US" altLang="ja-JP" smtClean="0"/>
          </a:p>
          <a:p>
            <a:pPr marL="180975" lvl="1" indent="-180975" eaLnBrk="1" hangingPunct="1">
              <a:buFont typeface="Wingdings" pitchFamily="2" charset="2"/>
              <a:buChar char="v"/>
            </a:pPr>
            <a:endParaRPr lang="en-US" altLang="ja-JP" smtClean="0"/>
          </a:p>
          <a:p>
            <a:pPr marL="180975" lvl="1" indent="-180975" eaLnBrk="1" hangingPunct="1">
              <a:buFont typeface="Wingdings" pitchFamily="2" charset="2"/>
              <a:buChar char="v"/>
            </a:pPr>
            <a:r>
              <a:rPr lang="ja-JP" altLang="en-US" sz="2400" smtClean="0"/>
              <a:t>登場するファイル</a:t>
            </a:r>
            <a:endParaRPr lang="en-US" altLang="ja-JP" sz="2400" smtClean="0"/>
          </a:p>
          <a:p>
            <a:pPr marL="542925" lvl="2" indent="-180975" eaLnBrk="1" hangingPunct="1">
              <a:buFont typeface="Wingdings" pitchFamily="2" charset="2"/>
              <a:buChar char="v"/>
            </a:pPr>
            <a:r>
              <a:rPr lang="ja-JP" altLang="en-US" smtClean="0"/>
              <a:t>統計情報生成ルールファイル</a:t>
            </a:r>
            <a:endParaRPr lang="en-US" altLang="ja-JP" smtClean="0"/>
          </a:p>
          <a:p>
            <a:pPr marL="542925" lvl="2" indent="-180975" eaLnBrk="1" hangingPunct="1">
              <a:buFont typeface="Times New Roman" pitchFamily="18" charset="0"/>
              <a:buNone/>
            </a:pPr>
            <a:r>
              <a:rPr lang="en-US" altLang="ja-JP" smtClean="0"/>
              <a:t>statisticsGenerationRules/task_dispatch_count.sgr</a:t>
            </a:r>
          </a:p>
          <a:p>
            <a:pPr marL="180975" lvl="1" indent="-180975" eaLnBrk="1" hangingPunct="1">
              <a:buFont typeface="Wingdings" pitchFamily="2" charset="2"/>
              <a:buChar char="v"/>
            </a:pPr>
            <a:endParaRPr lang="en-US" altLang="ja-JP" smtClean="0"/>
          </a:p>
          <a:p>
            <a:pPr marL="542925" lvl="2" indent="-180975" eaLnBrk="1" hangingPunct="1">
              <a:buFont typeface="Wingdings" pitchFamily="2" charset="2"/>
              <a:buChar char="v"/>
            </a:pPr>
            <a:r>
              <a:rPr lang="ja-JP" altLang="en-US" smtClean="0"/>
              <a:t>トレースログファイル</a:t>
            </a:r>
            <a:endParaRPr lang="en-US" altLang="ja-JP" smtClean="0"/>
          </a:p>
          <a:p>
            <a:pPr marL="542925" lvl="2" indent="-180975" eaLnBrk="1" hangingPunct="1">
              <a:buFont typeface="Times New Roman" pitchFamily="18" charset="0"/>
              <a:buNone/>
            </a:pPr>
            <a:r>
              <a:rPr lang="en-US" altLang="ja-JP" smtClean="0"/>
              <a:t>sampleFiles/asp/asp_stats.log</a:t>
            </a:r>
          </a:p>
          <a:p>
            <a:pPr marL="180975" lvl="1" indent="-180975" eaLnBrk="1" hangingPunct="1">
              <a:buFont typeface="Wingdings" pitchFamily="2" charset="2"/>
              <a:buChar char="v"/>
            </a:pPr>
            <a:endParaRPr lang="en-US" altLang="ja-JP" smtClean="0"/>
          </a:p>
          <a:p>
            <a:pPr marL="542925" lvl="2" indent="-180975" eaLnBrk="1" hangingPunct="1">
              <a:buFont typeface="Wingdings" pitchFamily="2" charset="2"/>
              <a:buChar char="v"/>
            </a:pPr>
            <a:r>
              <a:rPr lang="ja-JP" altLang="en-US" smtClean="0"/>
              <a:t>リソースファイル</a:t>
            </a:r>
            <a:endParaRPr lang="en-US" altLang="ja-JP" smtClean="0"/>
          </a:p>
          <a:p>
            <a:pPr marL="542925" lvl="2" indent="-180975" eaLnBrk="1" hangingPunct="1">
              <a:buFont typeface="Times New Roman" pitchFamily="18" charset="0"/>
              <a:buNone/>
            </a:pPr>
            <a:r>
              <a:rPr lang="en-US" altLang="ja-JP" smtClean="0"/>
              <a:t>sampleFiles/asp/asp_stats.res</a:t>
            </a:r>
          </a:p>
          <a:p>
            <a:pPr marL="180975" lvl="1" indent="-180975" eaLnBrk="1" hangingPunct="1">
              <a:buFont typeface="Wingdings" pitchFamily="2" charset="2"/>
              <a:buNone/>
            </a:pPr>
            <a:r>
              <a:rPr lang="en-US" altLang="ja-JP" smtClean="0"/>
              <a:t>     </a:t>
            </a:r>
            <a:endParaRPr lang="ja-JP" altLang="en-US" smtClean="0"/>
          </a:p>
        </p:txBody>
      </p:sp>
      <p:sp>
        <p:nvSpPr>
          <p:cNvPr id="4" name="スライド番号プレースホルダ 3"/>
          <p:cNvSpPr>
            <a:spLocks noGrp="1"/>
          </p:cNvSpPr>
          <p:nvPr>
            <p:ph type="sldNum" sz="quarter" idx="10"/>
          </p:nvPr>
        </p:nvSpPr>
        <p:spPr/>
        <p:txBody>
          <a:bodyPr/>
          <a:lstStyle/>
          <a:p>
            <a:pPr>
              <a:defRPr/>
            </a:pPr>
            <a:fld id="{AEAD33B5-04E4-459F-9F1C-EA5247848BDF}" type="slidenum">
              <a:rPr lang="ja-JP" altLang="en-US" smtClean="0"/>
              <a:pPr>
                <a:defRPr/>
              </a:pPr>
              <a:t>14</a:t>
            </a:fld>
            <a:endParaRPr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タイトル 1"/>
          <p:cNvSpPr>
            <a:spLocks noGrp="1"/>
          </p:cNvSpPr>
          <p:nvPr>
            <p:ph type="title"/>
          </p:nvPr>
        </p:nvSpPr>
        <p:spPr>
          <a:xfrm>
            <a:off x="0" y="228600"/>
            <a:ext cx="9067800" cy="457200"/>
          </a:xfrm>
        </p:spPr>
        <p:txBody>
          <a:bodyPr/>
          <a:lstStyle/>
          <a:p>
            <a:pPr marL="457200" indent="-457200" eaLnBrk="1" hangingPunct="1"/>
            <a:r>
              <a:rPr lang="ja-JP" altLang="en-US" sz="2400" smtClean="0"/>
              <a:t>１．リソースファイル </a:t>
            </a:r>
            <a:r>
              <a:rPr lang="en-US" altLang="ja-JP" sz="2400" smtClean="0"/>
              <a:t>(.res) </a:t>
            </a:r>
            <a:r>
              <a:rPr lang="ja-JP" altLang="en-US" sz="2400" smtClean="0"/>
              <a:t>に適用する統計情報生成ルールを指定します</a:t>
            </a:r>
            <a:endParaRPr lang="en-US" altLang="ja-JP" sz="2400" smtClean="0"/>
          </a:p>
        </p:txBody>
      </p:sp>
      <p:sp>
        <p:nvSpPr>
          <p:cNvPr id="18435" name="コンテンツ プレースホルダ 2"/>
          <p:cNvSpPr>
            <a:spLocks noGrp="1"/>
          </p:cNvSpPr>
          <p:nvPr>
            <p:ph idx="1"/>
          </p:nvPr>
        </p:nvSpPr>
        <p:spPr>
          <a:xfrm>
            <a:off x="4572000" y="990600"/>
            <a:ext cx="4191000" cy="5486400"/>
          </a:xfrm>
        </p:spPr>
        <p:txBody>
          <a:bodyPr/>
          <a:lstStyle/>
          <a:p>
            <a:pPr eaLnBrk="1" hangingPunct="1"/>
            <a:r>
              <a:rPr lang="ja-JP" altLang="en-US" smtClean="0"/>
              <a:t>リソースファイルに</a:t>
            </a:r>
            <a:r>
              <a:rPr lang="ja-JP" altLang="en-US" smtClean="0">
                <a:solidFill>
                  <a:srgbClr val="FF0000"/>
                </a:solidFill>
              </a:rPr>
              <a:t>赤字</a:t>
            </a:r>
            <a:r>
              <a:rPr lang="ja-JP" altLang="en-US" smtClean="0"/>
              <a:t>の行を記述することで、統計情報生成ルールを指定します。</a:t>
            </a:r>
            <a:endParaRPr lang="en-US" altLang="ja-JP" smtClean="0"/>
          </a:p>
          <a:p>
            <a:pPr lvl="1" eaLnBrk="1" hangingPunct="1"/>
            <a:r>
              <a:rPr lang="en-US" altLang="ja-JP" smtClean="0"/>
              <a:t>VisualizeRules</a:t>
            </a:r>
            <a:r>
              <a:rPr lang="ja-JP" altLang="en-US" smtClean="0"/>
              <a:t>等と同様に、</a:t>
            </a:r>
            <a:r>
              <a:rPr lang="en-US" altLang="ja-JP" smtClean="0"/>
              <a:t/>
            </a:r>
            <a:br>
              <a:rPr lang="en-US" altLang="ja-JP" smtClean="0"/>
            </a:br>
            <a:r>
              <a:rPr lang="ja-JP" altLang="en-US" smtClean="0"/>
              <a:t>複数のルールを指定可能</a:t>
            </a:r>
            <a:endParaRPr lang="en-US" altLang="ja-JP" smtClean="0"/>
          </a:p>
          <a:p>
            <a:pPr eaLnBrk="1" hangingPunct="1"/>
            <a:endParaRPr lang="en-US" altLang="ja-JP" smtClean="0"/>
          </a:p>
          <a:p>
            <a:pPr eaLnBrk="1" hangingPunct="1"/>
            <a:r>
              <a:rPr lang="ja-JP" altLang="en-US" smtClean="0"/>
              <a:t>統計情報生成ルール名は、統計情報生成ルールファイル内の</a:t>
            </a:r>
            <a:r>
              <a:rPr lang="ja-JP" altLang="en-US" smtClean="0">
                <a:solidFill>
                  <a:srgbClr val="00B0F0"/>
                </a:solidFill>
              </a:rPr>
              <a:t>青字</a:t>
            </a:r>
            <a:r>
              <a:rPr lang="ja-JP" altLang="en-US" smtClean="0"/>
              <a:t>で示したものです</a:t>
            </a:r>
            <a:endParaRPr lang="en-US" altLang="ja-JP" smtClean="0"/>
          </a:p>
          <a:p>
            <a:pPr lvl="1" eaLnBrk="1" hangingPunct="1"/>
            <a:r>
              <a:rPr lang="ja-JP" altLang="en-US" smtClean="0"/>
              <a:t>統計情報生成ルールのフォーマットの詳細は、「</a:t>
            </a:r>
            <a:r>
              <a:rPr lang="ja-JP" altLang="en-US" smtClean="0">
                <a:hlinkClick r:id="rId2" action="ppaction://hlinksldjump"/>
              </a:rPr>
              <a:t>統計情報生成ルールフォーマット</a:t>
            </a:r>
            <a:r>
              <a:rPr lang="ja-JP" altLang="en-US" smtClean="0"/>
              <a:t>」参照</a:t>
            </a:r>
            <a:endParaRPr lang="en-US" altLang="ja-JP" smtClean="0"/>
          </a:p>
        </p:txBody>
      </p:sp>
      <p:sp>
        <p:nvSpPr>
          <p:cNvPr id="18436" name="メモ 3"/>
          <p:cNvSpPr>
            <a:spLocks noChangeArrowheads="1"/>
          </p:cNvSpPr>
          <p:nvPr/>
        </p:nvSpPr>
        <p:spPr bwMode="auto">
          <a:xfrm>
            <a:off x="179388" y="3860800"/>
            <a:ext cx="4537075" cy="2592388"/>
          </a:xfrm>
          <a:prstGeom prst="foldedCorner">
            <a:avLst>
              <a:gd name="adj" fmla="val 16667"/>
            </a:avLst>
          </a:prstGeom>
          <a:solidFill>
            <a:schemeClr val="bg1"/>
          </a:solidFill>
          <a:ln w="9525" algn="ctr">
            <a:solidFill>
              <a:schemeClr val="tx1"/>
            </a:solidFill>
            <a:round/>
            <a:headEnd/>
            <a:tailEnd/>
          </a:ln>
        </p:spPr>
        <p:txBody>
          <a:bodyPr wrap="none" lIns="90000" tIns="46800" rIns="90000" bIns="46800" anchor="ctr" anchorCtr="1"/>
          <a:lstStyle/>
          <a:p>
            <a:pPr>
              <a:lnSpc>
                <a:spcPct val="90000"/>
              </a:lnSpc>
              <a:spcBef>
                <a:spcPct val="20000"/>
              </a:spcBef>
            </a:pPr>
            <a:r>
              <a:rPr lang="en-US" altLang="ja-JP" sz="1600">
                <a:latin typeface="Times New Roman" pitchFamily="18" charset="0"/>
                <a:ea typeface="ＭＳ ゴシック" pitchFamily="49" charset="-128"/>
              </a:rPr>
              <a:t>{</a:t>
            </a:r>
          </a:p>
          <a:p>
            <a:pPr>
              <a:lnSpc>
                <a:spcPct val="90000"/>
              </a:lnSpc>
              <a:spcBef>
                <a:spcPct val="20000"/>
              </a:spcBef>
            </a:pPr>
            <a:r>
              <a:rPr lang="ja-JP" altLang="en-US" sz="1600">
                <a:latin typeface="Times New Roman" pitchFamily="18" charset="0"/>
                <a:ea typeface="ＭＳ ゴシック" pitchFamily="49" charset="-128"/>
              </a:rPr>
              <a:t>　</a:t>
            </a:r>
            <a:r>
              <a:rPr lang="en-US" altLang="ja-JP" sz="1600">
                <a:latin typeface="Times New Roman" pitchFamily="18" charset="0"/>
                <a:ea typeface="ＭＳ ゴシック" pitchFamily="49" charset="-128"/>
              </a:rPr>
              <a:t>"TimeScale" :"us",</a:t>
            </a:r>
          </a:p>
          <a:p>
            <a:pPr>
              <a:lnSpc>
                <a:spcPct val="90000"/>
              </a:lnSpc>
              <a:spcBef>
                <a:spcPct val="20000"/>
              </a:spcBef>
            </a:pPr>
            <a:r>
              <a:rPr lang="ja-JP" altLang="en-US" sz="1600">
                <a:latin typeface="Times New Roman" pitchFamily="18" charset="0"/>
                <a:ea typeface="ＭＳ ゴシック" pitchFamily="49" charset="-128"/>
              </a:rPr>
              <a:t>　</a:t>
            </a:r>
            <a:r>
              <a:rPr lang="en-US" altLang="ja-JP" sz="1600">
                <a:latin typeface="Times New Roman" pitchFamily="18" charset="0"/>
                <a:ea typeface="ＭＳ ゴシック" pitchFamily="49" charset="-128"/>
              </a:rPr>
              <a:t>"TimeRadix" :10,</a:t>
            </a:r>
          </a:p>
          <a:p>
            <a:pPr>
              <a:lnSpc>
                <a:spcPct val="90000"/>
              </a:lnSpc>
              <a:spcBef>
                <a:spcPct val="20000"/>
              </a:spcBef>
            </a:pPr>
            <a:r>
              <a:rPr lang="ja-JP" altLang="en-US" sz="1600">
                <a:latin typeface="Times New Roman" pitchFamily="18" charset="0"/>
                <a:ea typeface="ＭＳ ゴシック" pitchFamily="49" charset="-128"/>
              </a:rPr>
              <a:t>　</a:t>
            </a:r>
            <a:r>
              <a:rPr lang="en-US" altLang="ja-JP" sz="1600">
                <a:latin typeface="Times New Roman" pitchFamily="18" charset="0"/>
                <a:ea typeface="ＭＳ ゴシック" pitchFamily="49" charset="-128"/>
              </a:rPr>
              <a:t>"ConvertRules"   :["asp"],</a:t>
            </a:r>
          </a:p>
          <a:p>
            <a:pPr>
              <a:lnSpc>
                <a:spcPct val="90000"/>
              </a:lnSpc>
              <a:spcBef>
                <a:spcPct val="20000"/>
              </a:spcBef>
            </a:pPr>
            <a:r>
              <a:rPr lang="ja-JP" altLang="en-US" sz="1600">
                <a:latin typeface="Times New Roman" pitchFamily="18" charset="0"/>
                <a:ea typeface="ＭＳ ゴシック" pitchFamily="49" charset="-128"/>
              </a:rPr>
              <a:t>　</a:t>
            </a:r>
            <a:r>
              <a:rPr lang="en-US" altLang="ja-JP" sz="1600">
                <a:latin typeface="Times New Roman" pitchFamily="18" charset="0"/>
                <a:ea typeface="ＭＳ ゴシック" pitchFamily="49" charset="-128"/>
              </a:rPr>
              <a:t>"VisualizeRules" :["toppers","asp"],</a:t>
            </a:r>
          </a:p>
          <a:p>
            <a:pPr>
              <a:lnSpc>
                <a:spcPct val="90000"/>
              </a:lnSpc>
              <a:spcBef>
                <a:spcPct val="20000"/>
              </a:spcBef>
            </a:pPr>
            <a:r>
              <a:rPr lang="ja-JP" altLang="en-US" sz="1600">
                <a:latin typeface="Times New Roman" pitchFamily="18" charset="0"/>
                <a:ea typeface="ＭＳ ゴシック" pitchFamily="49" charset="-128"/>
              </a:rPr>
              <a:t>　</a:t>
            </a:r>
            <a:r>
              <a:rPr lang="en-US" altLang="ja-JP" sz="1600">
                <a:latin typeface="Times New Roman" pitchFamily="18" charset="0"/>
                <a:ea typeface="ＭＳ ゴシック" pitchFamily="49" charset="-128"/>
              </a:rPr>
              <a:t>"ResourceHeaders":["asp"],</a:t>
            </a:r>
          </a:p>
          <a:p>
            <a:pPr>
              <a:lnSpc>
                <a:spcPct val="90000"/>
              </a:lnSpc>
              <a:spcBef>
                <a:spcPct val="20000"/>
              </a:spcBef>
            </a:pPr>
            <a:r>
              <a:rPr lang="ja-JP" altLang="en-US" sz="1600">
                <a:latin typeface="Times New Roman" pitchFamily="18" charset="0"/>
                <a:ea typeface="ＭＳ ゴシック" pitchFamily="49" charset="-128"/>
              </a:rPr>
              <a:t>　</a:t>
            </a:r>
            <a:r>
              <a:rPr lang="en-US" altLang="ja-JP" sz="1600">
                <a:solidFill>
                  <a:srgbClr val="FF0000"/>
                </a:solidFill>
                <a:latin typeface="Times New Roman" pitchFamily="18" charset="0"/>
                <a:ea typeface="ＭＳ ゴシック" pitchFamily="49" charset="-128"/>
              </a:rPr>
              <a:t>"StatisticsGenerationRules":["task_dispatch_count"],</a:t>
            </a:r>
          </a:p>
          <a:p>
            <a:pPr>
              <a:lnSpc>
                <a:spcPct val="90000"/>
              </a:lnSpc>
              <a:spcBef>
                <a:spcPct val="20000"/>
              </a:spcBef>
            </a:pPr>
            <a:r>
              <a:rPr lang="ja-JP" altLang="en-US" sz="1600">
                <a:latin typeface="Times New Roman" pitchFamily="18" charset="0"/>
                <a:ea typeface="ＭＳ ゴシック" pitchFamily="49" charset="-128"/>
              </a:rPr>
              <a:t>　</a:t>
            </a:r>
            <a:r>
              <a:rPr lang="en-US" altLang="ja-JP" sz="1600">
                <a:latin typeface="Times New Roman" pitchFamily="18" charset="0"/>
                <a:ea typeface="ＭＳ ゴシック" pitchFamily="49" charset="-128"/>
              </a:rPr>
              <a:t>"Resources":{ …</a:t>
            </a:r>
            <a:endParaRPr lang="ja-JP" altLang="en-US" sz="1600">
              <a:latin typeface="Times New Roman" pitchFamily="18" charset="0"/>
              <a:ea typeface="ＭＳ ゴシック" pitchFamily="49" charset="-128"/>
            </a:endParaRPr>
          </a:p>
        </p:txBody>
      </p:sp>
      <p:sp>
        <p:nvSpPr>
          <p:cNvPr id="18437" name="テキスト ボックス 4"/>
          <p:cNvSpPr txBox="1">
            <a:spLocks noChangeArrowheads="1"/>
          </p:cNvSpPr>
          <p:nvPr/>
        </p:nvSpPr>
        <p:spPr bwMode="auto">
          <a:xfrm>
            <a:off x="1403350" y="3284538"/>
            <a:ext cx="17541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t>リソースファイル</a:t>
            </a:r>
            <a:endParaRPr lang="en-US" altLang="ja-JP"/>
          </a:p>
          <a:p>
            <a:pPr eaLnBrk="1" hangingPunct="1"/>
            <a:r>
              <a:rPr lang="en-US" altLang="ja-JP"/>
              <a:t>asp_stats.res</a:t>
            </a:r>
            <a:endParaRPr lang="ja-JP" altLang="en-US"/>
          </a:p>
        </p:txBody>
      </p:sp>
      <p:sp>
        <p:nvSpPr>
          <p:cNvPr id="18438" name="メモ 5"/>
          <p:cNvSpPr>
            <a:spLocks noChangeArrowheads="1"/>
          </p:cNvSpPr>
          <p:nvPr/>
        </p:nvSpPr>
        <p:spPr bwMode="auto">
          <a:xfrm>
            <a:off x="179388" y="1412875"/>
            <a:ext cx="3887787" cy="1728788"/>
          </a:xfrm>
          <a:prstGeom prst="foldedCorner">
            <a:avLst>
              <a:gd name="adj" fmla="val 16667"/>
            </a:avLst>
          </a:prstGeom>
          <a:solidFill>
            <a:schemeClr val="bg1"/>
          </a:solidFill>
          <a:ln w="9525" algn="ctr">
            <a:solidFill>
              <a:schemeClr val="tx1"/>
            </a:solidFill>
            <a:round/>
            <a:headEnd/>
            <a:tailEnd/>
          </a:ln>
        </p:spPr>
        <p:txBody>
          <a:bodyPr wrap="none" lIns="90000" tIns="46800" rIns="90000" bIns="46800"/>
          <a:lstStyle/>
          <a:p>
            <a:pPr>
              <a:lnSpc>
                <a:spcPct val="90000"/>
              </a:lnSpc>
              <a:spcBef>
                <a:spcPct val="20000"/>
              </a:spcBef>
            </a:pPr>
            <a:r>
              <a:rPr lang="en-US" altLang="ja-JP" sz="2000">
                <a:latin typeface="Times New Roman" pitchFamily="18" charset="0"/>
                <a:ea typeface="ＭＳ ゴシック" pitchFamily="49" charset="-128"/>
              </a:rPr>
              <a:t>{</a:t>
            </a:r>
          </a:p>
          <a:p>
            <a:pPr>
              <a:lnSpc>
                <a:spcPct val="90000"/>
              </a:lnSpc>
              <a:spcBef>
                <a:spcPct val="20000"/>
              </a:spcBef>
            </a:pPr>
            <a:r>
              <a:rPr lang="en-US" altLang="ja-JP" sz="2000">
                <a:latin typeface="Times New Roman" pitchFamily="18" charset="0"/>
                <a:ea typeface="ＭＳ ゴシック" pitchFamily="49" charset="-128"/>
              </a:rPr>
              <a:t>    </a:t>
            </a:r>
            <a:r>
              <a:rPr lang="en-US" altLang="ja-JP" sz="2000">
                <a:solidFill>
                  <a:srgbClr val="00B0F0"/>
                </a:solidFill>
                <a:latin typeface="Times New Roman" pitchFamily="18" charset="0"/>
                <a:ea typeface="ＭＳ ゴシック" pitchFamily="49" charset="-128"/>
              </a:rPr>
              <a:t>"task_dispatch_count" </a:t>
            </a:r>
            <a:r>
              <a:rPr lang="en-US" altLang="ja-JP" sz="2000">
                <a:latin typeface="Times New Roman" pitchFamily="18" charset="0"/>
                <a:ea typeface="ＭＳ ゴシック" pitchFamily="49" charset="-128"/>
              </a:rPr>
              <a:t>:{</a:t>
            </a:r>
          </a:p>
          <a:p>
            <a:pPr>
              <a:lnSpc>
                <a:spcPct val="90000"/>
              </a:lnSpc>
              <a:spcBef>
                <a:spcPct val="20000"/>
              </a:spcBef>
            </a:pPr>
            <a:r>
              <a:rPr lang="en-US" altLang="ja-JP" sz="2000">
                <a:latin typeface="Times New Roman" pitchFamily="18" charset="0"/>
                <a:ea typeface="ＭＳ ゴシック" pitchFamily="49" charset="-128"/>
              </a:rPr>
              <a:t>          "Setting " :{  … },</a:t>
            </a:r>
          </a:p>
          <a:p>
            <a:pPr>
              <a:lnSpc>
                <a:spcPct val="90000"/>
              </a:lnSpc>
              <a:spcBef>
                <a:spcPct val="20000"/>
              </a:spcBef>
            </a:pPr>
            <a:r>
              <a:rPr lang="en-US" altLang="ja-JP" sz="2000">
                <a:latin typeface="Times New Roman" pitchFamily="18" charset="0"/>
                <a:ea typeface="ＭＳ ゴシック" pitchFamily="49" charset="-128"/>
              </a:rPr>
              <a:t> …</a:t>
            </a:r>
            <a:endParaRPr lang="ja-JP" altLang="en-US" sz="2000">
              <a:latin typeface="Times New Roman" pitchFamily="18" charset="0"/>
              <a:ea typeface="ＭＳ ゴシック" pitchFamily="49" charset="-128"/>
            </a:endParaRPr>
          </a:p>
        </p:txBody>
      </p:sp>
      <p:sp>
        <p:nvSpPr>
          <p:cNvPr id="18439" name="テキスト ボックス 6"/>
          <p:cNvSpPr txBox="1">
            <a:spLocks noChangeArrowheads="1"/>
          </p:cNvSpPr>
          <p:nvPr/>
        </p:nvSpPr>
        <p:spPr bwMode="auto">
          <a:xfrm>
            <a:off x="900113" y="765175"/>
            <a:ext cx="30353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t>統計情報生成ルールファイル</a:t>
            </a:r>
            <a:endParaRPr lang="en-US" altLang="ja-JP"/>
          </a:p>
          <a:p>
            <a:pPr eaLnBrk="1" hangingPunct="1"/>
            <a:r>
              <a:rPr lang="en-US" altLang="ja-JP"/>
              <a:t>task_dispatch_count.sgr</a:t>
            </a:r>
            <a:endParaRPr lang="ja-JP" altLang="en-US"/>
          </a:p>
        </p:txBody>
      </p:sp>
      <p:sp>
        <p:nvSpPr>
          <p:cNvPr id="8" name="スライド番号プレースホルダ 7"/>
          <p:cNvSpPr>
            <a:spLocks noGrp="1"/>
          </p:cNvSpPr>
          <p:nvPr>
            <p:ph type="sldNum" sz="quarter" idx="10"/>
          </p:nvPr>
        </p:nvSpPr>
        <p:spPr/>
        <p:txBody>
          <a:bodyPr/>
          <a:lstStyle/>
          <a:p>
            <a:pPr>
              <a:defRPr/>
            </a:pPr>
            <a:fld id="{9696EEBC-6CEF-4571-8F0B-0572AC3ECB9D}" type="slidenum">
              <a:rPr lang="ja-JP" altLang="en-US" smtClean="0"/>
              <a:pPr>
                <a:defRPr/>
              </a:pPr>
              <a:t>15</a:t>
            </a:fld>
            <a:endParaRPr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タイトル 1"/>
          <p:cNvSpPr>
            <a:spLocks noGrp="1"/>
          </p:cNvSpPr>
          <p:nvPr>
            <p:ph type="title"/>
          </p:nvPr>
        </p:nvSpPr>
        <p:spPr/>
        <p:txBody>
          <a:bodyPr/>
          <a:lstStyle/>
          <a:p>
            <a:r>
              <a:rPr lang="ja-JP" altLang="en-US" sz="2400" smtClean="0"/>
              <a:t>２．トレースログ </a:t>
            </a:r>
            <a:r>
              <a:rPr lang="en-US" altLang="ja-JP" sz="2400" smtClean="0"/>
              <a:t>(.log) </a:t>
            </a:r>
            <a:r>
              <a:rPr lang="ja-JP" altLang="en-US" sz="2400" smtClean="0"/>
              <a:t>とリソースファイルを</a:t>
            </a:r>
            <a:r>
              <a:rPr lang="en-US" altLang="ja-JP" sz="2400" smtClean="0"/>
              <a:t>TLV</a:t>
            </a:r>
            <a:r>
              <a:rPr lang="ja-JP" altLang="en-US" sz="2400" smtClean="0"/>
              <a:t>に入力します</a:t>
            </a:r>
          </a:p>
        </p:txBody>
      </p:sp>
      <p:sp>
        <p:nvSpPr>
          <p:cNvPr id="19459" name="コンテンツ プレースホルダ 2"/>
          <p:cNvSpPr>
            <a:spLocks noGrp="1"/>
          </p:cNvSpPr>
          <p:nvPr>
            <p:ph idx="1"/>
          </p:nvPr>
        </p:nvSpPr>
        <p:spPr/>
        <p:txBody>
          <a:bodyPr/>
          <a:lstStyle/>
          <a:p>
            <a:r>
              <a:rPr lang="ja-JP" altLang="en-US" smtClean="0"/>
              <a:t>従来通り、ドラッグ＆ドロップも可能です</a:t>
            </a:r>
          </a:p>
        </p:txBody>
      </p:sp>
      <p:pic>
        <p:nvPicPr>
          <p:cNvPr id="19460" name="Picture 2" descr="F:\My Documents\My Dropbox\ojl-private\静動情報表示\統計情報表示\画像\inputFi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700213"/>
            <a:ext cx="611981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スライド番号プレースホルダ 4"/>
          <p:cNvSpPr>
            <a:spLocks noGrp="1"/>
          </p:cNvSpPr>
          <p:nvPr>
            <p:ph type="sldNum" sz="quarter" idx="10"/>
          </p:nvPr>
        </p:nvSpPr>
        <p:spPr/>
        <p:txBody>
          <a:bodyPr/>
          <a:lstStyle/>
          <a:p>
            <a:pPr>
              <a:defRPr/>
            </a:pPr>
            <a:fld id="{A57318C4-EBDF-4710-B168-6BEC9347CE96}" type="slidenum">
              <a:rPr lang="ja-JP" altLang="en-US" smtClean="0"/>
              <a:pPr>
                <a:defRPr/>
              </a:pPr>
              <a:t>16</a:t>
            </a:fld>
            <a:endParaRPr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descr="F:\My Documents\My Dropbox\ojl-private\静動情報表示\統計情報表示\画像\ディスパッチ回数選択.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2276475"/>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p:txBody>
          <a:bodyPr>
            <a:normAutofit fontScale="90000"/>
          </a:bodyPr>
          <a:lstStyle/>
          <a:p>
            <a:pPr>
              <a:defRPr/>
            </a:pPr>
            <a:r>
              <a:rPr lang="ja-JP" altLang="en-US" dirty="0" smtClean="0"/>
              <a:t>３．統計情報エクスプローラに表示された一覧から</a:t>
            </a:r>
            <a:r>
              <a:rPr lang="en-US" altLang="ja-JP" dirty="0" smtClean="0"/>
              <a:t/>
            </a:r>
            <a:br>
              <a:rPr lang="en-US" altLang="ja-JP" dirty="0" smtClean="0"/>
            </a:br>
            <a:r>
              <a:rPr lang="ja-JP" altLang="en-US" dirty="0" smtClean="0"/>
              <a:t>　　見たい統計情報にチェックを入れます</a:t>
            </a:r>
            <a:endParaRPr lang="ja-JP" altLang="en-US" dirty="0"/>
          </a:p>
        </p:txBody>
      </p:sp>
      <p:sp>
        <p:nvSpPr>
          <p:cNvPr id="6" name="右カーブ矢印 5"/>
          <p:cNvSpPr/>
          <p:nvPr/>
        </p:nvSpPr>
        <p:spPr>
          <a:xfrm rot="19953096">
            <a:off x="2263775" y="2827338"/>
            <a:ext cx="863600" cy="1439862"/>
          </a:xfrm>
          <a:prstGeom prst="curvedRightArrow">
            <a:avLst>
              <a:gd name="adj1" fmla="val 19048"/>
              <a:gd name="adj2" fmla="val 52963"/>
              <a:gd name="adj3" fmla="val 2206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sp>
        <p:nvSpPr>
          <p:cNvPr id="7" name="角丸四角形吹き出し 6"/>
          <p:cNvSpPr/>
          <p:nvPr/>
        </p:nvSpPr>
        <p:spPr>
          <a:xfrm>
            <a:off x="1187450" y="1917700"/>
            <a:ext cx="1584325" cy="863600"/>
          </a:xfrm>
          <a:prstGeom prst="wedgeRoundRectCallout">
            <a:avLst>
              <a:gd name="adj1" fmla="val 57732"/>
              <a:gd name="adj2" fmla="val 3604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dirty="0">
                <a:solidFill>
                  <a:schemeClr val="tx1"/>
                </a:solidFill>
              </a:rPr>
              <a:t>見たい</a:t>
            </a:r>
            <a:r>
              <a:rPr lang="en-US" altLang="ja-JP" dirty="0">
                <a:solidFill>
                  <a:schemeClr val="tx1"/>
                </a:solidFill>
              </a:rPr>
              <a:t/>
            </a:r>
            <a:br>
              <a:rPr lang="en-US" altLang="ja-JP" dirty="0">
                <a:solidFill>
                  <a:schemeClr val="tx1"/>
                </a:solidFill>
              </a:rPr>
            </a:br>
            <a:r>
              <a:rPr lang="ja-JP" altLang="en-US" dirty="0">
                <a:solidFill>
                  <a:schemeClr val="tx1"/>
                </a:solidFill>
              </a:rPr>
              <a:t>統計情報に</a:t>
            </a:r>
            <a:endParaRPr lang="en-US" altLang="ja-JP" dirty="0">
              <a:solidFill>
                <a:schemeClr val="tx1"/>
              </a:solidFill>
            </a:endParaRPr>
          </a:p>
          <a:p>
            <a:pPr algn="ctr">
              <a:defRPr/>
            </a:pPr>
            <a:r>
              <a:rPr lang="ja-JP" altLang="en-US" dirty="0">
                <a:solidFill>
                  <a:schemeClr val="tx1"/>
                </a:solidFill>
              </a:rPr>
              <a:t>チェック</a:t>
            </a:r>
          </a:p>
        </p:txBody>
      </p:sp>
      <p:pic>
        <p:nvPicPr>
          <p:cNvPr id="20486" name="Picture 2" descr="F:\My Documents\My Dropbox\ojl-private\静動情報表示\統計情報表示\画像\ディスパッチ回数表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3213100"/>
            <a:ext cx="3810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スライド番号プレースホルダ 7"/>
          <p:cNvSpPr>
            <a:spLocks noGrp="1"/>
          </p:cNvSpPr>
          <p:nvPr>
            <p:ph type="sldNum" sz="quarter" idx="10"/>
          </p:nvPr>
        </p:nvSpPr>
        <p:spPr/>
        <p:txBody>
          <a:bodyPr/>
          <a:lstStyle/>
          <a:p>
            <a:pPr>
              <a:defRPr/>
            </a:pPr>
            <a:fld id="{ADE8F80A-C552-4E46-BB22-484973402A01}" type="slidenum">
              <a:rPr lang="ja-JP" altLang="en-US" smtClean="0"/>
              <a:pPr>
                <a:defRPr/>
              </a:pPr>
              <a:t>17</a:t>
            </a:fld>
            <a:endParaRPr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タイトル 1"/>
          <p:cNvSpPr>
            <a:spLocks noGrp="1"/>
          </p:cNvSpPr>
          <p:nvPr>
            <p:ph type="title"/>
          </p:nvPr>
        </p:nvSpPr>
        <p:spPr/>
        <p:txBody>
          <a:bodyPr/>
          <a:lstStyle/>
          <a:p>
            <a:r>
              <a:rPr lang="ja-JP" altLang="en-US" sz="2400" smtClean="0"/>
              <a:t>４．統計情報を保存したい場合、</a:t>
            </a:r>
            <a:r>
              <a:rPr lang="en-US" altLang="ja-JP" sz="2400" smtClean="0"/>
              <a:t>tlv</a:t>
            </a:r>
            <a:r>
              <a:rPr lang="ja-JP" altLang="en-US" sz="2400" smtClean="0"/>
              <a:t>ファイルを保存してください</a:t>
            </a:r>
          </a:p>
        </p:txBody>
      </p:sp>
      <p:pic>
        <p:nvPicPr>
          <p:cNvPr id="21507" name="Picture 2" descr="F:\My Documents\My Dropbox\ojl-private\静動情報表示\統計情報表示\画像\men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557338"/>
            <a:ext cx="2924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ドーナツ 4"/>
          <p:cNvSpPr/>
          <p:nvPr/>
        </p:nvSpPr>
        <p:spPr bwMode="auto">
          <a:xfrm>
            <a:off x="1016000" y="1773238"/>
            <a:ext cx="360363" cy="360362"/>
          </a:xfrm>
          <a:prstGeom prst="donut">
            <a:avLst>
              <a:gd name="adj" fmla="val 20021"/>
            </a:avLst>
          </a:prstGeom>
          <a:solidFill>
            <a:schemeClr val="accent1"/>
          </a:solidFill>
          <a:ln w="9525" cap="flat" cmpd="sng" algn="ctr">
            <a:solidFill>
              <a:schemeClr val="accent5"/>
            </a:solidFill>
            <a:prstDash val="solid"/>
            <a:round/>
            <a:headEnd type="none" w="med" len="med"/>
            <a:tailEnd type="none" w="med" len="med"/>
          </a:ln>
          <a:effectLst>
            <a:outerShdw blurRad="50800" dist="38100" dir="2700000" algn="tl" rotWithShape="0">
              <a:prstClr val="black">
                <a:alpha val="40000"/>
              </a:prstClr>
            </a:outerShdw>
          </a:effectLst>
        </p:spPr>
        <p:txBody>
          <a:bodyPr wrap="none" lIns="90000" tIns="46800" rIns="90000" bIns="46800" anchor="ctr" anchorCtr="1"/>
          <a:lstStyle/>
          <a:p>
            <a:pPr>
              <a:lnSpc>
                <a:spcPct val="90000"/>
              </a:lnSpc>
              <a:spcBef>
                <a:spcPct val="20000"/>
              </a:spcBef>
              <a:defRPr/>
            </a:pPr>
            <a:endParaRPr lang="ja-JP" altLang="en-US" sz="2000">
              <a:latin typeface="Times New Roman" pitchFamily="18" charset="0"/>
              <a:ea typeface="ＭＳ ゴシック" pitchFamily="49" charset="-128"/>
            </a:endParaRPr>
          </a:p>
        </p:txBody>
      </p:sp>
      <p:sp>
        <p:nvSpPr>
          <p:cNvPr id="21509" name="円形吹き出し 6"/>
          <p:cNvSpPr>
            <a:spLocks noChangeArrowheads="1"/>
          </p:cNvSpPr>
          <p:nvPr/>
        </p:nvSpPr>
        <p:spPr bwMode="auto">
          <a:xfrm>
            <a:off x="1042988" y="1196975"/>
            <a:ext cx="914400" cy="612775"/>
          </a:xfrm>
          <a:prstGeom prst="wedgeEllipseCallout">
            <a:avLst>
              <a:gd name="adj1" fmla="val -26713"/>
              <a:gd name="adj2" fmla="val 59574"/>
            </a:avLst>
          </a:prstGeom>
          <a:solidFill>
            <a:schemeClr val="bg1"/>
          </a:solidFill>
          <a:ln w="9525" algn="ctr">
            <a:solidFill>
              <a:schemeClr val="tx1"/>
            </a:solidFill>
            <a:round/>
            <a:headEnd/>
            <a:tailEnd/>
          </a:ln>
        </p:spPr>
        <p:txBody>
          <a:bodyPr wrap="none" lIns="90000" tIns="46800" rIns="90000" bIns="46800" anchor="ctr" anchorCtr="1"/>
          <a:lstStyle/>
          <a:p>
            <a:pPr>
              <a:lnSpc>
                <a:spcPct val="90000"/>
              </a:lnSpc>
              <a:spcBef>
                <a:spcPct val="20000"/>
              </a:spcBef>
            </a:pPr>
            <a:r>
              <a:rPr lang="ja-JP" altLang="en-US" sz="1600">
                <a:latin typeface="Times New Roman" pitchFamily="18" charset="0"/>
                <a:ea typeface="ＭＳ ゴシック" pitchFamily="49" charset="-128"/>
              </a:rPr>
              <a:t>クリック</a:t>
            </a:r>
          </a:p>
        </p:txBody>
      </p:sp>
      <p:sp>
        <p:nvSpPr>
          <p:cNvPr id="21510" name="テキスト ボックス 8"/>
          <p:cNvSpPr txBox="1">
            <a:spLocks noChangeArrowheads="1"/>
          </p:cNvSpPr>
          <p:nvPr/>
        </p:nvSpPr>
        <p:spPr bwMode="auto">
          <a:xfrm>
            <a:off x="323850" y="2492375"/>
            <a:ext cx="3421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a:t>asp_stats.tlv</a:t>
            </a:r>
            <a:r>
              <a:rPr lang="ja-JP" altLang="en-US"/>
              <a:t>と名前を付けて保存</a:t>
            </a:r>
            <a:endParaRPr lang="en-US" altLang="ja-JP"/>
          </a:p>
        </p:txBody>
      </p:sp>
      <p:sp>
        <p:nvSpPr>
          <p:cNvPr id="11" name="右矢印 10"/>
          <p:cNvSpPr/>
          <p:nvPr/>
        </p:nvSpPr>
        <p:spPr bwMode="auto">
          <a:xfrm>
            <a:off x="4140200" y="1989138"/>
            <a:ext cx="719138" cy="484187"/>
          </a:xfrm>
          <a:prstGeom prst="rightArrow">
            <a:avLst/>
          </a:prstGeom>
          <a:solidFill>
            <a:schemeClr val="accent6">
              <a:lumMod val="40000"/>
              <a:lumOff val="60000"/>
            </a:schemeClr>
          </a:solidFill>
          <a:ln w="9525" cap="flat" cmpd="sng" algn="ctr">
            <a:solidFill>
              <a:schemeClr val="accent6">
                <a:lumMod val="40000"/>
                <a:lumOff val="60000"/>
              </a:schemeClr>
            </a:solidFill>
            <a:prstDash val="solid"/>
            <a:round/>
            <a:headEnd type="none" w="med" len="med"/>
            <a:tailEnd type="none" w="med" len="med"/>
          </a:ln>
          <a:effectLst/>
        </p:spPr>
        <p:txBody>
          <a:bodyPr wrap="none" lIns="90000" tIns="46800" rIns="90000" bIns="46800" anchor="ctr" anchorCtr="1"/>
          <a:lstStyle/>
          <a:p>
            <a:pPr>
              <a:lnSpc>
                <a:spcPct val="90000"/>
              </a:lnSpc>
              <a:spcBef>
                <a:spcPct val="20000"/>
              </a:spcBef>
              <a:defRPr/>
            </a:pPr>
            <a:endParaRPr lang="ja-JP" altLang="en-US" sz="2000">
              <a:latin typeface="Times New Roman" pitchFamily="18" charset="0"/>
              <a:ea typeface="ＭＳ ゴシック" pitchFamily="49" charset="-128"/>
            </a:endParaRPr>
          </a:p>
        </p:txBody>
      </p:sp>
      <p:sp>
        <p:nvSpPr>
          <p:cNvPr id="12" name="正方形/長方形 11"/>
          <p:cNvSpPr/>
          <p:nvPr/>
        </p:nvSpPr>
        <p:spPr bwMode="auto">
          <a:xfrm>
            <a:off x="5435600" y="1412875"/>
            <a:ext cx="2449513" cy="503238"/>
          </a:xfrm>
          <a:prstGeom prst="rect">
            <a:avLst/>
          </a:prstGeom>
          <a:solidFill>
            <a:schemeClr val="bg1"/>
          </a:solidFill>
          <a:ln w="9525" cap="flat" cmpd="sng" algn="ctr">
            <a:solidFill>
              <a:schemeClr val="accent1">
                <a:lumMod val="40000"/>
                <a:lumOff val="60000"/>
              </a:schemeClr>
            </a:solidFill>
            <a:prstDash val="solid"/>
            <a:round/>
            <a:headEnd type="none" w="med" len="med"/>
            <a:tailEnd type="none" w="med" len="med"/>
          </a:ln>
          <a:effectLst/>
        </p:spPr>
        <p:txBody>
          <a:bodyPr wrap="none" lIns="90000" tIns="46800" rIns="90000" bIns="46800" anchor="ctr" anchorCtr="1"/>
          <a:lstStyle/>
          <a:p>
            <a:pPr>
              <a:lnSpc>
                <a:spcPct val="90000"/>
              </a:lnSpc>
              <a:spcBef>
                <a:spcPct val="20000"/>
              </a:spcBef>
              <a:defRPr/>
            </a:pPr>
            <a:r>
              <a:rPr lang="en-US" altLang="ja-JP" sz="2000" dirty="0">
                <a:latin typeface="Times New Roman" pitchFamily="18" charset="0"/>
                <a:ea typeface="ＭＳ ゴシック" pitchFamily="49" charset="-128"/>
              </a:rPr>
              <a:t>asp_stats.tlv</a:t>
            </a:r>
            <a:endParaRPr lang="ja-JP" altLang="en-US" sz="2000" dirty="0">
              <a:latin typeface="Times New Roman" pitchFamily="18" charset="0"/>
              <a:ea typeface="ＭＳ ゴシック" pitchFamily="49" charset="-128"/>
            </a:endParaRPr>
          </a:p>
        </p:txBody>
      </p:sp>
      <p:sp>
        <p:nvSpPr>
          <p:cNvPr id="13" name="正方形/長方形 12"/>
          <p:cNvSpPr/>
          <p:nvPr/>
        </p:nvSpPr>
        <p:spPr bwMode="auto">
          <a:xfrm>
            <a:off x="5435600" y="2349500"/>
            <a:ext cx="2449513" cy="503238"/>
          </a:xfrm>
          <a:prstGeom prst="rect">
            <a:avLst/>
          </a:prstGeom>
          <a:solidFill>
            <a:schemeClr val="bg1"/>
          </a:solidFill>
          <a:ln w="9525" cap="flat" cmpd="sng" algn="ctr">
            <a:solidFill>
              <a:schemeClr val="accent1">
                <a:lumMod val="40000"/>
                <a:lumOff val="60000"/>
              </a:schemeClr>
            </a:solidFill>
            <a:prstDash val="solid"/>
            <a:round/>
            <a:headEnd type="none" w="med" len="med"/>
            <a:tailEnd type="none" w="med" len="med"/>
          </a:ln>
          <a:effectLst/>
        </p:spPr>
        <p:txBody>
          <a:bodyPr wrap="none" lIns="90000" tIns="46800" rIns="90000" bIns="46800" anchor="ctr" anchorCtr="1"/>
          <a:lstStyle/>
          <a:p>
            <a:pPr>
              <a:lnSpc>
                <a:spcPct val="90000"/>
              </a:lnSpc>
              <a:spcBef>
                <a:spcPct val="20000"/>
              </a:spcBef>
              <a:defRPr/>
            </a:pPr>
            <a:r>
              <a:rPr lang="en-US" altLang="ja-JP" sz="2000" dirty="0">
                <a:latin typeface="Times New Roman" pitchFamily="18" charset="0"/>
                <a:ea typeface="ＭＳ ゴシック" pitchFamily="49" charset="-128"/>
              </a:rPr>
              <a:t>asp_stats.zip</a:t>
            </a:r>
            <a:endParaRPr lang="ja-JP" altLang="en-US" sz="2000" dirty="0">
              <a:latin typeface="Times New Roman" pitchFamily="18" charset="0"/>
              <a:ea typeface="ＭＳ ゴシック" pitchFamily="49" charset="-128"/>
            </a:endParaRPr>
          </a:p>
        </p:txBody>
      </p:sp>
      <p:sp>
        <p:nvSpPr>
          <p:cNvPr id="21514" name="下矢印 13"/>
          <p:cNvSpPr>
            <a:spLocks noChangeArrowheads="1"/>
          </p:cNvSpPr>
          <p:nvPr/>
        </p:nvSpPr>
        <p:spPr bwMode="auto">
          <a:xfrm>
            <a:off x="5651500" y="1989138"/>
            <a:ext cx="2016125" cy="287337"/>
          </a:xfrm>
          <a:prstGeom prst="downArrow">
            <a:avLst>
              <a:gd name="adj1" fmla="val 50000"/>
              <a:gd name="adj2" fmla="val 50000"/>
            </a:avLst>
          </a:prstGeom>
          <a:solidFill>
            <a:schemeClr val="bg1"/>
          </a:solidFill>
          <a:ln w="9525" algn="ctr">
            <a:solidFill>
              <a:srgbClr val="92D050"/>
            </a:solidFill>
            <a:round/>
            <a:headEnd/>
            <a:tailEnd/>
          </a:ln>
        </p:spPr>
        <p:txBody>
          <a:bodyPr wrap="none" lIns="90000" tIns="46800" rIns="90000" bIns="46800" anchor="ctr" anchorCtr="1"/>
          <a:lstStyle/>
          <a:p>
            <a:pPr>
              <a:lnSpc>
                <a:spcPct val="90000"/>
              </a:lnSpc>
              <a:spcBef>
                <a:spcPct val="20000"/>
              </a:spcBef>
            </a:pPr>
            <a:r>
              <a:rPr lang="ja-JP" altLang="en-US" sz="1600">
                <a:latin typeface="Times New Roman" pitchFamily="18" charset="0"/>
                <a:ea typeface="ＭＳ ゴシック" pitchFamily="49" charset="-128"/>
              </a:rPr>
              <a:t>名前変更</a:t>
            </a:r>
          </a:p>
        </p:txBody>
      </p:sp>
      <p:sp>
        <p:nvSpPr>
          <p:cNvPr id="15" name="右矢印 14"/>
          <p:cNvSpPr/>
          <p:nvPr/>
        </p:nvSpPr>
        <p:spPr bwMode="auto">
          <a:xfrm rot="8719833">
            <a:off x="4070350" y="3086100"/>
            <a:ext cx="719138" cy="485775"/>
          </a:xfrm>
          <a:prstGeom prst="rightArrow">
            <a:avLst/>
          </a:prstGeom>
          <a:solidFill>
            <a:schemeClr val="accent6">
              <a:lumMod val="40000"/>
              <a:lumOff val="60000"/>
            </a:schemeClr>
          </a:solidFill>
          <a:ln w="9525" cap="flat" cmpd="sng" algn="ctr">
            <a:solidFill>
              <a:schemeClr val="accent6">
                <a:lumMod val="40000"/>
                <a:lumOff val="60000"/>
              </a:schemeClr>
            </a:solidFill>
            <a:prstDash val="solid"/>
            <a:round/>
            <a:headEnd type="none" w="med" len="med"/>
            <a:tailEnd type="none" w="med" len="med"/>
          </a:ln>
          <a:effectLst/>
        </p:spPr>
        <p:txBody>
          <a:bodyPr wrap="none" lIns="90000" tIns="46800" rIns="90000" bIns="46800" anchor="ctr" anchorCtr="1"/>
          <a:lstStyle/>
          <a:p>
            <a:pPr>
              <a:lnSpc>
                <a:spcPct val="90000"/>
              </a:lnSpc>
              <a:spcBef>
                <a:spcPct val="20000"/>
              </a:spcBef>
              <a:defRPr/>
            </a:pPr>
            <a:endParaRPr lang="ja-JP" altLang="en-US" sz="2000">
              <a:latin typeface="Times New Roman" pitchFamily="18" charset="0"/>
              <a:ea typeface="ＭＳ ゴシック" pitchFamily="49" charset="-128"/>
            </a:endParaRPr>
          </a:p>
        </p:txBody>
      </p:sp>
      <p:sp>
        <p:nvSpPr>
          <p:cNvPr id="21516" name="テキスト ボックス 15"/>
          <p:cNvSpPr txBox="1">
            <a:spLocks noChangeArrowheads="1"/>
          </p:cNvSpPr>
          <p:nvPr/>
        </p:nvSpPr>
        <p:spPr bwMode="auto">
          <a:xfrm>
            <a:off x="5205413" y="2997200"/>
            <a:ext cx="2895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t>拡張子を</a:t>
            </a:r>
            <a:r>
              <a:rPr lang="en-US" altLang="ja-JP"/>
              <a:t>zip</a:t>
            </a:r>
            <a:r>
              <a:rPr lang="ja-JP" altLang="en-US"/>
              <a:t>に変更して解凍</a:t>
            </a:r>
          </a:p>
        </p:txBody>
      </p:sp>
      <p:sp>
        <p:nvSpPr>
          <p:cNvPr id="21517" name="円形吹き出し 16"/>
          <p:cNvSpPr>
            <a:spLocks noChangeArrowheads="1"/>
          </p:cNvSpPr>
          <p:nvPr/>
        </p:nvSpPr>
        <p:spPr bwMode="auto">
          <a:xfrm>
            <a:off x="7596188" y="1989138"/>
            <a:ext cx="914400" cy="612775"/>
          </a:xfrm>
          <a:prstGeom prst="wedgeEllipseCallout">
            <a:avLst>
              <a:gd name="adj1" fmla="val -26713"/>
              <a:gd name="adj2" fmla="val 59574"/>
            </a:avLst>
          </a:prstGeom>
          <a:solidFill>
            <a:schemeClr val="bg1"/>
          </a:solidFill>
          <a:ln w="9525" algn="ctr">
            <a:solidFill>
              <a:schemeClr val="tx1"/>
            </a:solidFill>
            <a:round/>
            <a:headEnd/>
            <a:tailEnd/>
          </a:ln>
        </p:spPr>
        <p:txBody>
          <a:bodyPr wrap="none" lIns="90000" tIns="46800" rIns="90000" bIns="46800" anchor="ctr" anchorCtr="1"/>
          <a:lstStyle/>
          <a:p>
            <a:pPr>
              <a:lnSpc>
                <a:spcPct val="90000"/>
              </a:lnSpc>
              <a:spcBef>
                <a:spcPct val="20000"/>
              </a:spcBef>
            </a:pPr>
            <a:r>
              <a:rPr lang="ja-JP" altLang="en-US" sz="1600">
                <a:latin typeface="Times New Roman" pitchFamily="18" charset="0"/>
                <a:ea typeface="ＭＳ ゴシック" pitchFamily="49" charset="-128"/>
              </a:rPr>
              <a:t>解凍</a:t>
            </a:r>
          </a:p>
        </p:txBody>
      </p:sp>
      <p:pic>
        <p:nvPicPr>
          <p:cNvPr id="21518" name="Picture 3" descr="F:\My Documents\My Dropbox\ojl-private\静動情報表示\統計情報表示\画像\tlvFile内部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3716338"/>
            <a:ext cx="4257675"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9" name="テキスト ボックス 19"/>
          <p:cNvSpPr txBox="1">
            <a:spLocks noChangeArrowheads="1"/>
          </p:cNvSpPr>
          <p:nvPr/>
        </p:nvSpPr>
        <p:spPr bwMode="auto">
          <a:xfrm>
            <a:off x="179388" y="6156325"/>
            <a:ext cx="4475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t>解凍すると上図のファイル群が生成されます</a:t>
            </a:r>
          </a:p>
        </p:txBody>
      </p:sp>
      <p:sp>
        <p:nvSpPr>
          <p:cNvPr id="21" name="四角形吹き出し 20"/>
          <p:cNvSpPr/>
          <p:nvPr/>
        </p:nvSpPr>
        <p:spPr bwMode="auto">
          <a:xfrm>
            <a:off x="4859338" y="3933825"/>
            <a:ext cx="3960812" cy="2519363"/>
          </a:xfrm>
          <a:prstGeom prst="wedgeRectCallout">
            <a:avLst>
              <a:gd name="adj1" fmla="val -61019"/>
              <a:gd name="adj2" fmla="val -2741"/>
            </a:avLst>
          </a:prstGeom>
          <a:solidFill>
            <a:schemeClr val="bg1"/>
          </a:solidFill>
          <a:ln w="9525" cap="flat" cmpd="sng" algn="ctr">
            <a:solidFill>
              <a:schemeClr val="accent6">
                <a:lumMod val="60000"/>
                <a:lumOff val="40000"/>
              </a:schemeClr>
            </a:solidFill>
            <a:prstDash val="solid"/>
            <a:round/>
            <a:headEnd type="none" w="med" len="med"/>
            <a:tailEnd type="none" w="med" len="med"/>
          </a:ln>
          <a:effectLst/>
        </p:spPr>
        <p:txBody>
          <a:bodyPr lIns="90000" tIns="46800" rIns="90000" bIns="46800" anchor="b" anchorCtr="1"/>
          <a:lstStyle/>
          <a:p>
            <a:pPr>
              <a:lnSpc>
                <a:spcPct val="90000"/>
              </a:lnSpc>
              <a:spcBef>
                <a:spcPct val="20000"/>
              </a:spcBef>
              <a:defRPr/>
            </a:pPr>
            <a:r>
              <a:rPr lang="en-US" altLang="ja-JP" sz="2000" dirty="0" err="1">
                <a:latin typeface="Times New Roman" pitchFamily="18" charset="0"/>
                <a:ea typeface="ＭＳ ゴシック" pitchFamily="49" charset="-128"/>
              </a:rPr>
              <a:t>statisticses</a:t>
            </a:r>
            <a:r>
              <a:rPr lang="ja-JP" altLang="en-US" sz="2000" dirty="0">
                <a:latin typeface="Times New Roman" pitchFamily="18" charset="0"/>
                <a:ea typeface="ＭＳ ゴシック" pitchFamily="49" charset="-128"/>
              </a:rPr>
              <a:t>フォルダ内に生成した</a:t>
            </a:r>
            <a:endParaRPr lang="en-US" altLang="ja-JP" sz="2000" dirty="0">
              <a:latin typeface="Times New Roman" pitchFamily="18" charset="0"/>
              <a:ea typeface="ＭＳ ゴシック" pitchFamily="49" charset="-128"/>
            </a:endParaRPr>
          </a:p>
          <a:p>
            <a:pPr>
              <a:lnSpc>
                <a:spcPct val="90000"/>
              </a:lnSpc>
              <a:spcBef>
                <a:spcPct val="20000"/>
              </a:spcBef>
              <a:defRPr/>
            </a:pPr>
            <a:r>
              <a:rPr lang="ja-JP" altLang="en-US" sz="2000" dirty="0">
                <a:latin typeface="Times New Roman" pitchFamily="18" charset="0"/>
                <a:ea typeface="ＭＳ ゴシック" pitchFamily="49" charset="-128"/>
              </a:rPr>
              <a:t>統計情報ファイルが保存されています</a:t>
            </a:r>
          </a:p>
        </p:txBody>
      </p:sp>
      <p:pic>
        <p:nvPicPr>
          <p:cNvPr id="21521" name="Picture 4" descr="F:\My Documents\My Dropbox\ojl-private\静動情報表示\統計情報表示\画像\statisticses内.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4005263"/>
            <a:ext cx="3717925"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スライド番号プレースホルダ 17"/>
          <p:cNvSpPr>
            <a:spLocks noGrp="1"/>
          </p:cNvSpPr>
          <p:nvPr>
            <p:ph type="sldNum" sz="quarter" idx="10"/>
          </p:nvPr>
        </p:nvSpPr>
        <p:spPr/>
        <p:txBody>
          <a:bodyPr/>
          <a:lstStyle/>
          <a:p>
            <a:pPr>
              <a:defRPr/>
            </a:pPr>
            <a:fld id="{D3111806-4BF3-4B83-8A4B-617C2618DF2E}" type="slidenum">
              <a:rPr lang="ja-JP" altLang="en-US" smtClean="0"/>
              <a:pPr>
                <a:defRPr/>
              </a:pPr>
              <a:t>18</a:t>
            </a:fld>
            <a:endParaRPr lang="ja-JP"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pPr>
              <a:defRPr/>
            </a:pPr>
            <a:r>
              <a:rPr lang="ja-JP" altLang="en-US" dirty="0" smtClean="0"/>
              <a:t>生成モード説明</a:t>
            </a:r>
            <a:endParaRPr lang="ja-JP" altLang="en-US" dirty="0"/>
          </a:p>
        </p:txBody>
      </p:sp>
      <p:sp>
        <p:nvSpPr>
          <p:cNvPr id="22531" name="テキスト プレースホルダ 7"/>
          <p:cNvSpPr>
            <a:spLocks noGrp="1"/>
          </p:cNvSpPr>
          <p:nvPr>
            <p:ph type="body" idx="1"/>
          </p:nvPr>
        </p:nvSpPr>
        <p:spPr/>
        <p:txBody>
          <a:bodyPr/>
          <a:lstStyle/>
          <a:p>
            <a:r>
              <a:rPr lang="ja-JP" altLang="en-US" smtClean="0"/>
              <a:t>統計情報、統計情報ファイルを得る方法の総称を「生成モード」と名付け、いくつかの生成モードを用意しました</a:t>
            </a:r>
          </a:p>
        </p:txBody>
      </p:sp>
      <p:sp>
        <p:nvSpPr>
          <p:cNvPr id="4" name="テキスト プレースホルダ 7"/>
          <p:cNvSpPr txBox="1">
            <a:spLocks/>
          </p:cNvSpPr>
          <p:nvPr/>
        </p:nvSpPr>
        <p:spPr bwMode="auto">
          <a:xfrm>
            <a:off x="1116013" y="5024438"/>
            <a:ext cx="7416800" cy="1500187"/>
          </a:xfrm>
          <a:prstGeom prst="rect">
            <a:avLst/>
          </a:prstGeom>
          <a:noFill/>
          <a:ln w="9525">
            <a:noFill/>
            <a:miter lim="800000"/>
            <a:headEnd/>
            <a:tailEnd/>
          </a:ln>
        </p:spPr>
        <p:txBody>
          <a:bodyPr anchor="b"/>
          <a:lstStyle/>
          <a:p>
            <a:pPr eaLnBrk="0" hangingPunct="0">
              <a:spcBef>
                <a:spcPct val="20000"/>
              </a:spcBef>
              <a:defRPr/>
            </a:pPr>
            <a:r>
              <a:rPr lang="ja-JP" altLang="en-US" sz="2000" kern="0" dirty="0">
                <a:latin typeface="+mn-lt"/>
                <a:ea typeface="+mn-ea"/>
              </a:rPr>
              <a:t>・</a:t>
            </a:r>
            <a:r>
              <a:rPr lang="ja-JP" altLang="en-US" sz="2000" dirty="0">
                <a:latin typeface="Arial" charset="0"/>
                <a:ea typeface="ＭＳ Ｐゴシック" charset="-128"/>
                <a:hlinkClick r:id="rId2" action="ppaction://hlinksldjump"/>
              </a:rPr>
              <a:t>データ読み取りモード</a:t>
            </a:r>
            <a:endParaRPr lang="en-US" altLang="ja-JP" sz="2000" kern="0" dirty="0">
              <a:latin typeface="+mn-lt"/>
              <a:ea typeface="+mn-ea"/>
            </a:endParaRPr>
          </a:p>
          <a:p>
            <a:pPr eaLnBrk="0" hangingPunct="0">
              <a:spcBef>
                <a:spcPct val="20000"/>
              </a:spcBef>
              <a:defRPr/>
            </a:pPr>
            <a:r>
              <a:rPr lang="ja-JP" altLang="en-US" sz="2000" kern="0" dirty="0">
                <a:latin typeface="+mn-lt"/>
                <a:ea typeface="+mn-ea"/>
              </a:rPr>
              <a:t>・</a:t>
            </a:r>
            <a:r>
              <a:rPr lang="ja-JP" altLang="en-US" sz="2000" dirty="0">
                <a:latin typeface="Arial" charset="0"/>
                <a:ea typeface="ＭＳ Ｐゴシック" charset="-128"/>
                <a:hlinkClick r:id="rId3" action="ppaction://hlinksldjump"/>
              </a:rPr>
              <a:t>基本解析モード</a:t>
            </a:r>
            <a:endParaRPr lang="en-US" altLang="ja-JP" sz="2000" kern="0" dirty="0">
              <a:latin typeface="+mn-lt"/>
              <a:ea typeface="+mn-ea"/>
            </a:endParaRPr>
          </a:p>
          <a:p>
            <a:pPr eaLnBrk="0" hangingPunct="0">
              <a:spcBef>
                <a:spcPct val="20000"/>
              </a:spcBef>
              <a:defRPr/>
            </a:pPr>
            <a:r>
              <a:rPr lang="ja-JP" altLang="en-US" sz="2000" kern="0" dirty="0">
                <a:latin typeface="+mn-lt"/>
                <a:ea typeface="+mn-ea"/>
              </a:rPr>
              <a:t>・</a:t>
            </a:r>
            <a:r>
              <a:rPr lang="ja-JP" altLang="en-US" sz="2000" dirty="0">
                <a:latin typeface="Arial" charset="0"/>
                <a:ea typeface="ＭＳ Ｐゴシック" charset="-128"/>
                <a:hlinkClick r:id="rId4" action="ppaction://hlinksldjump"/>
              </a:rPr>
              <a:t>スクリプト拡張モード</a:t>
            </a:r>
            <a:endParaRPr lang="en-US" altLang="ja-JP" sz="2000" kern="0" dirty="0">
              <a:latin typeface="+mn-lt"/>
              <a:ea typeface="+mn-ea"/>
            </a:endParaRPr>
          </a:p>
          <a:p>
            <a:pPr eaLnBrk="0" hangingPunct="0">
              <a:spcBef>
                <a:spcPct val="20000"/>
              </a:spcBef>
              <a:defRPr/>
            </a:pPr>
            <a:r>
              <a:rPr lang="ja-JP" altLang="en-US" sz="2000" kern="0" dirty="0">
                <a:latin typeface="+mn-lt"/>
                <a:ea typeface="+mn-ea"/>
              </a:rPr>
              <a:t>・</a:t>
            </a:r>
            <a:r>
              <a:rPr lang="ja-JP" altLang="en-US" sz="2000" dirty="0">
                <a:latin typeface="Arial" charset="0"/>
                <a:ea typeface="ＭＳ Ｐゴシック" charset="-128"/>
                <a:hlinkClick r:id="rId5" action="ppaction://hlinksldjump"/>
              </a:rPr>
              <a:t>統計情報ファイル入力モード</a:t>
            </a:r>
            <a:endParaRPr lang="ja-JP" altLang="en-US" sz="2000" kern="0" dirty="0">
              <a:latin typeface="+mn-lt"/>
              <a:ea typeface="+mn-ea"/>
            </a:endParaRPr>
          </a:p>
        </p:txBody>
      </p:sp>
      <p:sp>
        <p:nvSpPr>
          <p:cNvPr id="5" name="スライド番号プレースホルダ 4"/>
          <p:cNvSpPr>
            <a:spLocks noGrp="1"/>
          </p:cNvSpPr>
          <p:nvPr>
            <p:ph type="sldNum" sz="quarter" idx="10"/>
          </p:nvPr>
        </p:nvSpPr>
        <p:spPr/>
        <p:txBody>
          <a:bodyPr/>
          <a:lstStyle/>
          <a:p>
            <a:pPr>
              <a:defRPr/>
            </a:pPr>
            <a:fld id="{6BA1A662-83D2-43BD-804A-9EFBE77C0132}" type="slidenum">
              <a:rPr lang="ja-JP" altLang="en-US" smtClean="0"/>
              <a:pPr>
                <a:defRPr/>
              </a:pPr>
              <a:t>19</a:t>
            </a:fld>
            <a:endParaRPr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title"/>
          </p:nvPr>
        </p:nvSpPr>
        <p:spPr>
          <a:xfrm>
            <a:off x="304800" y="228600"/>
            <a:ext cx="8839200" cy="457200"/>
          </a:xfrm>
        </p:spPr>
        <p:txBody>
          <a:bodyPr/>
          <a:lstStyle/>
          <a:p>
            <a:pPr eaLnBrk="1" hangingPunct="1"/>
            <a:r>
              <a:rPr lang="ja-JP" altLang="en-US" smtClean="0"/>
              <a:t>目次　</a:t>
            </a:r>
            <a:r>
              <a:rPr lang="ja-JP" altLang="en-US" sz="2400" smtClean="0"/>
              <a:t>（</a:t>
            </a:r>
            <a:r>
              <a:rPr lang="ja-JP" altLang="en-US" sz="2400" u="sng" smtClean="0">
                <a:solidFill>
                  <a:srgbClr val="0000FF"/>
                </a:solidFill>
              </a:rPr>
              <a:t>下線付き青文字</a:t>
            </a:r>
            <a:r>
              <a:rPr lang="ja-JP" altLang="en-US" sz="2400" smtClean="0"/>
              <a:t>はクリックすると関連ページに飛びます）</a:t>
            </a:r>
            <a:endParaRPr lang="ja-JP" altLang="en-US" smtClean="0"/>
          </a:p>
        </p:txBody>
      </p:sp>
      <p:sp>
        <p:nvSpPr>
          <p:cNvPr id="5123" name="コンテンツ プレースホルダ 2"/>
          <p:cNvSpPr>
            <a:spLocks noGrp="1"/>
          </p:cNvSpPr>
          <p:nvPr>
            <p:ph sz="half" idx="1"/>
          </p:nvPr>
        </p:nvSpPr>
        <p:spPr/>
        <p:txBody>
          <a:bodyPr>
            <a:normAutofit fontScale="70000" lnSpcReduction="20000"/>
          </a:bodyPr>
          <a:lstStyle/>
          <a:p>
            <a:pPr eaLnBrk="1" hangingPunct="1">
              <a:defRPr/>
            </a:pPr>
            <a:r>
              <a:rPr lang="ja-JP" altLang="en-US" dirty="0" smtClean="0">
                <a:hlinkClick r:id="rId3" action="ppaction://hlinksldjump"/>
              </a:rPr>
              <a:t>概要</a:t>
            </a:r>
            <a:endParaRPr lang="en-US" altLang="ja-JP" dirty="0" smtClean="0"/>
          </a:p>
          <a:p>
            <a:pPr eaLnBrk="1" hangingPunct="1">
              <a:defRPr/>
            </a:pPr>
            <a:r>
              <a:rPr lang="ja-JP" altLang="en-US" dirty="0" smtClean="0">
                <a:hlinkClick r:id="rId4" action="ppaction://hlinksldjump"/>
              </a:rPr>
              <a:t>ファイル構成</a:t>
            </a:r>
            <a:endParaRPr lang="en-US" altLang="ja-JP" dirty="0" smtClean="0"/>
          </a:p>
          <a:p>
            <a:pPr lvl="1" eaLnBrk="1" hangingPunct="1">
              <a:defRPr/>
            </a:pPr>
            <a:r>
              <a:rPr lang="ja-JP" altLang="en-US" dirty="0" smtClean="0">
                <a:hlinkClick r:id="rId5" action="ppaction://hlinksldjump"/>
              </a:rPr>
              <a:t>統計情報生成ルールとは？</a:t>
            </a:r>
            <a:endParaRPr lang="en-US" altLang="ja-JP" dirty="0" smtClean="0"/>
          </a:p>
          <a:p>
            <a:pPr lvl="1" eaLnBrk="1" hangingPunct="1">
              <a:defRPr/>
            </a:pPr>
            <a:r>
              <a:rPr lang="ja-JP" altLang="en-US" dirty="0" smtClean="0">
                <a:hlinkClick r:id="rId6" action="ppaction://hlinksldjump"/>
              </a:rPr>
              <a:t>統計情報ファイルとは？</a:t>
            </a:r>
            <a:endParaRPr lang="en-US" altLang="ja-JP" dirty="0" smtClean="0"/>
          </a:p>
          <a:p>
            <a:pPr eaLnBrk="1" hangingPunct="1">
              <a:defRPr/>
            </a:pPr>
            <a:r>
              <a:rPr lang="ja-JP" altLang="en-US" dirty="0" smtClean="0">
                <a:hlinkClick r:id="rId7" action="ppaction://hlinksldjump"/>
              </a:rPr>
              <a:t>関連ウィンドウ</a:t>
            </a:r>
            <a:endParaRPr lang="en-US" altLang="ja-JP" dirty="0" smtClean="0"/>
          </a:p>
          <a:p>
            <a:pPr lvl="1" eaLnBrk="1" hangingPunct="1">
              <a:defRPr/>
            </a:pPr>
            <a:r>
              <a:rPr lang="ja-JP" altLang="en-US" dirty="0" smtClean="0">
                <a:hlinkClick r:id="rId8" action="ppaction://hlinksldjump"/>
              </a:rPr>
              <a:t>統計情報エクスプローラ</a:t>
            </a:r>
            <a:endParaRPr lang="en-US" altLang="ja-JP" dirty="0" smtClean="0"/>
          </a:p>
          <a:p>
            <a:pPr lvl="1" eaLnBrk="1" hangingPunct="1">
              <a:defRPr/>
            </a:pPr>
            <a:r>
              <a:rPr lang="ja-JP" altLang="en-US" dirty="0" smtClean="0">
                <a:hlinkClick r:id="rId9" action="ppaction://hlinksldjump"/>
              </a:rPr>
              <a:t>統計情報エクスプローラの表示</a:t>
            </a:r>
            <a:r>
              <a:rPr lang="en-US" altLang="ja-JP" dirty="0" smtClean="0">
                <a:hlinkClick r:id="rId9" action="ppaction://hlinksldjump"/>
              </a:rPr>
              <a:t>/</a:t>
            </a:r>
            <a:r>
              <a:rPr lang="ja-JP" altLang="en-US" dirty="0" smtClean="0">
                <a:hlinkClick r:id="rId9" action="ppaction://hlinksldjump"/>
              </a:rPr>
              <a:t>非表示</a:t>
            </a:r>
            <a:endParaRPr lang="en-US" altLang="ja-JP" dirty="0" smtClean="0"/>
          </a:p>
          <a:p>
            <a:pPr lvl="1" eaLnBrk="1" hangingPunct="1">
              <a:defRPr/>
            </a:pPr>
            <a:r>
              <a:rPr lang="ja-JP" altLang="en-US" dirty="0" smtClean="0">
                <a:hlinkClick r:id="rId10" action="ppaction://hlinksldjump"/>
              </a:rPr>
              <a:t>統計情報ビューア</a:t>
            </a:r>
            <a:endParaRPr lang="en-US" altLang="ja-JP" dirty="0" smtClean="0"/>
          </a:p>
          <a:p>
            <a:pPr lvl="1" eaLnBrk="1" hangingPunct="1">
              <a:defRPr/>
            </a:pPr>
            <a:r>
              <a:rPr lang="ja-JP" altLang="en-US" dirty="0" smtClean="0">
                <a:hlinkClick r:id="rId11" action="ppaction://hlinksldjump"/>
              </a:rPr>
              <a:t>統計情報ビューアの表示</a:t>
            </a:r>
            <a:r>
              <a:rPr lang="en-US" altLang="ja-JP" dirty="0" smtClean="0">
                <a:hlinkClick r:id="rId11" action="ppaction://hlinksldjump"/>
              </a:rPr>
              <a:t>/</a:t>
            </a:r>
            <a:r>
              <a:rPr lang="ja-JP" altLang="en-US" dirty="0" smtClean="0">
                <a:hlinkClick r:id="rId11" action="ppaction://hlinksldjump"/>
              </a:rPr>
              <a:t>非表示</a:t>
            </a:r>
            <a:endParaRPr lang="en-US" altLang="ja-JP" dirty="0" smtClean="0"/>
          </a:p>
          <a:p>
            <a:pPr eaLnBrk="1" hangingPunct="1">
              <a:defRPr/>
            </a:pPr>
            <a:r>
              <a:rPr lang="ja-JP" altLang="en-US" dirty="0" smtClean="0">
                <a:hlinkClick r:id="rId12" action="ppaction://hlinksldjump"/>
              </a:rPr>
              <a:t>利用方法</a:t>
            </a:r>
            <a:endParaRPr lang="en-US" altLang="ja-JP" dirty="0" smtClean="0"/>
          </a:p>
          <a:p>
            <a:pPr lvl="1" eaLnBrk="1" hangingPunct="1">
              <a:defRPr/>
            </a:pPr>
            <a:r>
              <a:rPr lang="ja-JP" altLang="en-US" dirty="0" smtClean="0">
                <a:hlinkClick r:id="rId13" action="ppaction://hlinksldjump"/>
              </a:rPr>
              <a:t>利用の流れ</a:t>
            </a:r>
            <a:endParaRPr lang="en-US" altLang="ja-JP" dirty="0" smtClean="0"/>
          </a:p>
          <a:p>
            <a:pPr lvl="1" eaLnBrk="1" hangingPunct="1">
              <a:defRPr/>
            </a:pPr>
            <a:r>
              <a:rPr lang="ja-JP" altLang="en-US" dirty="0" smtClean="0">
                <a:hlinkClick r:id="rId14" action="ppaction://hlinksldjump"/>
              </a:rPr>
              <a:t>利用の流れ　実例</a:t>
            </a:r>
            <a:endParaRPr lang="en-US" altLang="ja-JP" dirty="0" smtClean="0"/>
          </a:p>
          <a:p>
            <a:pPr eaLnBrk="1" hangingPunct="1">
              <a:defRPr/>
            </a:pPr>
            <a:r>
              <a:rPr lang="ja-JP" altLang="en-US" dirty="0" smtClean="0">
                <a:hlinkClick r:id="rId15" action="ppaction://hlinksldjump"/>
              </a:rPr>
              <a:t>生成モード説明</a:t>
            </a:r>
            <a:endParaRPr lang="en-US" altLang="ja-JP" dirty="0" smtClean="0"/>
          </a:p>
          <a:p>
            <a:pPr lvl="1" eaLnBrk="1" hangingPunct="1">
              <a:defRPr/>
            </a:pPr>
            <a:r>
              <a:rPr lang="ja-JP" altLang="en-US" dirty="0" smtClean="0">
                <a:hlinkClick r:id="rId16" action="ppaction://hlinksldjump"/>
              </a:rPr>
              <a:t>データ読み取りモード</a:t>
            </a:r>
            <a:endParaRPr lang="en-US" altLang="ja-JP" dirty="0" smtClean="0"/>
          </a:p>
          <a:p>
            <a:pPr lvl="1" eaLnBrk="1" hangingPunct="1">
              <a:defRPr/>
            </a:pPr>
            <a:r>
              <a:rPr lang="ja-JP" altLang="en-US" dirty="0" smtClean="0">
                <a:hlinkClick r:id="rId17" action="ppaction://hlinksldjump"/>
              </a:rPr>
              <a:t>基本解析モード</a:t>
            </a:r>
            <a:endParaRPr lang="en-US" altLang="ja-JP" dirty="0" smtClean="0"/>
          </a:p>
          <a:p>
            <a:pPr lvl="1" eaLnBrk="1" hangingPunct="1">
              <a:defRPr/>
            </a:pPr>
            <a:r>
              <a:rPr lang="ja-JP" altLang="en-US" dirty="0" smtClean="0">
                <a:hlinkClick r:id="rId18" action="ppaction://hlinksldjump"/>
              </a:rPr>
              <a:t>スクリプト拡張モード</a:t>
            </a:r>
            <a:endParaRPr lang="en-US" altLang="ja-JP" dirty="0" smtClean="0"/>
          </a:p>
          <a:p>
            <a:pPr lvl="1" eaLnBrk="1" hangingPunct="1">
              <a:defRPr/>
            </a:pPr>
            <a:r>
              <a:rPr lang="ja-JP" altLang="en-US" dirty="0" smtClean="0">
                <a:hlinkClick r:id="rId19" action="ppaction://hlinksldjump"/>
              </a:rPr>
              <a:t>統計情報ファイル入力モード</a:t>
            </a:r>
            <a:endParaRPr lang="en-US" altLang="ja-JP" dirty="0" smtClean="0"/>
          </a:p>
          <a:p>
            <a:pPr eaLnBrk="1" hangingPunct="1">
              <a:defRPr/>
            </a:pPr>
            <a:endParaRPr lang="en-US" altLang="ja-JP" dirty="0" smtClean="0"/>
          </a:p>
        </p:txBody>
      </p:sp>
      <p:sp>
        <p:nvSpPr>
          <p:cNvPr id="5124" name="コンテンツ プレースホルダ 3"/>
          <p:cNvSpPr>
            <a:spLocks noGrp="1"/>
          </p:cNvSpPr>
          <p:nvPr>
            <p:ph sz="half" idx="2"/>
          </p:nvPr>
        </p:nvSpPr>
        <p:spPr>
          <a:xfrm>
            <a:off x="4610100" y="990600"/>
            <a:ext cx="4533900" cy="5486400"/>
          </a:xfrm>
        </p:spPr>
        <p:txBody>
          <a:bodyPr>
            <a:normAutofit fontScale="70000" lnSpcReduction="20000"/>
          </a:bodyPr>
          <a:lstStyle/>
          <a:p>
            <a:pPr>
              <a:defRPr/>
            </a:pPr>
            <a:r>
              <a:rPr lang="ja-JP" altLang="en-US" dirty="0" smtClean="0">
                <a:hlinkClick r:id="rId20" action="ppaction://hlinksldjump"/>
              </a:rPr>
              <a:t>ファイルフォーマット</a:t>
            </a:r>
            <a:endParaRPr lang="en-US" altLang="ja-JP" dirty="0" smtClean="0"/>
          </a:p>
          <a:p>
            <a:pPr lvl="1">
              <a:defRPr/>
            </a:pPr>
            <a:r>
              <a:rPr lang="ja-JP" altLang="en-US" sz="2500" dirty="0" smtClean="0">
                <a:hlinkClick r:id="rId21" action="ppaction://hlinksldjump"/>
              </a:rPr>
              <a:t>本機能が扱う全ファイルフォーマット共通注意事項</a:t>
            </a:r>
            <a:endParaRPr lang="en-US" altLang="ja-JP" sz="2500" dirty="0" smtClean="0"/>
          </a:p>
          <a:p>
            <a:pPr lvl="1">
              <a:defRPr/>
            </a:pPr>
            <a:r>
              <a:rPr lang="ja-JP" altLang="en-US" sz="2500" dirty="0" smtClean="0">
                <a:hlinkClick r:id="rId22" action="ppaction://hlinksldjump"/>
              </a:rPr>
              <a:t>統計情報生成ルールファイルフォーマット</a:t>
            </a:r>
            <a:endParaRPr lang="en-US" altLang="ja-JP" sz="2500" dirty="0" smtClean="0"/>
          </a:p>
          <a:p>
            <a:pPr lvl="1">
              <a:defRPr/>
            </a:pPr>
            <a:r>
              <a:rPr lang="en-US" altLang="ja-JP" sz="2500" dirty="0" smtClean="0">
                <a:solidFill>
                  <a:srgbClr val="000000"/>
                </a:solidFill>
                <a:latin typeface="MeiryoKe_Gothic" pitchFamily="49" charset="-128"/>
                <a:ea typeface="MeiryoKe_Gothic" pitchFamily="49" charset="-128"/>
                <a:hlinkClick r:id="rId23" action="ppaction://hlinksldjump"/>
              </a:rPr>
              <a:t>Setting</a:t>
            </a:r>
            <a:r>
              <a:rPr lang="ja-JP" altLang="en-US" sz="2500" dirty="0" smtClean="0">
                <a:solidFill>
                  <a:srgbClr val="000000"/>
                </a:solidFill>
                <a:latin typeface="MeiryoKe_Gothic" pitchFamily="49" charset="-128"/>
                <a:ea typeface="MeiryoKe_Gothic" pitchFamily="49" charset="-128"/>
                <a:hlinkClick r:id="rId23" action="ppaction://hlinksldjump"/>
              </a:rPr>
              <a:t>のフォーマット</a:t>
            </a:r>
            <a:r>
              <a:rPr lang="en-US" altLang="ja-JP" sz="2500" dirty="0" smtClean="0">
                <a:solidFill>
                  <a:srgbClr val="000000"/>
                </a:solidFill>
                <a:latin typeface="MeiryoKe_Gothic" pitchFamily="49" charset="-128"/>
                <a:ea typeface="MeiryoKe_Gothic" pitchFamily="49" charset="-128"/>
                <a:hlinkClick r:id="rId23" action="ppaction://hlinksldjump"/>
              </a:rPr>
              <a:t/>
            </a:r>
            <a:br>
              <a:rPr lang="en-US" altLang="ja-JP" sz="2500" dirty="0" smtClean="0">
                <a:solidFill>
                  <a:srgbClr val="000000"/>
                </a:solidFill>
                <a:latin typeface="MeiryoKe_Gothic" pitchFamily="49" charset="-128"/>
                <a:ea typeface="MeiryoKe_Gothic" pitchFamily="49" charset="-128"/>
                <a:hlinkClick r:id="rId23" action="ppaction://hlinksldjump"/>
              </a:rPr>
            </a:br>
            <a:r>
              <a:rPr lang="en-US" altLang="ja-JP" sz="2500" dirty="0" smtClean="0">
                <a:solidFill>
                  <a:srgbClr val="000000"/>
                </a:solidFill>
                <a:latin typeface="MeiryoKe_Gothic" pitchFamily="49" charset="-128"/>
                <a:ea typeface="MeiryoKe_Gothic" pitchFamily="49" charset="-128"/>
                <a:hlinkClick r:id="rId23" action="ppaction://hlinksldjump"/>
              </a:rPr>
              <a:t>(</a:t>
            </a:r>
            <a:r>
              <a:rPr lang="ja-JP" altLang="en-US" sz="2500" dirty="0" smtClean="0">
                <a:solidFill>
                  <a:srgbClr val="000000"/>
                </a:solidFill>
                <a:latin typeface="MeiryoKe_Gothic" pitchFamily="49" charset="-128"/>
                <a:ea typeface="MeiryoKe_Gothic" pitchFamily="49" charset="-128"/>
                <a:hlinkClick r:id="rId23" action="ppaction://hlinksldjump"/>
              </a:rPr>
              <a:t>グラフ設定</a:t>
            </a:r>
            <a:r>
              <a:rPr lang="en-US" altLang="ja-JP" sz="2500" dirty="0" smtClean="0">
                <a:solidFill>
                  <a:srgbClr val="000000"/>
                </a:solidFill>
                <a:latin typeface="MeiryoKe_Gothic" pitchFamily="49" charset="-128"/>
                <a:ea typeface="MeiryoKe_Gothic" pitchFamily="49" charset="-128"/>
                <a:hlinkClick r:id="rId23" action="ppaction://hlinksldjump"/>
              </a:rPr>
              <a:t>)</a:t>
            </a:r>
            <a:endParaRPr lang="en-US" altLang="ja-JP" sz="2500" dirty="0" smtClean="0">
              <a:solidFill>
                <a:srgbClr val="000000"/>
              </a:solidFill>
              <a:latin typeface="MeiryoKe_Gothic" pitchFamily="49" charset="-128"/>
              <a:ea typeface="MeiryoKe_Gothic" pitchFamily="49" charset="-128"/>
            </a:endParaRPr>
          </a:p>
          <a:p>
            <a:pPr lvl="1">
              <a:defRPr/>
            </a:pPr>
            <a:r>
              <a:rPr lang="ja-JP" altLang="en-US" sz="2500" dirty="0" smtClean="0">
                <a:solidFill>
                  <a:srgbClr val="000000"/>
                </a:solidFill>
                <a:latin typeface="MeiryoKe_Gothic" pitchFamily="49" charset="-128"/>
                <a:ea typeface="MeiryoKe_Gothic" pitchFamily="49" charset="-128"/>
                <a:hlinkClick r:id="rId24" action="ppaction://hlinksldjump"/>
              </a:rPr>
              <a:t>グラフ設定と統計情報ビューアの対応</a:t>
            </a:r>
            <a:endParaRPr lang="en-US" altLang="ja-JP" sz="2500" dirty="0" smtClean="0">
              <a:solidFill>
                <a:srgbClr val="000000"/>
              </a:solidFill>
              <a:latin typeface="MeiryoKe_Gothic" pitchFamily="49" charset="-128"/>
              <a:ea typeface="MeiryoKe_Gothic" pitchFamily="49" charset="-128"/>
            </a:endParaRPr>
          </a:p>
          <a:p>
            <a:pPr lvl="1">
              <a:defRPr/>
            </a:pPr>
            <a:r>
              <a:rPr lang="ja-JP" altLang="en-US" sz="2500" dirty="0" smtClean="0">
                <a:solidFill>
                  <a:srgbClr val="000000"/>
                </a:solidFill>
                <a:latin typeface="MeiryoKe_Gothic" pitchFamily="49" charset="-128"/>
                <a:ea typeface="MeiryoKe_Gothic" pitchFamily="49" charset="-128"/>
                <a:hlinkClick r:id="rId25" action="ppaction://hlinksldjump"/>
              </a:rPr>
              <a:t>円グラフについて</a:t>
            </a:r>
            <a:endParaRPr lang="en-US" altLang="ja-JP" sz="2500" dirty="0" smtClean="0">
              <a:solidFill>
                <a:srgbClr val="000000"/>
              </a:solidFill>
              <a:latin typeface="MeiryoKe_Gothic" pitchFamily="49" charset="-128"/>
              <a:ea typeface="MeiryoKe_Gothic" pitchFamily="49" charset="-128"/>
            </a:endParaRPr>
          </a:p>
          <a:p>
            <a:pPr lvl="1">
              <a:defRPr/>
            </a:pPr>
            <a:r>
              <a:rPr lang="ja-JP" altLang="en-US" sz="2500" dirty="0" smtClean="0">
                <a:solidFill>
                  <a:srgbClr val="000000"/>
                </a:solidFill>
                <a:latin typeface="MeiryoKe_Gothic" pitchFamily="49" charset="-128"/>
                <a:ea typeface="MeiryoKe_Gothic" pitchFamily="49" charset="-128"/>
                <a:hlinkClick r:id="rId26" action="ppaction://hlinksldjump"/>
              </a:rPr>
              <a:t>ヒストグラムについて</a:t>
            </a:r>
            <a:endParaRPr lang="en-US" altLang="ja-JP" sz="2500" dirty="0" smtClean="0">
              <a:solidFill>
                <a:srgbClr val="000000"/>
              </a:solidFill>
              <a:latin typeface="MeiryoKe_Gothic" pitchFamily="49" charset="-128"/>
              <a:ea typeface="MeiryoKe_Gothic" pitchFamily="49" charset="-128"/>
            </a:endParaRPr>
          </a:p>
          <a:p>
            <a:pPr lvl="1">
              <a:defRPr/>
            </a:pPr>
            <a:r>
              <a:rPr lang="en-US" altLang="ja-JP" sz="2500" dirty="0" err="1" smtClean="0">
                <a:solidFill>
                  <a:srgbClr val="000000"/>
                </a:solidFill>
                <a:latin typeface="MeiryoKe_Gothic" pitchFamily="49" charset="-128"/>
                <a:ea typeface="MeiryoKe_Gothic" pitchFamily="49" charset="-128"/>
                <a:hlinkClick r:id="rId27" action="ppaction://hlinksldjump"/>
              </a:rPr>
              <a:t>RegexpRule</a:t>
            </a:r>
            <a:r>
              <a:rPr lang="ja-JP" altLang="en-US" sz="2500" dirty="0" smtClean="0">
                <a:solidFill>
                  <a:srgbClr val="000000"/>
                </a:solidFill>
                <a:latin typeface="MeiryoKe_Gothic" pitchFamily="49" charset="-128"/>
                <a:ea typeface="MeiryoKe_Gothic" pitchFamily="49" charset="-128"/>
                <a:hlinkClick r:id="rId27" action="ppaction://hlinksldjump"/>
              </a:rPr>
              <a:t>のフォーマット</a:t>
            </a:r>
            <a:endParaRPr lang="en-US" altLang="ja-JP" sz="2500" dirty="0" smtClean="0">
              <a:solidFill>
                <a:srgbClr val="000000"/>
              </a:solidFill>
              <a:latin typeface="MeiryoKe_Gothic" pitchFamily="49" charset="-128"/>
              <a:ea typeface="MeiryoKe_Gothic" pitchFamily="49" charset="-128"/>
            </a:endParaRPr>
          </a:p>
          <a:p>
            <a:pPr lvl="1">
              <a:defRPr/>
            </a:pPr>
            <a:r>
              <a:rPr lang="en-US" altLang="ja-JP" sz="2500" dirty="0" err="1" smtClean="0">
                <a:solidFill>
                  <a:srgbClr val="000000"/>
                </a:solidFill>
                <a:latin typeface="MeiryoKe_Gothic" pitchFamily="49" charset="-128"/>
                <a:ea typeface="MeiryoKe_Gothic" pitchFamily="49" charset="-128"/>
                <a:hlinkClick r:id="rId28" action="ppaction://hlinksldjump"/>
              </a:rPr>
              <a:t>BasicRule</a:t>
            </a:r>
            <a:r>
              <a:rPr lang="ja-JP" altLang="en-US" sz="2500" dirty="0" smtClean="0">
                <a:solidFill>
                  <a:srgbClr val="000000"/>
                </a:solidFill>
                <a:latin typeface="MeiryoKe_Gothic" pitchFamily="49" charset="-128"/>
                <a:ea typeface="MeiryoKe_Gothic" pitchFamily="49" charset="-128"/>
                <a:hlinkClick r:id="rId28" action="ppaction://hlinksldjump"/>
              </a:rPr>
              <a:t>のフォーマット</a:t>
            </a:r>
            <a:endParaRPr lang="en-US" altLang="ja-JP" sz="2500" dirty="0" smtClean="0">
              <a:solidFill>
                <a:srgbClr val="000000"/>
              </a:solidFill>
              <a:latin typeface="MeiryoKe_Gothic" pitchFamily="49" charset="-128"/>
              <a:ea typeface="MeiryoKe_Gothic" pitchFamily="49" charset="-128"/>
            </a:endParaRPr>
          </a:p>
          <a:p>
            <a:pPr lvl="1">
              <a:defRPr/>
            </a:pPr>
            <a:r>
              <a:rPr lang="en-US" altLang="ja-JP" dirty="0" err="1" smtClean="0">
                <a:solidFill>
                  <a:srgbClr val="000000"/>
                </a:solidFill>
                <a:latin typeface="MeiryoKe_Gothic" pitchFamily="49" charset="-128"/>
                <a:ea typeface="MeiryoKe_Gothic" pitchFamily="49" charset="-128"/>
                <a:hlinkClick r:id="rId29" action="ppaction://hlinksldjump"/>
              </a:rPr>
              <a:t>BasicRule</a:t>
            </a:r>
            <a:r>
              <a:rPr lang="ja-JP" altLang="en-US" dirty="0" smtClean="0">
                <a:solidFill>
                  <a:srgbClr val="000000"/>
                </a:solidFill>
                <a:latin typeface="MeiryoKe_Gothic" pitchFamily="49" charset="-128"/>
                <a:ea typeface="MeiryoKe_Gothic" pitchFamily="49" charset="-128"/>
                <a:hlinkClick r:id="rId29" action="ppaction://hlinksldjump"/>
              </a:rPr>
              <a:t>のフォーマット　</a:t>
            </a:r>
            <a:r>
              <a:rPr lang="en-US" altLang="ja-JP" dirty="0" err="1" smtClean="0">
                <a:solidFill>
                  <a:srgbClr val="000000"/>
                </a:solidFill>
                <a:latin typeface="MeiryoKe_Gothic" pitchFamily="49" charset="-128"/>
                <a:ea typeface="MeiryoKe_Gothic" pitchFamily="49" charset="-128"/>
                <a:hlinkClick r:id="rId29" action="ppaction://hlinksldjump"/>
              </a:rPr>
              <a:t>When,From,To</a:t>
            </a:r>
            <a:endParaRPr lang="en-US" altLang="ja-JP" sz="2500" dirty="0" smtClean="0">
              <a:solidFill>
                <a:srgbClr val="000000"/>
              </a:solidFill>
              <a:latin typeface="MeiryoKe_Gothic" pitchFamily="49" charset="-128"/>
              <a:ea typeface="MeiryoKe_Gothic" pitchFamily="49" charset="-128"/>
            </a:endParaRPr>
          </a:p>
          <a:p>
            <a:pPr lvl="1">
              <a:defRPr/>
            </a:pPr>
            <a:r>
              <a:rPr lang="en-US" altLang="ja-JP" sz="2500" dirty="0" err="1" smtClean="0">
                <a:hlinkClick r:id="rId30" action="ppaction://hlinksldjump"/>
              </a:rPr>
              <a:t>ScriptExtension</a:t>
            </a:r>
            <a:r>
              <a:rPr lang="ja-JP" altLang="en-US" sz="2500" dirty="0" smtClean="0">
                <a:hlinkClick r:id="rId30" action="ppaction://hlinksldjump"/>
              </a:rPr>
              <a:t>のフォーマット</a:t>
            </a:r>
            <a:endParaRPr lang="en-US" altLang="ja-JP" sz="2500" dirty="0" smtClean="0"/>
          </a:p>
          <a:p>
            <a:pPr lvl="1">
              <a:defRPr/>
            </a:pPr>
            <a:r>
              <a:rPr lang="en-US" altLang="ja-JP" sz="2500" dirty="0" err="1" smtClean="0">
                <a:hlinkClick r:id="rId31" action="ppaction://hlinksldjump"/>
              </a:rPr>
              <a:t>InputRule</a:t>
            </a:r>
            <a:r>
              <a:rPr lang="ja-JP" altLang="en-US" sz="2500" dirty="0" smtClean="0">
                <a:hlinkClick r:id="rId31" action="ppaction://hlinksldjump"/>
              </a:rPr>
              <a:t>のフォーマット</a:t>
            </a:r>
            <a:endParaRPr lang="en-US" altLang="ja-JP" sz="2500" dirty="0" smtClean="0"/>
          </a:p>
          <a:p>
            <a:pPr lvl="1">
              <a:defRPr/>
            </a:pPr>
            <a:r>
              <a:rPr lang="ja-JP" altLang="en-US" sz="2500" dirty="0" smtClean="0">
                <a:hlinkClick r:id="rId32" action="ppaction://hlinksldjump"/>
              </a:rPr>
              <a:t>グラフ設定の優先順位</a:t>
            </a:r>
            <a:endParaRPr lang="en-US" altLang="ja-JP" sz="2500" dirty="0" smtClean="0"/>
          </a:p>
          <a:p>
            <a:pPr lvl="1">
              <a:defRPr/>
            </a:pPr>
            <a:r>
              <a:rPr lang="ja-JP" altLang="en-US" sz="2500" dirty="0" smtClean="0">
                <a:hlinkClick r:id="rId33" action="ppaction://hlinksldjump"/>
              </a:rPr>
              <a:t>統計情報ファイルのフォーマット</a:t>
            </a:r>
            <a:endParaRPr lang="en-US" altLang="ja-JP" sz="2500" dirty="0" smtClean="0"/>
          </a:p>
          <a:p>
            <a:pPr>
              <a:defRPr/>
            </a:pPr>
            <a:r>
              <a:rPr lang="ja-JP" altLang="en-US" sz="2900" dirty="0" smtClean="0">
                <a:hlinkClick r:id="rId34" action="ppaction://hlinksldjump"/>
              </a:rPr>
              <a:t>サンプルファイルの説明</a:t>
            </a:r>
            <a:endParaRPr lang="ja-JP" altLang="en-US" sz="2900" dirty="0" smtClean="0"/>
          </a:p>
        </p:txBody>
      </p:sp>
      <p:sp>
        <p:nvSpPr>
          <p:cNvPr id="5" name="スライド番号プレースホルダ 4"/>
          <p:cNvSpPr>
            <a:spLocks noGrp="1"/>
          </p:cNvSpPr>
          <p:nvPr>
            <p:ph type="sldNum" sz="quarter" idx="10"/>
          </p:nvPr>
        </p:nvSpPr>
        <p:spPr/>
        <p:txBody>
          <a:bodyPr/>
          <a:lstStyle/>
          <a:p>
            <a:pPr>
              <a:defRPr/>
            </a:pPr>
            <a:fld id="{69557513-B2EB-4230-89D4-C5386BD661EC}" type="slidenum">
              <a:rPr lang="ja-JP" altLang="en-US" smtClean="0"/>
              <a:pPr>
                <a:defRPr/>
              </a:pPr>
              <a:t>2</a:t>
            </a:fld>
            <a:endParaRPr lang="ja-JP"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タイトル 6"/>
          <p:cNvSpPr>
            <a:spLocks noGrp="1"/>
          </p:cNvSpPr>
          <p:nvPr>
            <p:ph type="title"/>
          </p:nvPr>
        </p:nvSpPr>
        <p:spPr/>
        <p:txBody>
          <a:bodyPr/>
          <a:lstStyle/>
          <a:p>
            <a:r>
              <a:rPr lang="ja-JP" altLang="en-US" smtClean="0"/>
              <a:t>データ読み取りモード</a:t>
            </a:r>
          </a:p>
        </p:txBody>
      </p:sp>
      <p:sp>
        <p:nvSpPr>
          <p:cNvPr id="23555" name="コンテンツ プレースホルダ 7"/>
          <p:cNvSpPr>
            <a:spLocks noGrp="1"/>
          </p:cNvSpPr>
          <p:nvPr>
            <p:ph idx="1"/>
          </p:nvPr>
        </p:nvSpPr>
        <p:spPr/>
        <p:txBody>
          <a:bodyPr/>
          <a:lstStyle/>
          <a:p>
            <a:pPr>
              <a:buFont typeface="Wingdings" pitchFamily="2" charset="2"/>
              <a:buNone/>
            </a:pPr>
            <a:r>
              <a:rPr lang="ja-JP" altLang="en-US" b="1" u="sng" smtClean="0"/>
              <a:t>概要</a:t>
            </a:r>
            <a:endParaRPr lang="en-US" altLang="ja-JP" b="1" u="sng" smtClean="0"/>
          </a:p>
          <a:p>
            <a:r>
              <a:rPr lang="ja-JP" altLang="en-US" smtClean="0"/>
              <a:t>ログファイルやログファイル以外のファイルに記録された統計情報を読み込むモード</a:t>
            </a:r>
            <a:endParaRPr lang="en-US" altLang="ja-JP" smtClean="0"/>
          </a:p>
          <a:p>
            <a:r>
              <a:rPr lang="ja-JP" altLang="en-US" smtClean="0"/>
              <a:t>統計情報を取り出すには 正規表現 を使用</a:t>
            </a:r>
            <a:endParaRPr lang="en-US" altLang="ja-JP" smtClean="0"/>
          </a:p>
          <a:p>
            <a:pPr lvl="1"/>
            <a:r>
              <a:rPr lang="ja-JP" altLang="en-US" smtClean="0"/>
              <a:t>ファイル形式に依存しない読み込みが可能</a:t>
            </a:r>
          </a:p>
          <a:p>
            <a:endParaRPr lang="ja-JP" altLang="en-US" smtClean="0"/>
          </a:p>
        </p:txBody>
      </p:sp>
      <p:sp>
        <p:nvSpPr>
          <p:cNvPr id="4" name="フローチャート: 処理 3"/>
          <p:cNvSpPr/>
          <p:nvPr/>
        </p:nvSpPr>
        <p:spPr>
          <a:xfrm>
            <a:off x="971550" y="4508500"/>
            <a:ext cx="6840538" cy="1728788"/>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90000"/>
              </a:lnSpc>
              <a:spcBef>
                <a:spcPct val="20000"/>
              </a:spcBef>
              <a:spcAft>
                <a:spcPts val="0"/>
              </a:spcAft>
              <a:defRPr/>
            </a:pPr>
            <a:r>
              <a:rPr kumimoji="0" lang="en-US" altLang="ja-JP" sz="1400" kern="0" dirty="0">
                <a:solidFill>
                  <a:srgbClr val="000000"/>
                </a:solidFill>
                <a:latin typeface="Verdana"/>
                <a:ea typeface="ＭＳ ゴシック"/>
              </a:rPr>
              <a:t>“</a:t>
            </a:r>
            <a:r>
              <a:rPr kumimoji="0" lang="en-US" altLang="ja-JP" sz="1400" kern="0" dirty="0" err="1">
                <a:solidFill>
                  <a:srgbClr val="000000"/>
                </a:solidFill>
                <a:latin typeface="Verdana"/>
                <a:ea typeface="ＭＳ ゴシック"/>
              </a:rPr>
              <a:t>RegexpRule</a:t>
            </a:r>
            <a:r>
              <a:rPr kumimoji="0" lang="en-US" altLang="ja-JP" sz="1400" kern="0" dirty="0">
                <a:solidFill>
                  <a:srgbClr val="000000"/>
                </a:solidFill>
                <a:latin typeface="Verdana"/>
                <a:ea typeface="ＭＳ ゴシック"/>
              </a:rPr>
              <a:t>”: {</a:t>
            </a:r>
          </a:p>
          <a:p>
            <a:pPr fontAlgn="auto">
              <a:lnSpc>
                <a:spcPct val="90000"/>
              </a:lnSpc>
              <a:spcBef>
                <a:spcPct val="20000"/>
              </a:spcBef>
              <a:spcAft>
                <a:spcPts val="0"/>
              </a:spcAft>
              <a:defRPr/>
            </a:pPr>
            <a:r>
              <a:rPr kumimoji="0" lang="en-US" altLang="ja-JP" sz="1400" kern="0" dirty="0">
                <a:solidFill>
                  <a:srgbClr val="000000"/>
                </a:solidFill>
                <a:latin typeface="Verdana"/>
                <a:ea typeface="ＭＳ ゴシック"/>
              </a:rPr>
              <a:t>     "Target":"nonstandard",</a:t>
            </a:r>
          </a:p>
          <a:p>
            <a:pPr fontAlgn="auto">
              <a:lnSpc>
                <a:spcPct val="90000"/>
              </a:lnSpc>
              <a:spcBef>
                <a:spcPct val="20000"/>
              </a:spcBef>
              <a:spcAft>
                <a:spcPts val="0"/>
              </a:spcAft>
              <a:defRPr/>
            </a:pPr>
            <a:r>
              <a:rPr kumimoji="0" lang="en-US" altLang="ja-JP" sz="1400" kern="0" dirty="0">
                <a:solidFill>
                  <a:srgbClr val="000000"/>
                </a:solidFill>
                <a:latin typeface="Verdana"/>
                <a:ea typeface="ＭＳ ゴシック"/>
              </a:rPr>
              <a:t>     “\[\d+]” (?&lt;task&gt; task \d+) CPU utilization (?&lt;per&gt; \d)%\.” : {</a:t>
            </a:r>
          </a:p>
          <a:p>
            <a:pPr fontAlgn="auto">
              <a:lnSpc>
                <a:spcPct val="90000"/>
              </a:lnSpc>
              <a:spcBef>
                <a:spcPct val="20000"/>
              </a:spcBef>
              <a:spcAft>
                <a:spcPts val="0"/>
              </a:spcAft>
              <a:defRPr/>
            </a:pPr>
            <a:r>
              <a:rPr kumimoji="0" lang="en-US" altLang="ja-JP" sz="1400" kern="0" dirty="0">
                <a:solidFill>
                  <a:srgbClr val="000000"/>
                </a:solidFill>
                <a:latin typeface="Verdana"/>
                <a:ea typeface="ＭＳ ゴシック"/>
              </a:rPr>
              <a:t>                          “</a:t>
            </a:r>
            <a:r>
              <a:rPr kumimoji="0" lang="en-US" altLang="ja-JP" sz="1400" kern="0" dirty="0" err="1">
                <a:solidFill>
                  <a:srgbClr val="000000"/>
                </a:solidFill>
                <a:latin typeface="Verdana"/>
                <a:ea typeface="ＭＳ ゴシック"/>
              </a:rPr>
              <a:t>XLabel</a:t>
            </a:r>
            <a:r>
              <a:rPr kumimoji="0" lang="en-US" altLang="ja-JP" sz="1400" kern="0" dirty="0">
                <a:solidFill>
                  <a:srgbClr val="000000"/>
                </a:solidFill>
                <a:latin typeface="Verdana"/>
                <a:ea typeface="ＭＳ ゴシック"/>
              </a:rPr>
              <a:t>” : “${task}”,</a:t>
            </a:r>
          </a:p>
          <a:p>
            <a:pPr fontAlgn="auto">
              <a:lnSpc>
                <a:spcPct val="90000"/>
              </a:lnSpc>
              <a:spcBef>
                <a:spcPct val="20000"/>
              </a:spcBef>
              <a:spcAft>
                <a:spcPts val="0"/>
              </a:spcAft>
              <a:defRPr/>
            </a:pPr>
            <a:r>
              <a:rPr kumimoji="0" lang="en-US" altLang="ja-JP" sz="1400" kern="0" dirty="0">
                <a:solidFill>
                  <a:srgbClr val="000000"/>
                </a:solidFill>
                <a:latin typeface="Verdana"/>
                <a:ea typeface="ＭＳ ゴシック"/>
              </a:rPr>
              <a:t>                          “Y” : “${per}”</a:t>
            </a:r>
          </a:p>
          <a:p>
            <a:pPr fontAlgn="auto">
              <a:lnSpc>
                <a:spcPct val="90000"/>
              </a:lnSpc>
              <a:spcBef>
                <a:spcPct val="20000"/>
              </a:spcBef>
              <a:spcAft>
                <a:spcPts val="0"/>
              </a:spcAft>
              <a:defRPr/>
            </a:pPr>
            <a:r>
              <a:rPr kumimoji="0" lang="en-US" altLang="ja-JP" sz="1400" kern="0" dirty="0">
                <a:solidFill>
                  <a:srgbClr val="000000"/>
                </a:solidFill>
                <a:latin typeface="Verdana"/>
                <a:ea typeface="ＭＳ ゴシック"/>
              </a:rPr>
              <a:t>      }</a:t>
            </a:r>
          </a:p>
          <a:p>
            <a:pPr fontAlgn="auto">
              <a:lnSpc>
                <a:spcPct val="90000"/>
              </a:lnSpc>
              <a:spcBef>
                <a:spcPct val="20000"/>
              </a:spcBef>
              <a:spcAft>
                <a:spcPts val="0"/>
              </a:spcAft>
              <a:defRPr/>
            </a:pPr>
            <a:r>
              <a:rPr kumimoji="0" lang="en-US" altLang="ja-JP" sz="1400" kern="0" dirty="0">
                <a:solidFill>
                  <a:srgbClr val="000000"/>
                </a:solidFill>
                <a:latin typeface="Verdana"/>
                <a:ea typeface="ＭＳ ゴシック"/>
              </a:rPr>
              <a:t>}</a:t>
            </a:r>
          </a:p>
        </p:txBody>
      </p:sp>
      <p:sp>
        <p:nvSpPr>
          <p:cNvPr id="23557" name="テキスト ボックス 5"/>
          <p:cNvSpPr txBox="1">
            <a:spLocks noChangeArrowheads="1"/>
          </p:cNvSpPr>
          <p:nvPr/>
        </p:nvSpPr>
        <p:spPr bwMode="auto">
          <a:xfrm>
            <a:off x="2700338" y="4149725"/>
            <a:ext cx="340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t>データ読み取りモードのルール例</a:t>
            </a:r>
          </a:p>
        </p:txBody>
      </p:sp>
      <p:sp>
        <p:nvSpPr>
          <p:cNvPr id="6" name="フローチャート: 処理 5"/>
          <p:cNvSpPr/>
          <p:nvPr/>
        </p:nvSpPr>
        <p:spPr>
          <a:xfrm>
            <a:off x="4743450" y="5589588"/>
            <a:ext cx="3168650" cy="1008062"/>
          </a:xfrm>
          <a:prstGeom prst="flowChartProcess">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7" name="メモ 6"/>
          <p:cNvSpPr/>
          <p:nvPr/>
        </p:nvSpPr>
        <p:spPr bwMode="auto">
          <a:xfrm>
            <a:off x="5076825" y="5913438"/>
            <a:ext cx="2519363" cy="576262"/>
          </a:xfrm>
          <a:prstGeom prst="foldedCorner">
            <a:avLst>
              <a:gd name="adj" fmla="val 11322"/>
            </a:avLst>
          </a:prstGeom>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lIns="90000" tIns="46800" rIns="90000" bIns="46800"/>
          <a:lstStyle/>
          <a:p>
            <a:pPr>
              <a:lnSpc>
                <a:spcPct val="90000"/>
              </a:lnSpc>
              <a:spcBef>
                <a:spcPct val="20000"/>
              </a:spcBef>
              <a:defRPr/>
            </a:pPr>
            <a:r>
              <a:rPr kumimoji="0" lang="en-US" altLang="ja-JP" sz="1200" kern="0" dirty="0">
                <a:solidFill>
                  <a:srgbClr val="000000"/>
                </a:solidFill>
                <a:latin typeface="Verdana"/>
                <a:ea typeface="ＭＳ ゴシック"/>
              </a:rPr>
              <a:t>[5] task 1</a:t>
            </a:r>
            <a:r>
              <a:rPr kumimoji="0" lang="ja-JP" altLang="en-US" sz="1200" kern="0" dirty="0">
                <a:solidFill>
                  <a:srgbClr val="000000"/>
                </a:solidFill>
                <a:latin typeface="Verdana"/>
                <a:ea typeface="ＭＳ ゴシック"/>
              </a:rPr>
              <a:t> </a:t>
            </a:r>
            <a:r>
              <a:rPr kumimoji="0" lang="en-US" altLang="ja-JP" sz="1200" kern="0" dirty="0">
                <a:solidFill>
                  <a:srgbClr val="000000"/>
                </a:solidFill>
                <a:latin typeface="Verdana"/>
                <a:ea typeface="ＭＳ ゴシック"/>
              </a:rPr>
              <a:t>CPU utilization 40%</a:t>
            </a:r>
          </a:p>
          <a:p>
            <a:pPr>
              <a:lnSpc>
                <a:spcPct val="90000"/>
              </a:lnSpc>
              <a:spcBef>
                <a:spcPct val="20000"/>
              </a:spcBef>
              <a:defRPr/>
            </a:pPr>
            <a:r>
              <a:rPr kumimoji="0" lang="en-US" altLang="ja-JP" sz="1200" kern="0" dirty="0">
                <a:solidFill>
                  <a:srgbClr val="000000"/>
                </a:solidFill>
                <a:latin typeface="Verdana"/>
                <a:ea typeface="ＭＳ ゴシック"/>
              </a:rPr>
              <a:t>[6] task 2</a:t>
            </a:r>
            <a:r>
              <a:rPr kumimoji="0" lang="ja-JP" altLang="en-US" sz="1200" kern="0" dirty="0">
                <a:solidFill>
                  <a:srgbClr val="000000"/>
                </a:solidFill>
                <a:latin typeface="Verdana"/>
                <a:ea typeface="ＭＳ ゴシック"/>
              </a:rPr>
              <a:t> </a:t>
            </a:r>
            <a:r>
              <a:rPr kumimoji="0" lang="en-US" altLang="ja-JP" sz="1200" kern="0" dirty="0">
                <a:solidFill>
                  <a:srgbClr val="000000"/>
                </a:solidFill>
                <a:latin typeface="Verdana"/>
                <a:ea typeface="ＭＳ ゴシック"/>
              </a:rPr>
              <a:t>CPU utilization 60%</a:t>
            </a:r>
            <a:endParaRPr lang="ja-JP" altLang="en-US" sz="1200" dirty="0">
              <a:latin typeface="Times New Roman" pitchFamily="18" charset="0"/>
              <a:ea typeface="ＭＳ ゴシック" pitchFamily="49" charset="-128"/>
            </a:endParaRPr>
          </a:p>
          <a:p>
            <a:pPr>
              <a:lnSpc>
                <a:spcPct val="90000"/>
              </a:lnSpc>
              <a:spcBef>
                <a:spcPct val="20000"/>
              </a:spcBef>
              <a:defRPr/>
            </a:pPr>
            <a:endParaRPr lang="ja-JP" altLang="en-US" sz="1000" dirty="0">
              <a:latin typeface="Times New Roman" pitchFamily="18" charset="0"/>
              <a:ea typeface="ＭＳ ゴシック" pitchFamily="49" charset="-128"/>
            </a:endParaRPr>
          </a:p>
        </p:txBody>
      </p:sp>
      <p:sp>
        <p:nvSpPr>
          <p:cNvPr id="23560" name="テキスト ボックス 7"/>
          <p:cNvSpPr txBox="1">
            <a:spLocks noChangeArrowheads="1"/>
          </p:cNvSpPr>
          <p:nvPr/>
        </p:nvSpPr>
        <p:spPr bwMode="auto">
          <a:xfrm>
            <a:off x="5003800" y="5589588"/>
            <a:ext cx="25828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t>入力ファイルの例（一部）</a:t>
            </a:r>
          </a:p>
        </p:txBody>
      </p:sp>
      <p:sp>
        <p:nvSpPr>
          <p:cNvPr id="9" name="フローチャート: 処理 8"/>
          <p:cNvSpPr/>
          <p:nvPr/>
        </p:nvSpPr>
        <p:spPr>
          <a:xfrm>
            <a:off x="1187450" y="5013325"/>
            <a:ext cx="5905500" cy="2159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0" name="フローチャート: 処理 9"/>
          <p:cNvSpPr/>
          <p:nvPr/>
        </p:nvSpPr>
        <p:spPr>
          <a:xfrm>
            <a:off x="3924300" y="2276475"/>
            <a:ext cx="1295400" cy="360363"/>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3563" name="正方形/長方形 10"/>
          <p:cNvSpPr>
            <a:spLocks noChangeArrowheads="1"/>
          </p:cNvSpPr>
          <p:nvPr/>
        </p:nvSpPr>
        <p:spPr bwMode="auto">
          <a:xfrm>
            <a:off x="5435600" y="4941888"/>
            <a:ext cx="1152525" cy="358775"/>
          </a:xfrm>
          <a:prstGeom prst="rect">
            <a:avLst/>
          </a:prstGeom>
          <a:noFill/>
          <a:ln w="28575" algn="ctr">
            <a:solidFill>
              <a:srgbClr val="FFC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nchorCtr="1"/>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3564" name="正方形/長方形 11"/>
          <p:cNvSpPr>
            <a:spLocks noChangeArrowheads="1"/>
          </p:cNvSpPr>
          <p:nvPr/>
        </p:nvSpPr>
        <p:spPr bwMode="auto">
          <a:xfrm>
            <a:off x="3114675" y="5473700"/>
            <a:ext cx="863600" cy="287338"/>
          </a:xfrm>
          <a:prstGeom prst="rect">
            <a:avLst/>
          </a:prstGeom>
          <a:noFill/>
          <a:ln w="28575" algn="ctr">
            <a:solidFill>
              <a:srgbClr val="FFC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nchorCtr="1"/>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3565" name="直線矢印コネクタ 15"/>
          <p:cNvCxnSpPr>
            <a:cxnSpLocks noChangeShapeType="1"/>
            <a:stCxn id="23563" idx="1"/>
            <a:endCxn id="23564" idx="3"/>
          </p:cNvCxnSpPr>
          <p:nvPr/>
        </p:nvCxnSpPr>
        <p:spPr bwMode="auto">
          <a:xfrm rot="10800000" flipV="1">
            <a:off x="3978275" y="5121275"/>
            <a:ext cx="1457325" cy="496888"/>
          </a:xfrm>
          <a:prstGeom prst="straightConnector1">
            <a:avLst/>
          </a:prstGeom>
          <a:noFill/>
          <a:ln w="28575" algn="ctr">
            <a:solidFill>
              <a:srgbClr val="FFC000"/>
            </a:solidFill>
            <a:round/>
            <a:headEnd/>
            <a:tailEnd type="arrow" w="med" len="med"/>
          </a:ln>
          <a:extLst>
            <a:ext uri="{909E8E84-426E-40DD-AFC4-6F175D3DCCD1}">
              <a14:hiddenFill xmlns:a14="http://schemas.microsoft.com/office/drawing/2010/main">
                <a:noFill/>
              </a14:hiddenFill>
            </a:ext>
          </a:extLst>
        </p:spPr>
      </p:cxnSp>
      <p:sp>
        <p:nvSpPr>
          <p:cNvPr id="23566" name="角丸四角形吹き出し 17"/>
          <p:cNvSpPr>
            <a:spLocks noChangeArrowheads="1"/>
          </p:cNvSpPr>
          <p:nvPr/>
        </p:nvSpPr>
        <p:spPr bwMode="auto">
          <a:xfrm>
            <a:off x="2268538" y="5949950"/>
            <a:ext cx="1389062" cy="611188"/>
          </a:xfrm>
          <a:prstGeom prst="wedgeRoundRectCallout">
            <a:avLst>
              <a:gd name="adj1" fmla="val 34069"/>
              <a:gd name="adj2" fmla="val -86755"/>
              <a:gd name="adj3" fmla="val 16667"/>
            </a:avLst>
          </a:prstGeom>
          <a:solidFill>
            <a:schemeClr val="bg1"/>
          </a:solidFill>
          <a:ln w="9525" algn="ctr">
            <a:solidFill>
              <a:srgbClr val="FFC000"/>
            </a:solidFill>
            <a:round/>
            <a:headEnd/>
            <a:tailEnd/>
          </a:ln>
        </p:spPr>
        <p:txBody>
          <a:bodyPr wrap="none" lIns="90000" tIns="46800" rIns="90000" bIns="46800" anchor="ctr" anchorCtr="1"/>
          <a:lstStyle/>
          <a:p>
            <a:pPr>
              <a:lnSpc>
                <a:spcPct val="90000"/>
              </a:lnSpc>
              <a:spcBef>
                <a:spcPct val="20000"/>
              </a:spcBef>
            </a:pPr>
            <a:r>
              <a:rPr lang="ja-JP" altLang="en-US" sz="1600">
                <a:latin typeface="Times New Roman" pitchFamily="18" charset="0"/>
                <a:ea typeface="ＭＳ ゴシック" pitchFamily="49" charset="-128"/>
              </a:rPr>
              <a:t>グループ化</a:t>
            </a:r>
            <a:endParaRPr lang="en-US" altLang="ja-JP" sz="1600">
              <a:latin typeface="Times New Roman" pitchFamily="18" charset="0"/>
              <a:ea typeface="ＭＳ ゴシック" pitchFamily="49" charset="-128"/>
            </a:endParaRPr>
          </a:p>
          <a:p>
            <a:pPr>
              <a:lnSpc>
                <a:spcPct val="90000"/>
              </a:lnSpc>
              <a:spcBef>
                <a:spcPct val="20000"/>
              </a:spcBef>
            </a:pPr>
            <a:r>
              <a:rPr lang="ja-JP" altLang="en-US" sz="1600">
                <a:latin typeface="Times New Roman" pitchFamily="18" charset="0"/>
                <a:ea typeface="ＭＳ ゴシック" pitchFamily="49" charset="-128"/>
              </a:rPr>
              <a:t>構造体</a:t>
            </a:r>
            <a:r>
              <a:rPr lang="en-US" altLang="ja-JP" sz="1200">
                <a:latin typeface="Times New Roman" pitchFamily="18" charset="0"/>
                <a:ea typeface="ＭＳ ゴシック" pitchFamily="49" charset="-128"/>
              </a:rPr>
              <a:t>※</a:t>
            </a:r>
            <a:r>
              <a:rPr lang="ja-JP" altLang="en-US" sz="1600">
                <a:latin typeface="Times New Roman" pitchFamily="18" charset="0"/>
                <a:ea typeface="ＭＳ ゴシック" pitchFamily="49" charset="-128"/>
              </a:rPr>
              <a:t>の例</a:t>
            </a:r>
          </a:p>
        </p:txBody>
      </p:sp>
      <p:sp>
        <p:nvSpPr>
          <p:cNvPr id="23567" name="テキスト ボックス 18"/>
          <p:cNvSpPr txBox="1">
            <a:spLocks noChangeArrowheads="1"/>
          </p:cNvSpPr>
          <p:nvPr/>
        </p:nvSpPr>
        <p:spPr bwMode="auto">
          <a:xfrm>
            <a:off x="1979613" y="6577013"/>
            <a:ext cx="68151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1400"/>
              <a:t>※</a:t>
            </a:r>
            <a:r>
              <a:rPr lang="ja-JP" altLang="en-US" sz="1400"/>
              <a:t>詳細は</a:t>
            </a:r>
            <a:r>
              <a:rPr lang="en-US" altLang="ja-JP" sz="1400"/>
              <a:t>rules-manual.pdf</a:t>
            </a:r>
            <a:r>
              <a:rPr lang="ja-JP" altLang="en-US" sz="1400"/>
              <a:t>の「</a:t>
            </a:r>
            <a:r>
              <a:rPr lang="en-US" altLang="ja-JP" sz="1400"/>
              <a:t>2.2.4 </a:t>
            </a:r>
            <a:r>
              <a:rPr lang="ja-JP" altLang="en-US" sz="1400"/>
              <a:t>変換ルールファイル</a:t>
            </a:r>
            <a:r>
              <a:rPr lang="en-US" altLang="ja-JP" sz="1400"/>
              <a:t>(JSON</a:t>
            </a:r>
            <a:r>
              <a:rPr lang="ja-JP" altLang="en-US" sz="1400"/>
              <a:t>形式</a:t>
            </a:r>
            <a:r>
              <a:rPr lang="en-US" altLang="ja-JP" sz="1400"/>
              <a:t>)</a:t>
            </a:r>
            <a:r>
              <a:rPr lang="ja-JP" altLang="en-US" sz="1400"/>
              <a:t>」</a:t>
            </a:r>
            <a:r>
              <a:rPr lang="en-US" altLang="ja-JP" sz="1400"/>
              <a:t>4</a:t>
            </a:r>
            <a:r>
              <a:rPr lang="ja-JP" altLang="en-US" sz="1400"/>
              <a:t>段落目など参照</a:t>
            </a:r>
          </a:p>
        </p:txBody>
      </p:sp>
      <p:sp>
        <p:nvSpPr>
          <p:cNvPr id="16" name="スライド番号プレースホルダ 15"/>
          <p:cNvSpPr>
            <a:spLocks noGrp="1"/>
          </p:cNvSpPr>
          <p:nvPr>
            <p:ph type="sldNum" sz="quarter" idx="10"/>
          </p:nvPr>
        </p:nvSpPr>
        <p:spPr/>
        <p:txBody>
          <a:bodyPr/>
          <a:lstStyle/>
          <a:p>
            <a:pPr>
              <a:defRPr/>
            </a:pPr>
            <a:fld id="{524E61D1-FA9F-4F5D-8534-25880FF6696A}" type="slidenum">
              <a:rPr lang="ja-JP" altLang="en-US" smtClean="0"/>
              <a:pPr>
                <a:defRPr/>
              </a:pPr>
              <a:t>20</a:t>
            </a:fld>
            <a:endParaRPr lang="ja-JP"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タイトル 1"/>
          <p:cNvSpPr>
            <a:spLocks noGrp="1"/>
          </p:cNvSpPr>
          <p:nvPr>
            <p:ph type="title"/>
          </p:nvPr>
        </p:nvSpPr>
        <p:spPr/>
        <p:txBody>
          <a:bodyPr/>
          <a:lstStyle/>
          <a:p>
            <a:r>
              <a:rPr lang="ja-JP" altLang="en-US" smtClean="0"/>
              <a:t>データ読み取りモード</a:t>
            </a:r>
          </a:p>
        </p:txBody>
      </p:sp>
      <p:sp>
        <p:nvSpPr>
          <p:cNvPr id="24579" name="コンテンツ プレースホルダ 4"/>
          <p:cNvSpPr>
            <a:spLocks noGrp="1"/>
          </p:cNvSpPr>
          <p:nvPr>
            <p:ph sz="half" idx="1"/>
          </p:nvPr>
        </p:nvSpPr>
        <p:spPr/>
        <p:txBody>
          <a:bodyPr/>
          <a:lstStyle/>
          <a:p>
            <a:pPr>
              <a:buFont typeface="Wingdings" pitchFamily="2" charset="2"/>
              <a:buNone/>
            </a:pPr>
            <a:r>
              <a:rPr lang="ja-JP" altLang="en-US" b="1" u="sng" smtClean="0"/>
              <a:t>統計情報生成ルール上の扱い</a:t>
            </a:r>
            <a:endParaRPr lang="en-US" altLang="ja-JP" b="1" u="sng" smtClean="0"/>
          </a:p>
          <a:p>
            <a:pPr lvl="1"/>
            <a:r>
              <a:rPr lang="en-US" altLang="ja-JP" smtClean="0"/>
              <a:t>Mode</a:t>
            </a:r>
            <a:r>
              <a:rPr lang="ja-JP" altLang="en-US" smtClean="0"/>
              <a:t>指定：</a:t>
            </a:r>
            <a:r>
              <a:rPr lang="en-US" altLang="ja-JP" smtClean="0"/>
              <a:t>Regexp</a:t>
            </a:r>
          </a:p>
          <a:p>
            <a:pPr lvl="1"/>
            <a:r>
              <a:rPr lang="ja-JP" altLang="en-US" smtClean="0"/>
              <a:t>ルール記述：</a:t>
            </a:r>
            <a:r>
              <a:rPr lang="en-US" altLang="ja-JP" smtClean="0">
                <a:hlinkClick r:id="rId2" action="ppaction://hlinksldjump"/>
              </a:rPr>
              <a:t>RegexpRule</a:t>
            </a:r>
            <a:endParaRPr lang="en-US" altLang="ja-JP" smtClean="0"/>
          </a:p>
          <a:p>
            <a:endParaRPr lang="en-US" altLang="ja-JP" smtClean="0"/>
          </a:p>
          <a:p>
            <a:pPr>
              <a:buFont typeface="Wingdings" pitchFamily="2" charset="2"/>
              <a:buNone/>
            </a:pPr>
            <a:r>
              <a:rPr lang="ja-JP" altLang="en-US" b="1" u="sng" smtClean="0"/>
              <a:t>対象ファイル</a:t>
            </a:r>
            <a:endParaRPr lang="en-US" altLang="ja-JP" b="1" u="sng" smtClean="0"/>
          </a:p>
          <a:p>
            <a:pPr lvl="1"/>
            <a:r>
              <a:rPr lang="ja-JP" altLang="en-US" smtClean="0"/>
              <a:t>入力するトレースログ</a:t>
            </a:r>
            <a:endParaRPr lang="en-US" altLang="ja-JP" smtClean="0"/>
          </a:p>
          <a:p>
            <a:pPr lvl="1"/>
            <a:r>
              <a:rPr lang="ja-JP" altLang="en-US" smtClean="0"/>
              <a:t>標準形式トレースログ</a:t>
            </a:r>
            <a:endParaRPr lang="en-US" altLang="ja-JP" smtClean="0"/>
          </a:p>
          <a:p>
            <a:pPr lvl="1"/>
            <a:r>
              <a:rPr lang="ja-JP" altLang="en-US" smtClean="0"/>
              <a:t>上記以外のテキスト形式のファイル</a:t>
            </a:r>
          </a:p>
        </p:txBody>
      </p:sp>
      <p:sp>
        <p:nvSpPr>
          <p:cNvPr id="24580" name="コンテンツ プレースホルダ 5"/>
          <p:cNvSpPr>
            <a:spLocks noGrp="1"/>
          </p:cNvSpPr>
          <p:nvPr>
            <p:ph sz="half" idx="2"/>
          </p:nvPr>
        </p:nvSpPr>
        <p:spPr>
          <a:xfrm>
            <a:off x="4610100" y="990600"/>
            <a:ext cx="4354513" cy="5486400"/>
          </a:xfrm>
        </p:spPr>
        <p:txBody>
          <a:bodyPr/>
          <a:lstStyle/>
          <a:p>
            <a:pPr>
              <a:buFont typeface="Wingdings" pitchFamily="2" charset="2"/>
              <a:buNone/>
            </a:pPr>
            <a:r>
              <a:rPr lang="ja-JP" altLang="en-US" b="1" u="sng" smtClean="0"/>
              <a:t>主な利用目的</a:t>
            </a:r>
            <a:endParaRPr lang="en-US" altLang="ja-JP" b="1" u="sng" smtClean="0"/>
          </a:p>
          <a:p>
            <a:pPr lvl="1"/>
            <a:r>
              <a:rPr lang="ja-JP" altLang="en-US" smtClean="0"/>
              <a:t>ファイルに記録された統計情報、</a:t>
            </a:r>
            <a:r>
              <a:rPr lang="en-US" altLang="ja-JP" smtClean="0"/>
              <a:t>Color</a:t>
            </a:r>
            <a:r>
              <a:rPr lang="ja-JP" altLang="en-US" smtClean="0"/>
              <a:t>値を用いて統計情報のグラフ表示をしたい</a:t>
            </a:r>
            <a:endParaRPr lang="en-US" altLang="ja-JP" smtClean="0"/>
          </a:p>
          <a:p>
            <a:endParaRPr lang="en-US" altLang="ja-JP" smtClean="0"/>
          </a:p>
        </p:txBody>
      </p:sp>
      <p:sp>
        <p:nvSpPr>
          <p:cNvPr id="5" name="スライド番号プレースホルダ 4"/>
          <p:cNvSpPr>
            <a:spLocks noGrp="1"/>
          </p:cNvSpPr>
          <p:nvPr>
            <p:ph type="sldNum" sz="quarter" idx="10"/>
          </p:nvPr>
        </p:nvSpPr>
        <p:spPr/>
        <p:txBody>
          <a:bodyPr/>
          <a:lstStyle/>
          <a:p>
            <a:pPr>
              <a:defRPr/>
            </a:pPr>
            <a:fld id="{3AB317DD-DA1C-418D-A846-C353C87DBC34}" type="slidenum">
              <a:rPr lang="ja-JP" altLang="en-US" smtClean="0"/>
              <a:pPr>
                <a:defRPr/>
              </a:pPr>
              <a:t>21</a:t>
            </a:fld>
            <a:endParaRPr lang="ja-JP"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タイトル 4"/>
          <p:cNvSpPr>
            <a:spLocks noGrp="1"/>
          </p:cNvSpPr>
          <p:nvPr>
            <p:ph type="title"/>
          </p:nvPr>
        </p:nvSpPr>
        <p:spPr/>
        <p:txBody>
          <a:bodyPr/>
          <a:lstStyle/>
          <a:p>
            <a:r>
              <a:rPr lang="ja-JP" altLang="en-US" smtClean="0"/>
              <a:t>基本解析モード</a:t>
            </a:r>
          </a:p>
        </p:txBody>
      </p:sp>
      <p:sp>
        <p:nvSpPr>
          <p:cNvPr id="25603" name="コンテンツ プレースホルダ 5"/>
          <p:cNvSpPr>
            <a:spLocks noGrp="1"/>
          </p:cNvSpPr>
          <p:nvPr>
            <p:ph idx="1"/>
          </p:nvPr>
        </p:nvSpPr>
        <p:spPr/>
        <p:txBody>
          <a:bodyPr/>
          <a:lstStyle/>
          <a:p>
            <a:pPr>
              <a:buFont typeface="Wingdings" pitchFamily="2" charset="2"/>
              <a:buNone/>
            </a:pPr>
            <a:r>
              <a:rPr lang="ja-JP" altLang="en-US" b="1" u="sng" smtClean="0"/>
              <a:t>概要</a:t>
            </a:r>
            <a:endParaRPr lang="en-US" altLang="ja-JP" b="1" u="sng" smtClean="0"/>
          </a:p>
          <a:p>
            <a:r>
              <a:rPr lang="ja-JP" altLang="en-US" smtClean="0"/>
              <a:t>簡単なルール記述で、標準形式トレースログを解析して統計情報を取得できるモード</a:t>
            </a:r>
            <a:endParaRPr lang="en-US" altLang="ja-JP" smtClean="0"/>
          </a:p>
          <a:p>
            <a:r>
              <a:rPr lang="ja-JP" altLang="en-US" smtClean="0"/>
              <a:t>高度な計算や取得方法には対応していないため、簡単に取得できるような統計情報を得るのに適しています</a:t>
            </a:r>
            <a:endParaRPr lang="en-US" altLang="ja-JP" smtClean="0"/>
          </a:p>
          <a:p>
            <a:endParaRPr lang="en-US" altLang="ja-JP" smtClean="0"/>
          </a:p>
        </p:txBody>
      </p:sp>
      <p:sp>
        <p:nvSpPr>
          <p:cNvPr id="4" name="スライド番号プレースホルダ 3"/>
          <p:cNvSpPr>
            <a:spLocks noGrp="1"/>
          </p:cNvSpPr>
          <p:nvPr>
            <p:ph type="sldNum" sz="quarter" idx="10"/>
          </p:nvPr>
        </p:nvSpPr>
        <p:spPr/>
        <p:txBody>
          <a:bodyPr/>
          <a:lstStyle/>
          <a:p>
            <a:pPr>
              <a:defRPr/>
            </a:pPr>
            <a:fld id="{A927FFA7-A094-465C-B64B-4C5E1BC71D50}" type="slidenum">
              <a:rPr lang="ja-JP" altLang="en-US" smtClean="0"/>
              <a:pPr>
                <a:defRPr/>
              </a:pPr>
              <a:t>22</a:t>
            </a:fld>
            <a:endParaRPr lang="ja-JP"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タイトル 4"/>
          <p:cNvSpPr>
            <a:spLocks noGrp="1"/>
          </p:cNvSpPr>
          <p:nvPr>
            <p:ph type="title"/>
          </p:nvPr>
        </p:nvSpPr>
        <p:spPr/>
        <p:txBody>
          <a:bodyPr/>
          <a:lstStyle/>
          <a:p>
            <a:r>
              <a:rPr lang="ja-JP" altLang="en-US" smtClean="0"/>
              <a:t>基本解析モード</a:t>
            </a:r>
          </a:p>
        </p:txBody>
      </p:sp>
      <p:sp>
        <p:nvSpPr>
          <p:cNvPr id="26627" name="コンテンツ プレースホルダ 5"/>
          <p:cNvSpPr>
            <a:spLocks noGrp="1"/>
          </p:cNvSpPr>
          <p:nvPr>
            <p:ph idx="1"/>
          </p:nvPr>
        </p:nvSpPr>
        <p:spPr/>
        <p:txBody>
          <a:bodyPr/>
          <a:lstStyle/>
          <a:p>
            <a:pPr>
              <a:buFont typeface="Wingdings" pitchFamily="2" charset="2"/>
              <a:buNone/>
            </a:pPr>
            <a:r>
              <a:rPr lang="ja-JP" altLang="en-US" b="1" u="sng" smtClean="0"/>
              <a:t>利用可能な解析メソッド</a:t>
            </a:r>
            <a:r>
              <a:rPr lang="en-US" altLang="ja-JP" sz="1600" smtClean="0"/>
              <a:t>※</a:t>
            </a:r>
            <a:endParaRPr lang="en-US" altLang="ja-JP" smtClean="0"/>
          </a:p>
          <a:p>
            <a:r>
              <a:rPr lang="en-US" altLang="ja-JP" smtClean="0"/>
              <a:t>Count</a:t>
            </a:r>
            <a:r>
              <a:rPr lang="ja-JP" altLang="en-US" smtClean="0"/>
              <a:t>：指定したイベントの出現回数のカウント</a:t>
            </a:r>
            <a:endParaRPr lang="en-US" altLang="ja-JP" smtClean="0"/>
          </a:p>
          <a:p>
            <a:pPr lvl="1"/>
            <a:r>
              <a:rPr lang="en-US" altLang="ja-JP" smtClean="0"/>
              <a:t>Interval</a:t>
            </a:r>
            <a:r>
              <a:rPr lang="ja-JP" altLang="en-US" smtClean="0"/>
              <a:t>を設定すると、ログを</a:t>
            </a:r>
            <a:r>
              <a:rPr lang="en-US" altLang="ja-JP" smtClean="0"/>
              <a:t>Interval</a:t>
            </a:r>
            <a:r>
              <a:rPr lang="ja-JP" altLang="en-US" smtClean="0"/>
              <a:t>値ずつに区切り、その各区間で出現したイベント数をカウントします</a:t>
            </a:r>
            <a:r>
              <a:rPr lang="en-US" altLang="ja-JP" smtClean="0"/>
              <a:t>(</a:t>
            </a:r>
            <a:r>
              <a:rPr lang="ja-JP" altLang="en-US" smtClean="0">
                <a:hlinkClick r:id="rId2" action="ppaction://hlinksldjump"/>
              </a:rPr>
              <a:t>図解</a:t>
            </a:r>
            <a:r>
              <a:rPr lang="ja-JP" altLang="en-US" smtClean="0"/>
              <a:t>参照</a:t>
            </a:r>
            <a:r>
              <a:rPr lang="en-US" altLang="ja-JP" smtClean="0"/>
              <a:t>)</a:t>
            </a:r>
          </a:p>
          <a:p>
            <a:pPr lvl="2"/>
            <a:r>
              <a:rPr lang="ja-JP" altLang="en-US" smtClean="0"/>
              <a:t>この場合、</a:t>
            </a:r>
            <a:r>
              <a:rPr lang="en-US" altLang="ja-JP" smtClean="0"/>
              <a:t>X</a:t>
            </a:r>
            <a:r>
              <a:rPr lang="ja-JP" altLang="en-US" smtClean="0"/>
              <a:t>軸が各区間、系列がリソースとなるので、対象リソースは</a:t>
            </a:r>
            <a:r>
              <a:rPr lang="en-US" altLang="ja-JP" smtClean="0"/>
              <a:t>1</a:t>
            </a:r>
            <a:r>
              <a:rPr lang="ja-JP" altLang="en-US" smtClean="0"/>
              <a:t>つのみとなります。系列は</a:t>
            </a:r>
            <a:r>
              <a:rPr lang="en-US" altLang="ja-JP" smtClean="0"/>
              <a:t>1</a:t>
            </a:r>
            <a:r>
              <a:rPr lang="ja-JP" altLang="en-US" smtClean="0"/>
              <a:t>つのみの対応となっているためです。</a:t>
            </a:r>
            <a:endParaRPr lang="en-US" altLang="ja-JP" smtClean="0"/>
          </a:p>
          <a:p>
            <a:r>
              <a:rPr lang="en-US" altLang="ja-JP" smtClean="0"/>
              <a:t>Measure</a:t>
            </a:r>
            <a:r>
              <a:rPr lang="ja-JP" altLang="en-US" smtClean="0"/>
              <a:t>：指定したイベント間の間隔測定</a:t>
            </a:r>
            <a:endParaRPr lang="en-US" altLang="ja-JP" smtClean="0"/>
          </a:p>
          <a:p>
            <a:pPr lvl="1"/>
            <a:r>
              <a:rPr lang="ja-JP" altLang="en-US" smtClean="0"/>
              <a:t>現在、平均のみをグラフに描画します。統計情報ファイルの</a:t>
            </a:r>
            <a:r>
              <a:rPr lang="en-US" altLang="ja-JP" smtClean="0"/>
              <a:t>Series</a:t>
            </a:r>
            <a:r>
              <a:rPr lang="ja-JP" altLang="en-US" smtClean="0"/>
              <a:t>の</a:t>
            </a:r>
            <a:r>
              <a:rPr lang="en-US" altLang="ja-JP" smtClean="0"/>
              <a:t>Points</a:t>
            </a:r>
            <a:r>
              <a:rPr lang="ja-JP" altLang="en-US" smtClean="0"/>
              <a:t>には、平均値が記録されます。</a:t>
            </a:r>
            <a:endParaRPr lang="en-US" altLang="ja-JP" smtClean="0"/>
          </a:p>
          <a:p>
            <a:pPr lvl="1"/>
            <a:r>
              <a:rPr lang="ja-JP" altLang="en-US" smtClean="0"/>
              <a:t>最大・最小は</a:t>
            </a:r>
            <a:r>
              <a:rPr lang="en-US" altLang="ja-JP" smtClean="0">
                <a:hlinkClick r:id="rId3" action="ppaction://hlinksldjump"/>
              </a:rPr>
              <a:t>YLabel</a:t>
            </a:r>
            <a:r>
              <a:rPr lang="ja-JP" altLang="en-US" smtClean="0"/>
              <a:t>で平均値とともに記録されます。</a:t>
            </a:r>
            <a:endParaRPr lang="en-US" altLang="ja-JP" smtClean="0"/>
          </a:p>
        </p:txBody>
      </p:sp>
      <p:sp>
        <p:nvSpPr>
          <p:cNvPr id="26628" name="テキスト ボックス 6"/>
          <p:cNvSpPr txBox="1">
            <a:spLocks noChangeArrowheads="1"/>
          </p:cNvSpPr>
          <p:nvPr/>
        </p:nvSpPr>
        <p:spPr bwMode="auto">
          <a:xfrm>
            <a:off x="2268538" y="6524625"/>
            <a:ext cx="5611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a:t>※</a:t>
            </a:r>
            <a:r>
              <a:rPr lang="ja-JP" altLang="en-US"/>
              <a:t>解析メソッド：ログを解析して統計情報を得る際の手法</a:t>
            </a:r>
          </a:p>
        </p:txBody>
      </p:sp>
      <p:sp>
        <p:nvSpPr>
          <p:cNvPr id="5" name="スライド番号プレースホルダ 4"/>
          <p:cNvSpPr>
            <a:spLocks noGrp="1"/>
          </p:cNvSpPr>
          <p:nvPr>
            <p:ph type="sldNum" sz="quarter" idx="10"/>
          </p:nvPr>
        </p:nvSpPr>
        <p:spPr/>
        <p:txBody>
          <a:bodyPr/>
          <a:lstStyle/>
          <a:p>
            <a:pPr>
              <a:defRPr/>
            </a:pPr>
            <a:fld id="{2519966D-1E63-421D-BF76-C0AAD27CDD45}" type="slidenum">
              <a:rPr lang="ja-JP" altLang="en-US" smtClean="0"/>
              <a:pPr>
                <a:defRPr/>
              </a:pPr>
              <a:t>23</a:t>
            </a:fld>
            <a:endParaRPr lang="ja-JP"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p:txBody>
          <a:bodyPr/>
          <a:lstStyle/>
          <a:p>
            <a:r>
              <a:rPr lang="ja-JP" altLang="en-US" smtClean="0"/>
              <a:t>基本解析モード</a:t>
            </a:r>
          </a:p>
        </p:txBody>
      </p:sp>
      <p:sp>
        <p:nvSpPr>
          <p:cNvPr id="27651" name="コンテンツ プレースホルダ 4"/>
          <p:cNvSpPr>
            <a:spLocks noGrp="1"/>
          </p:cNvSpPr>
          <p:nvPr>
            <p:ph sz="half" idx="1"/>
          </p:nvPr>
        </p:nvSpPr>
        <p:spPr/>
        <p:txBody>
          <a:bodyPr/>
          <a:lstStyle/>
          <a:p>
            <a:pPr>
              <a:buFont typeface="Wingdings" pitchFamily="2" charset="2"/>
              <a:buNone/>
            </a:pPr>
            <a:r>
              <a:rPr lang="ja-JP" altLang="en-US" b="1" u="sng" smtClean="0"/>
              <a:t>統計情報生成ルール上の扱い</a:t>
            </a:r>
            <a:endParaRPr lang="en-US" altLang="ja-JP" b="1" u="sng" smtClean="0"/>
          </a:p>
          <a:p>
            <a:pPr lvl="1"/>
            <a:r>
              <a:rPr lang="en-US" altLang="ja-JP" smtClean="0"/>
              <a:t>Mode</a:t>
            </a:r>
            <a:r>
              <a:rPr lang="ja-JP" altLang="en-US" smtClean="0"/>
              <a:t>指定：</a:t>
            </a:r>
            <a:r>
              <a:rPr lang="en-US" altLang="ja-JP" smtClean="0"/>
              <a:t>Basic</a:t>
            </a:r>
          </a:p>
          <a:p>
            <a:pPr lvl="1"/>
            <a:r>
              <a:rPr lang="ja-JP" altLang="en-US" smtClean="0"/>
              <a:t>ルール記述：</a:t>
            </a:r>
            <a:r>
              <a:rPr lang="en-US" altLang="ja-JP" smtClean="0"/>
              <a:t> </a:t>
            </a:r>
            <a:r>
              <a:rPr lang="en-US" altLang="ja-JP" smtClean="0">
                <a:hlinkClick r:id="rId2" action="ppaction://hlinksldjump"/>
              </a:rPr>
              <a:t>BasicRule</a:t>
            </a:r>
            <a:endParaRPr lang="en-US" altLang="ja-JP" smtClean="0"/>
          </a:p>
          <a:p>
            <a:endParaRPr lang="en-US" altLang="ja-JP" smtClean="0"/>
          </a:p>
          <a:p>
            <a:pPr>
              <a:buFont typeface="Wingdings" pitchFamily="2" charset="2"/>
              <a:buNone/>
            </a:pPr>
            <a:r>
              <a:rPr lang="ja-JP" altLang="en-US" b="1" u="sng" smtClean="0"/>
              <a:t>対象ファイル</a:t>
            </a:r>
            <a:endParaRPr lang="en-US" altLang="ja-JP" b="1" u="sng" smtClean="0"/>
          </a:p>
          <a:p>
            <a:pPr lvl="1"/>
            <a:r>
              <a:rPr lang="ja-JP" altLang="en-US" smtClean="0"/>
              <a:t>標準形式トレースログ</a:t>
            </a:r>
            <a:endParaRPr lang="en-US" altLang="ja-JP" smtClean="0"/>
          </a:p>
        </p:txBody>
      </p:sp>
      <p:sp>
        <p:nvSpPr>
          <p:cNvPr id="27652" name="コンテンツ プレースホルダ 5"/>
          <p:cNvSpPr>
            <a:spLocks noGrp="1"/>
          </p:cNvSpPr>
          <p:nvPr>
            <p:ph sz="half" idx="2"/>
          </p:nvPr>
        </p:nvSpPr>
        <p:spPr/>
        <p:txBody>
          <a:bodyPr/>
          <a:lstStyle/>
          <a:p>
            <a:pPr>
              <a:buFont typeface="Wingdings" pitchFamily="2" charset="2"/>
              <a:buNone/>
            </a:pPr>
            <a:r>
              <a:rPr lang="ja-JP" altLang="en-US" b="1" u="sng" smtClean="0"/>
              <a:t>主な利用目的</a:t>
            </a:r>
            <a:endParaRPr lang="en-US" altLang="ja-JP" b="1" u="sng" smtClean="0"/>
          </a:p>
          <a:p>
            <a:pPr lvl="1"/>
            <a:r>
              <a:rPr lang="ja-JP" altLang="en-US" smtClean="0"/>
              <a:t>簡単な方法で得られる統計情報を、スクリプト作成より手軽に取得したい</a:t>
            </a:r>
            <a:endParaRPr lang="en-US" altLang="ja-JP" smtClean="0"/>
          </a:p>
        </p:txBody>
      </p:sp>
      <p:sp>
        <p:nvSpPr>
          <p:cNvPr id="5" name="スライド番号プレースホルダ 4"/>
          <p:cNvSpPr>
            <a:spLocks noGrp="1"/>
          </p:cNvSpPr>
          <p:nvPr>
            <p:ph type="sldNum" sz="quarter" idx="10"/>
          </p:nvPr>
        </p:nvSpPr>
        <p:spPr/>
        <p:txBody>
          <a:bodyPr/>
          <a:lstStyle/>
          <a:p>
            <a:pPr>
              <a:defRPr/>
            </a:pPr>
            <a:fld id="{71AEDEDD-5CFE-473C-8935-3F6E84B14BD2}" type="slidenum">
              <a:rPr lang="ja-JP" altLang="en-US" smtClean="0"/>
              <a:pPr>
                <a:defRPr/>
              </a:pPr>
              <a:t>24</a:t>
            </a:fld>
            <a:endParaRPr lang="ja-JP"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タイトル 4"/>
          <p:cNvSpPr>
            <a:spLocks noGrp="1"/>
          </p:cNvSpPr>
          <p:nvPr>
            <p:ph type="title"/>
          </p:nvPr>
        </p:nvSpPr>
        <p:spPr/>
        <p:txBody>
          <a:bodyPr/>
          <a:lstStyle/>
          <a:p>
            <a:r>
              <a:rPr lang="ja-JP" altLang="en-US" smtClean="0"/>
              <a:t>基本解析モード</a:t>
            </a:r>
          </a:p>
        </p:txBody>
      </p:sp>
      <p:sp>
        <p:nvSpPr>
          <p:cNvPr id="28675" name="コンテンツ プレースホルダ 5"/>
          <p:cNvSpPr>
            <a:spLocks noGrp="1"/>
          </p:cNvSpPr>
          <p:nvPr>
            <p:ph idx="1"/>
          </p:nvPr>
        </p:nvSpPr>
        <p:spPr/>
        <p:txBody>
          <a:bodyPr/>
          <a:lstStyle/>
          <a:p>
            <a:pPr>
              <a:buFont typeface="Wingdings" pitchFamily="2" charset="2"/>
              <a:buNone/>
            </a:pPr>
            <a:r>
              <a:rPr lang="ja-JP" altLang="en-US" b="1" u="sng" smtClean="0"/>
              <a:t>解析メソッドの図解</a:t>
            </a:r>
            <a:endParaRPr lang="en-US" altLang="ja-JP" b="1" u="sng" smtClean="0"/>
          </a:p>
          <a:p>
            <a:r>
              <a:rPr lang="en-US" altLang="ja-JP" smtClean="0"/>
              <a:t>Count (Interval</a:t>
            </a:r>
            <a:r>
              <a:rPr lang="ja-JP" altLang="en-US" smtClean="0"/>
              <a:t>設定時</a:t>
            </a:r>
            <a:r>
              <a:rPr lang="en-US" altLang="ja-JP" smtClean="0"/>
              <a:t>)</a:t>
            </a:r>
          </a:p>
          <a:p>
            <a:pPr lvl="1"/>
            <a:r>
              <a:rPr lang="ja-JP" altLang="en-US" sz="2000" smtClean="0">
                <a:latin typeface="Times New Roman" pitchFamily="18" charset="0"/>
                <a:ea typeface="ＭＳ ゴシック" pitchFamily="49" charset="-128"/>
              </a:rPr>
              <a:t>時刻</a:t>
            </a:r>
            <a:r>
              <a:rPr lang="en-US" altLang="ja-JP" sz="2000" smtClean="0">
                <a:latin typeface="Times New Roman" pitchFamily="18" charset="0"/>
                <a:ea typeface="ＭＳ ゴシック" pitchFamily="49" charset="-128"/>
              </a:rPr>
              <a:t>1</a:t>
            </a:r>
            <a:r>
              <a:rPr lang="ja-JP" altLang="en-US" sz="2000" smtClean="0">
                <a:latin typeface="Times New Roman" pitchFamily="18" charset="0"/>
                <a:ea typeface="ＭＳ ゴシック" pitchFamily="49" charset="-128"/>
              </a:rPr>
              <a:t>から始まるログで、</a:t>
            </a:r>
            <a:r>
              <a:rPr lang="en-US" altLang="ja-JP" sz="2000" smtClean="0">
                <a:latin typeface="Times New Roman" pitchFamily="18" charset="0"/>
                <a:ea typeface="ＭＳ ゴシック" pitchFamily="49" charset="-128"/>
              </a:rPr>
              <a:t>Interval=100</a:t>
            </a:r>
            <a:r>
              <a:rPr lang="ja-JP" altLang="en-US" sz="2000" smtClean="0">
                <a:latin typeface="Times New Roman" pitchFamily="18" charset="0"/>
                <a:ea typeface="ＭＳ ゴシック" pitchFamily="49" charset="-128"/>
              </a:rPr>
              <a:t>とした場合の</a:t>
            </a:r>
            <a:r>
              <a:rPr lang="en-US" altLang="ja-JP" sz="2000" smtClean="0">
                <a:latin typeface="Times New Roman" pitchFamily="18" charset="0"/>
                <a:ea typeface="ＭＳ ゴシック" pitchFamily="49" charset="-128"/>
              </a:rPr>
              <a:t>LOGTASK.state</a:t>
            </a:r>
            <a:r>
              <a:rPr lang="ja-JP" altLang="en-US" sz="2000" smtClean="0">
                <a:latin typeface="Times New Roman" pitchFamily="18" charset="0"/>
                <a:ea typeface="ＭＳ ゴシック" pitchFamily="49" charset="-128"/>
              </a:rPr>
              <a:t>が</a:t>
            </a:r>
            <a:r>
              <a:rPr lang="en-US" altLang="ja-JP" sz="2000" smtClean="0">
                <a:latin typeface="Times New Roman" pitchFamily="18" charset="0"/>
                <a:ea typeface="ＭＳ ゴシック" pitchFamily="49" charset="-128"/>
              </a:rPr>
              <a:t>RUNNING</a:t>
            </a:r>
            <a:r>
              <a:rPr lang="ja-JP" altLang="en-US" sz="2000" smtClean="0">
                <a:latin typeface="Times New Roman" pitchFamily="18" charset="0"/>
                <a:ea typeface="ＭＳ ゴシック" pitchFamily="49" charset="-128"/>
              </a:rPr>
              <a:t>になるイベント回数をカウント</a:t>
            </a:r>
            <a:endParaRPr lang="en-US" altLang="ja-JP" sz="2000" smtClean="0">
              <a:latin typeface="Times New Roman" pitchFamily="18" charset="0"/>
              <a:ea typeface="ＭＳ ゴシック" pitchFamily="49" charset="-128"/>
            </a:endParaRPr>
          </a:p>
          <a:p>
            <a:pPr lvl="1"/>
            <a:endParaRPr lang="en-US" altLang="ja-JP" sz="2400" smtClean="0">
              <a:latin typeface="Times New Roman" pitchFamily="18" charset="0"/>
              <a:ea typeface="ＭＳ ゴシック" pitchFamily="49" charset="-128"/>
            </a:endParaRPr>
          </a:p>
          <a:p>
            <a:pPr lvl="1"/>
            <a:endParaRPr lang="en-US" altLang="ja-JP" sz="2400" smtClean="0">
              <a:latin typeface="Times New Roman" pitchFamily="18" charset="0"/>
              <a:ea typeface="ＭＳ ゴシック" pitchFamily="49" charset="-128"/>
            </a:endParaRPr>
          </a:p>
          <a:p>
            <a:pPr lvl="1"/>
            <a:endParaRPr lang="en-US" altLang="ja-JP" sz="2400" smtClean="0">
              <a:latin typeface="Times New Roman" pitchFamily="18" charset="0"/>
              <a:ea typeface="ＭＳ ゴシック" pitchFamily="49" charset="-128"/>
            </a:endParaRPr>
          </a:p>
          <a:p>
            <a:pPr lvl="1"/>
            <a:endParaRPr lang="en-US" altLang="ja-JP" smtClean="0"/>
          </a:p>
          <a:p>
            <a:pPr lvl="1"/>
            <a:endParaRPr lang="ja-JP" altLang="en-US" smtClean="0"/>
          </a:p>
        </p:txBody>
      </p:sp>
      <p:sp>
        <p:nvSpPr>
          <p:cNvPr id="7" name="正方形/長方形 6"/>
          <p:cNvSpPr/>
          <p:nvPr/>
        </p:nvSpPr>
        <p:spPr bwMode="auto">
          <a:xfrm>
            <a:off x="3419475" y="3357563"/>
            <a:ext cx="3024188" cy="2016125"/>
          </a:xfrm>
          <a:prstGeom prst="rect">
            <a:avLst/>
          </a:prstGeom>
          <a:solidFill>
            <a:schemeClr val="bg1"/>
          </a:solidFill>
          <a:ln w="9525" cap="flat" cmpd="sng" algn="ctr">
            <a:solidFill>
              <a:schemeClr val="accent2"/>
            </a:solidFill>
            <a:prstDash val="solid"/>
            <a:round/>
            <a:headEnd type="none" w="med" len="med"/>
            <a:tailEnd type="triangl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r>
              <a:rPr lang="en-US" altLang="ja-JP" sz="1050" dirty="0">
                <a:latin typeface="Times New Roman" pitchFamily="18" charset="0"/>
                <a:ea typeface="ＭＳ ゴシック" pitchFamily="49" charset="-128"/>
              </a:rPr>
              <a:t>"[10]</a:t>
            </a:r>
            <a:r>
              <a:rPr lang="en-US" altLang="ja-JP" sz="1050" dirty="0" err="1">
                <a:latin typeface="Times New Roman" pitchFamily="18" charset="0"/>
                <a:ea typeface="ＭＳ ゴシック" pitchFamily="49" charset="-128"/>
              </a:rPr>
              <a:t>LOGTASK.dispatch</a:t>
            </a:r>
            <a:r>
              <a:rPr lang="en-US" altLang="ja-JP" sz="1050" dirty="0">
                <a:latin typeface="Times New Roman" pitchFamily="18" charset="0"/>
                <a:ea typeface="ＭＳ ゴシック" pitchFamily="49" charset="-128"/>
              </a:rPr>
              <a:t>()",</a:t>
            </a:r>
          </a:p>
          <a:p>
            <a:pPr>
              <a:lnSpc>
                <a:spcPct val="90000"/>
              </a:lnSpc>
              <a:spcBef>
                <a:spcPct val="20000"/>
              </a:spcBef>
              <a:defRPr/>
            </a:pPr>
            <a:r>
              <a:rPr lang="en-US" altLang="ja-JP" sz="1050" dirty="0">
                <a:solidFill>
                  <a:srgbClr val="FF0000"/>
                </a:solidFill>
                <a:latin typeface="Times New Roman" pitchFamily="18" charset="0"/>
                <a:ea typeface="ＭＳ ゴシック" pitchFamily="49" charset="-128"/>
              </a:rPr>
              <a:t>"[10]</a:t>
            </a:r>
            <a:r>
              <a:rPr lang="en-US" altLang="ja-JP" sz="1050" dirty="0" err="1">
                <a:solidFill>
                  <a:srgbClr val="FF0000"/>
                </a:solidFill>
                <a:latin typeface="Times New Roman" pitchFamily="18" charset="0"/>
                <a:ea typeface="ＭＳ ゴシック" pitchFamily="49" charset="-128"/>
              </a:rPr>
              <a:t>LOGTASK.state</a:t>
            </a:r>
            <a:r>
              <a:rPr lang="en-US" altLang="ja-JP" sz="1050" dirty="0">
                <a:solidFill>
                  <a:srgbClr val="FF0000"/>
                </a:solidFill>
                <a:latin typeface="Times New Roman" pitchFamily="18" charset="0"/>
                <a:ea typeface="ＭＳ ゴシック" pitchFamily="49" charset="-128"/>
              </a:rPr>
              <a:t>=RUNNING",</a:t>
            </a:r>
          </a:p>
          <a:p>
            <a:pPr>
              <a:lnSpc>
                <a:spcPct val="90000"/>
              </a:lnSpc>
              <a:spcBef>
                <a:spcPct val="20000"/>
              </a:spcBef>
              <a:defRPr/>
            </a:pPr>
            <a:r>
              <a:rPr lang="en-US" altLang="ja-JP" sz="1050" dirty="0">
                <a:latin typeface="Times New Roman" pitchFamily="18" charset="0"/>
                <a:ea typeface="ＭＳ ゴシック" pitchFamily="49" charset="-128"/>
              </a:rPr>
              <a:t>"[10]CurrentContext.name=LOGTASK",</a:t>
            </a:r>
          </a:p>
          <a:p>
            <a:pPr>
              <a:lnSpc>
                <a:spcPct val="90000"/>
              </a:lnSpc>
              <a:spcBef>
                <a:spcPct val="20000"/>
              </a:spcBef>
              <a:defRPr/>
            </a:pPr>
            <a:r>
              <a:rPr lang="en-US" altLang="ja-JP" sz="1050" dirty="0">
                <a:latin typeface="Times New Roman" pitchFamily="18" charset="0"/>
                <a:ea typeface="ＭＳ ゴシック" pitchFamily="49" charset="-128"/>
              </a:rPr>
              <a:t>"[12]</a:t>
            </a:r>
            <a:r>
              <a:rPr lang="en-US" altLang="ja-JP" sz="1050" dirty="0" err="1">
                <a:latin typeface="Times New Roman" pitchFamily="18" charset="0"/>
                <a:ea typeface="ＭＳ ゴシック" pitchFamily="49" charset="-128"/>
              </a:rPr>
              <a:t>LOGTASK.enterSVC</a:t>
            </a:r>
            <a:r>
              <a:rPr lang="en-US" altLang="ja-JP" sz="1050" dirty="0">
                <a:latin typeface="Times New Roman" pitchFamily="18" charset="0"/>
                <a:ea typeface="ＭＳ ゴシック" pitchFamily="49" charset="-128"/>
              </a:rPr>
              <a:t>(</a:t>
            </a:r>
            <a:r>
              <a:rPr lang="en-US" altLang="ja-JP" sz="1050" dirty="0" err="1">
                <a:latin typeface="Times New Roman" pitchFamily="18" charset="0"/>
                <a:ea typeface="ＭＳ ゴシック" pitchFamily="49" charset="-128"/>
              </a:rPr>
              <a:t>ena_int,intno</a:t>
            </a:r>
            <a:r>
              <a:rPr lang="en-US" altLang="ja-JP" sz="1050" dirty="0">
                <a:latin typeface="Times New Roman" pitchFamily="18" charset="0"/>
                <a:ea typeface="ＭＳ ゴシック" pitchFamily="49" charset="-128"/>
              </a:rPr>
              <a:t>=2.)",</a:t>
            </a:r>
          </a:p>
          <a:p>
            <a:pPr>
              <a:lnSpc>
                <a:spcPct val="90000"/>
              </a:lnSpc>
              <a:spcBef>
                <a:spcPct val="20000"/>
              </a:spcBef>
              <a:defRPr/>
            </a:pPr>
            <a:r>
              <a:rPr lang="en-US" altLang="ja-JP" sz="1050" dirty="0">
                <a:latin typeface="Times New Roman" pitchFamily="18" charset="0"/>
                <a:ea typeface="ＭＳ ゴシック" pitchFamily="49" charset="-128"/>
              </a:rPr>
              <a:t>…</a:t>
            </a:r>
          </a:p>
          <a:p>
            <a:pPr>
              <a:lnSpc>
                <a:spcPct val="90000"/>
              </a:lnSpc>
              <a:spcBef>
                <a:spcPct val="20000"/>
              </a:spcBef>
              <a:defRPr/>
            </a:pPr>
            <a:r>
              <a:rPr lang="en-US" altLang="ja-JP" sz="1050" dirty="0">
                <a:solidFill>
                  <a:srgbClr val="FF0000"/>
                </a:solidFill>
                <a:latin typeface="Times New Roman" pitchFamily="18" charset="0"/>
                <a:ea typeface="ＭＳ ゴシック" pitchFamily="49" charset="-128"/>
              </a:rPr>
              <a:t>"[105]</a:t>
            </a:r>
            <a:r>
              <a:rPr lang="en-US" altLang="ja-JP" sz="1050" dirty="0" err="1">
                <a:solidFill>
                  <a:srgbClr val="FF0000"/>
                </a:solidFill>
                <a:latin typeface="Times New Roman" pitchFamily="18" charset="0"/>
                <a:ea typeface="ＭＳ ゴシック" pitchFamily="49" charset="-128"/>
              </a:rPr>
              <a:t>LOGTASK.state</a:t>
            </a:r>
            <a:r>
              <a:rPr lang="en-US" altLang="ja-JP" sz="1050" dirty="0">
                <a:solidFill>
                  <a:srgbClr val="FF0000"/>
                </a:solidFill>
                <a:latin typeface="Times New Roman" pitchFamily="18" charset="0"/>
                <a:ea typeface="ＭＳ ゴシック" pitchFamily="49" charset="-128"/>
              </a:rPr>
              <a:t>=RUNNING",</a:t>
            </a:r>
          </a:p>
          <a:p>
            <a:pPr>
              <a:lnSpc>
                <a:spcPct val="90000"/>
              </a:lnSpc>
              <a:spcBef>
                <a:spcPct val="20000"/>
              </a:spcBef>
              <a:defRPr/>
            </a:pPr>
            <a:r>
              <a:rPr lang="en-US" altLang="ja-JP" sz="1050" dirty="0">
                <a:latin typeface="Times New Roman" pitchFamily="18" charset="0"/>
                <a:ea typeface="ＭＳ ゴシック" pitchFamily="49" charset="-128"/>
              </a:rPr>
              <a:t>…</a:t>
            </a:r>
          </a:p>
          <a:p>
            <a:pPr>
              <a:lnSpc>
                <a:spcPct val="90000"/>
              </a:lnSpc>
              <a:spcBef>
                <a:spcPct val="20000"/>
              </a:spcBef>
              <a:defRPr/>
            </a:pPr>
            <a:r>
              <a:rPr lang="en-US" altLang="ja-JP" sz="1050" dirty="0">
                <a:solidFill>
                  <a:srgbClr val="FF0000"/>
                </a:solidFill>
                <a:latin typeface="Times New Roman" pitchFamily="18" charset="0"/>
                <a:ea typeface="ＭＳ ゴシック" pitchFamily="49" charset="-128"/>
              </a:rPr>
              <a:t>"[150]</a:t>
            </a:r>
            <a:r>
              <a:rPr lang="en-US" altLang="ja-JP" sz="1050" dirty="0" err="1">
                <a:solidFill>
                  <a:srgbClr val="FF0000"/>
                </a:solidFill>
                <a:latin typeface="Times New Roman" pitchFamily="18" charset="0"/>
                <a:ea typeface="ＭＳ ゴシック" pitchFamily="49" charset="-128"/>
              </a:rPr>
              <a:t>LOGTASK.state</a:t>
            </a:r>
            <a:r>
              <a:rPr lang="en-US" altLang="ja-JP" sz="1050" dirty="0">
                <a:solidFill>
                  <a:srgbClr val="FF0000"/>
                </a:solidFill>
                <a:latin typeface="Times New Roman" pitchFamily="18" charset="0"/>
                <a:ea typeface="ＭＳ ゴシック" pitchFamily="49" charset="-128"/>
              </a:rPr>
              <a:t>=RUNNING",</a:t>
            </a:r>
          </a:p>
          <a:p>
            <a:pPr>
              <a:lnSpc>
                <a:spcPct val="90000"/>
              </a:lnSpc>
              <a:spcBef>
                <a:spcPct val="20000"/>
              </a:spcBef>
              <a:defRPr/>
            </a:pPr>
            <a:r>
              <a:rPr lang="en-US" altLang="ja-JP" sz="1050" dirty="0">
                <a:latin typeface="Times New Roman" pitchFamily="18" charset="0"/>
                <a:ea typeface="ＭＳ ゴシック" pitchFamily="49" charset="-128"/>
              </a:rPr>
              <a:t>…</a:t>
            </a:r>
          </a:p>
          <a:p>
            <a:pPr>
              <a:lnSpc>
                <a:spcPct val="90000"/>
              </a:lnSpc>
              <a:spcBef>
                <a:spcPct val="20000"/>
              </a:spcBef>
              <a:defRPr/>
            </a:pPr>
            <a:r>
              <a:rPr lang="en-US" altLang="ja-JP" sz="1050" dirty="0">
                <a:solidFill>
                  <a:srgbClr val="FF0000"/>
                </a:solidFill>
                <a:latin typeface="Times New Roman" pitchFamily="18" charset="0"/>
                <a:ea typeface="ＭＳ ゴシック" pitchFamily="49" charset="-128"/>
              </a:rPr>
              <a:t>"[205]</a:t>
            </a:r>
            <a:r>
              <a:rPr lang="en-US" altLang="ja-JP" sz="1050" dirty="0" err="1">
                <a:solidFill>
                  <a:srgbClr val="FF0000"/>
                </a:solidFill>
                <a:latin typeface="Times New Roman" pitchFamily="18" charset="0"/>
                <a:ea typeface="ＭＳ ゴシック" pitchFamily="49" charset="-128"/>
              </a:rPr>
              <a:t>LOGTASK.state</a:t>
            </a:r>
            <a:r>
              <a:rPr lang="en-US" altLang="ja-JP" sz="1050" dirty="0">
                <a:solidFill>
                  <a:srgbClr val="FF0000"/>
                </a:solidFill>
                <a:latin typeface="Times New Roman" pitchFamily="18" charset="0"/>
                <a:ea typeface="ＭＳ ゴシック" pitchFamily="49" charset="-128"/>
              </a:rPr>
              <a:t>=RUNNING",</a:t>
            </a:r>
          </a:p>
          <a:p>
            <a:pPr>
              <a:lnSpc>
                <a:spcPct val="90000"/>
              </a:lnSpc>
              <a:spcBef>
                <a:spcPct val="20000"/>
              </a:spcBef>
              <a:defRPr/>
            </a:pPr>
            <a:endParaRPr lang="ja-JP" altLang="en-US" sz="1050" dirty="0">
              <a:latin typeface="Times New Roman" pitchFamily="18" charset="0"/>
              <a:ea typeface="ＭＳ ゴシック" pitchFamily="49" charset="-128"/>
            </a:endParaRPr>
          </a:p>
        </p:txBody>
      </p:sp>
      <p:sp>
        <p:nvSpPr>
          <p:cNvPr id="28677" name="角丸四角形 16"/>
          <p:cNvSpPr>
            <a:spLocks noChangeArrowheads="1"/>
          </p:cNvSpPr>
          <p:nvPr/>
        </p:nvSpPr>
        <p:spPr bwMode="auto">
          <a:xfrm>
            <a:off x="3348038" y="3284538"/>
            <a:ext cx="3168650" cy="936625"/>
          </a:xfrm>
          <a:prstGeom prst="roundRect">
            <a:avLst>
              <a:gd name="adj" fmla="val 16667"/>
            </a:avLst>
          </a:prstGeom>
          <a:noFill/>
          <a:ln w="12700"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nchorCtr="1"/>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8678" name="角丸四角形 17"/>
          <p:cNvSpPr>
            <a:spLocks noChangeArrowheads="1"/>
          </p:cNvSpPr>
          <p:nvPr/>
        </p:nvSpPr>
        <p:spPr bwMode="auto">
          <a:xfrm>
            <a:off x="3348038" y="4265613"/>
            <a:ext cx="3168650" cy="649287"/>
          </a:xfrm>
          <a:prstGeom prst="roundRect">
            <a:avLst>
              <a:gd name="adj" fmla="val 16667"/>
            </a:avLst>
          </a:prstGeom>
          <a:noFill/>
          <a:ln w="12700"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nchorCtr="1"/>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8679" name="角丸四角形 18"/>
          <p:cNvSpPr>
            <a:spLocks noChangeArrowheads="1"/>
          </p:cNvSpPr>
          <p:nvPr/>
        </p:nvSpPr>
        <p:spPr bwMode="auto">
          <a:xfrm>
            <a:off x="3348038" y="4941888"/>
            <a:ext cx="3168650" cy="647700"/>
          </a:xfrm>
          <a:prstGeom prst="roundRect">
            <a:avLst>
              <a:gd name="adj" fmla="val 16667"/>
            </a:avLst>
          </a:prstGeom>
          <a:noFill/>
          <a:ln w="12700"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nchorCtr="1"/>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8680" name="円形吹き出し 19"/>
          <p:cNvSpPr>
            <a:spLocks noChangeArrowheads="1"/>
          </p:cNvSpPr>
          <p:nvPr/>
        </p:nvSpPr>
        <p:spPr bwMode="auto">
          <a:xfrm>
            <a:off x="2016125" y="3068638"/>
            <a:ext cx="1382713" cy="757237"/>
          </a:xfrm>
          <a:prstGeom prst="wedgeEllipseCallout">
            <a:avLst>
              <a:gd name="adj1" fmla="val 45833"/>
              <a:gd name="adj2" fmla="val 41731"/>
            </a:avLst>
          </a:prstGeom>
          <a:solidFill>
            <a:schemeClr val="bg1"/>
          </a:solidFill>
          <a:ln w="9525" algn="ctr">
            <a:solidFill>
              <a:schemeClr val="accent1"/>
            </a:solidFill>
            <a:round/>
            <a:headEnd/>
            <a:tailEnd/>
          </a:ln>
        </p:spPr>
        <p:txBody>
          <a:bodyPr wrap="none" lIns="90000" tIns="46800" rIns="90000" bIns="46800"/>
          <a:lstStyle/>
          <a:p>
            <a:pPr algn="ctr">
              <a:lnSpc>
                <a:spcPct val="90000"/>
              </a:lnSpc>
              <a:spcBef>
                <a:spcPct val="20000"/>
              </a:spcBef>
            </a:pPr>
            <a:r>
              <a:rPr lang="ja-JP" altLang="en-US">
                <a:latin typeface="Times New Roman" pitchFamily="18" charset="0"/>
                <a:ea typeface="ＭＳ ゴシック" pitchFamily="49" charset="-128"/>
              </a:rPr>
              <a:t>区間</a:t>
            </a:r>
            <a:r>
              <a:rPr lang="en-US" altLang="ja-JP" sz="2000">
                <a:latin typeface="Times New Roman" pitchFamily="18" charset="0"/>
                <a:ea typeface="ＭＳ ゴシック" pitchFamily="49" charset="-128"/>
              </a:rPr>
              <a:t>[1,101)</a:t>
            </a:r>
          </a:p>
          <a:p>
            <a:pPr algn="ctr">
              <a:lnSpc>
                <a:spcPct val="90000"/>
              </a:lnSpc>
              <a:spcBef>
                <a:spcPct val="20000"/>
              </a:spcBef>
            </a:pPr>
            <a:r>
              <a:rPr lang="ja-JP" altLang="en-US" sz="2000">
                <a:latin typeface="Times New Roman" pitchFamily="18" charset="0"/>
                <a:ea typeface="ＭＳ ゴシック" pitchFamily="49" charset="-128"/>
              </a:rPr>
              <a:t>で</a:t>
            </a:r>
            <a:r>
              <a:rPr lang="en-US" altLang="ja-JP" sz="2000">
                <a:latin typeface="Times New Roman" pitchFamily="18" charset="0"/>
                <a:ea typeface="ＭＳ ゴシック" pitchFamily="49" charset="-128"/>
              </a:rPr>
              <a:t>1</a:t>
            </a:r>
            <a:r>
              <a:rPr lang="ja-JP" altLang="en-US" sz="2000">
                <a:latin typeface="Times New Roman" pitchFamily="18" charset="0"/>
                <a:ea typeface="ＭＳ ゴシック" pitchFamily="49" charset="-128"/>
              </a:rPr>
              <a:t>回</a:t>
            </a:r>
          </a:p>
        </p:txBody>
      </p:sp>
      <p:sp>
        <p:nvSpPr>
          <p:cNvPr id="28681" name="円形吹き出し 21"/>
          <p:cNvSpPr>
            <a:spLocks noChangeArrowheads="1"/>
          </p:cNvSpPr>
          <p:nvPr/>
        </p:nvSpPr>
        <p:spPr bwMode="auto">
          <a:xfrm>
            <a:off x="2016125" y="3933825"/>
            <a:ext cx="1382713" cy="1008063"/>
          </a:xfrm>
          <a:prstGeom prst="wedgeEllipseCallout">
            <a:avLst>
              <a:gd name="adj1" fmla="val 48431"/>
              <a:gd name="adj2" fmla="val 31060"/>
            </a:avLst>
          </a:prstGeom>
          <a:solidFill>
            <a:schemeClr val="bg1"/>
          </a:solidFill>
          <a:ln w="9525" algn="ctr">
            <a:solidFill>
              <a:schemeClr val="accent1"/>
            </a:solidFill>
            <a:round/>
            <a:headEnd/>
            <a:tailEnd/>
          </a:ln>
        </p:spPr>
        <p:txBody>
          <a:bodyPr wrap="none" lIns="90000" tIns="0" rIns="90000" bIns="46800"/>
          <a:lstStyle/>
          <a:p>
            <a:pPr algn="ctr">
              <a:lnSpc>
                <a:spcPct val="90000"/>
              </a:lnSpc>
              <a:spcBef>
                <a:spcPct val="20000"/>
              </a:spcBef>
            </a:pPr>
            <a:r>
              <a:rPr lang="ja-JP" altLang="en-US">
                <a:latin typeface="Times New Roman" pitchFamily="18" charset="0"/>
                <a:ea typeface="ＭＳ ゴシック" pitchFamily="49" charset="-128"/>
              </a:rPr>
              <a:t>区間</a:t>
            </a:r>
            <a:r>
              <a:rPr lang="en-US" altLang="ja-JP">
                <a:latin typeface="Times New Roman" pitchFamily="18" charset="0"/>
                <a:ea typeface="ＭＳ ゴシック" pitchFamily="49" charset="-128"/>
              </a:rPr>
              <a:t/>
            </a:r>
            <a:br>
              <a:rPr lang="en-US" altLang="ja-JP">
                <a:latin typeface="Times New Roman" pitchFamily="18" charset="0"/>
                <a:ea typeface="ＭＳ ゴシック" pitchFamily="49" charset="-128"/>
              </a:rPr>
            </a:br>
            <a:r>
              <a:rPr lang="en-US" altLang="ja-JP" sz="2000">
                <a:latin typeface="Times New Roman" pitchFamily="18" charset="0"/>
                <a:ea typeface="ＭＳ ゴシック" pitchFamily="49" charset="-128"/>
              </a:rPr>
              <a:t>[101,201)</a:t>
            </a:r>
            <a:br>
              <a:rPr lang="en-US" altLang="ja-JP" sz="2000">
                <a:latin typeface="Times New Roman" pitchFamily="18" charset="0"/>
                <a:ea typeface="ＭＳ ゴシック" pitchFamily="49" charset="-128"/>
              </a:rPr>
            </a:br>
            <a:r>
              <a:rPr lang="ja-JP" altLang="en-US" sz="2000">
                <a:latin typeface="Times New Roman" pitchFamily="18" charset="0"/>
                <a:ea typeface="ＭＳ ゴシック" pitchFamily="49" charset="-128"/>
              </a:rPr>
              <a:t>で</a:t>
            </a:r>
            <a:r>
              <a:rPr lang="en-US" altLang="ja-JP" sz="2000">
                <a:latin typeface="Times New Roman" pitchFamily="18" charset="0"/>
                <a:ea typeface="ＭＳ ゴシック" pitchFamily="49" charset="-128"/>
              </a:rPr>
              <a:t>2</a:t>
            </a:r>
            <a:r>
              <a:rPr lang="ja-JP" altLang="en-US" sz="2000">
                <a:latin typeface="Times New Roman" pitchFamily="18" charset="0"/>
                <a:ea typeface="ＭＳ ゴシック" pitchFamily="49" charset="-128"/>
              </a:rPr>
              <a:t>回</a:t>
            </a:r>
          </a:p>
        </p:txBody>
      </p:sp>
      <p:sp>
        <p:nvSpPr>
          <p:cNvPr id="28682" name="円形吹き出し 22"/>
          <p:cNvSpPr>
            <a:spLocks noChangeArrowheads="1"/>
          </p:cNvSpPr>
          <p:nvPr/>
        </p:nvSpPr>
        <p:spPr bwMode="auto">
          <a:xfrm>
            <a:off x="2016125" y="5157788"/>
            <a:ext cx="1382713" cy="1008062"/>
          </a:xfrm>
          <a:prstGeom prst="wedgeEllipseCallout">
            <a:avLst>
              <a:gd name="adj1" fmla="val 45833"/>
              <a:gd name="adj2" fmla="val -45417"/>
            </a:avLst>
          </a:prstGeom>
          <a:solidFill>
            <a:schemeClr val="bg1"/>
          </a:solidFill>
          <a:ln w="9525" algn="ctr">
            <a:solidFill>
              <a:schemeClr val="accent1"/>
            </a:solidFill>
            <a:round/>
            <a:headEnd/>
            <a:tailEnd/>
          </a:ln>
        </p:spPr>
        <p:txBody>
          <a:bodyPr wrap="none" lIns="90000" tIns="0" rIns="90000" bIns="46800"/>
          <a:lstStyle/>
          <a:p>
            <a:pPr algn="ctr">
              <a:lnSpc>
                <a:spcPct val="90000"/>
              </a:lnSpc>
              <a:spcBef>
                <a:spcPct val="20000"/>
              </a:spcBef>
            </a:pPr>
            <a:r>
              <a:rPr lang="ja-JP" altLang="en-US">
                <a:latin typeface="Times New Roman" pitchFamily="18" charset="0"/>
                <a:ea typeface="ＭＳ ゴシック" pitchFamily="49" charset="-128"/>
              </a:rPr>
              <a:t>区間</a:t>
            </a:r>
            <a:r>
              <a:rPr lang="en-US" altLang="ja-JP">
                <a:latin typeface="Times New Roman" pitchFamily="18" charset="0"/>
                <a:ea typeface="ＭＳ ゴシック" pitchFamily="49" charset="-128"/>
              </a:rPr>
              <a:t/>
            </a:r>
            <a:br>
              <a:rPr lang="en-US" altLang="ja-JP">
                <a:latin typeface="Times New Roman" pitchFamily="18" charset="0"/>
                <a:ea typeface="ＭＳ ゴシック" pitchFamily="49" charset="-128"/>
              </a:rPr>
            </a:br>
            <a:r>
              <a:rPr lang="en-US" altLang="ja-JP" sz="2000">
                <a:latin typeface="Times New Roman" pitchFamily="18" charset="0"/>
                <a:ea typeface="ＭＳ ゴシック" pitchFamily="49" charset="-128"/>
              </a:rPr>
              <a:t>[201,301)</a:t>
            </a:r>
            <a:br>
              <a:rPr lang="en-US" altLang="ja-JP" sz="2000">
                <a:latin typeface="Times New Roman" pitchFamily="18" charset="0"/>
                <a:ea typeface="ＭＳ ゴシック" pitchFamily="49" charset="-128"/>
              </a:rPr>
            </a:br>
            <a:r>
              <a:rPr lang="ja-JP" altLang="en-US" sz="2000">
                <a:latin typeface="Times New Roman" pitchFamily="18" charset="0"/>
                <a:ea typeface="ＭＳ ゴシック" pitchFamily="49" charset="-128"/>
              </a:rPr>
              <a:t>で</a:t>
            </a:r>
            <a:r>
              <a:rPr lang="en-US" altLang="ja-JP" sz="2000">
                <a:latin typeface="Times New Roman" pitchFamily="18" charset="0"/>
                <a:ea typeface="ＭＳ ゴシック" pitchFamily="49" charset="-128"/>
              </a:rPr>
              <a:t>1</a:t>
            </a:r>
            <a:r>
              <a:rPr lang="ja-JP" altLang="en-US" sz="2000">
                <a:latin typeface="Times New Roman" pitchFamily="18" charset="0"/>
                <a:ea typeface="ＭＳ ゴシック" pitchFamily="49" charset="-128"/>
              </a:rPr>
              <a:t>回</a:t>
            </a:r>
          </a:p>
        </p:txBody>
      </p:sp>
      <p:sp>
        <p:nvSpPr>
          <p:cNvPr id="11" name="スライド番号プレースホルダ 10"/>
          <p:cNvSpPr>
            <a:spLocks noGrp="1"/>
          </p:cNvSpPr>
          <p:nvPr>
            <p:ph type="sldNum" sz="quarter" idx="10"/>
          </p:nvPr>
        </p:nvSpPr>
        <p:spPr/>
        <p:txBody>
          <a:bodyPr/>
          <a:lstStyle/>
          <a:p>
            <a:pPr>
              <a:defRPr/>
            </a:pPr>
            <a:fld id="{E5AD545A-64E1-4392-A29C-8F8EF5E54CFD}" type="slidenum">
              <a:rPr lang="ja-JP" altLang="en-US" smtClean="0"/>
              <a:pPr>
                <a:defRPr/>
              </a:pPr>
              <a:t>25</a:t>
            </a:fld>
            <a:endParaRPr lang="ja-JP"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smtClean="0"/>
              <a:t>スクリプト拡張モード</a:t>
            </a:r>
          </a:p>
        </p:txBody>
      </p:sp>
      <p:sp>
        <p:nvSpPr>
          <p:cNvPr id="29699" name="コンテンツ プレースホルダ 2"/>
          <p:cNvSpPr>
            <a:spLocks noGrp="1"/>
          </p:cNvSpPr>
          <p:nvPr>
            <p:ph idx="1"/>
          </p:nvPr>
        </p:nvSpPr>
        <p:spPr/>
        <p:txBody>
          <a:bodyPr/>
          <a:lstStyle/>
          <a:p>
            <a:pPr>
              <a:buFont typeface="Wingdings" pitchFamily="2" charset="2"/>
              <a:buNone/>
            </a:pPr>
            <a:r>
              <a:rPr lang="ja-JP" altLang="en-US" b="1" u="sng" smtClean="0"/>
              <a:t>概要</a:t>
            </a:r>
            <a:endParaRPr lang="en-US" altLang="ja-JP" b="1" u="sng" smtClean="0"/>
          </a:p>
          <a:p>
            <a:r>
              <a:rPr lang="ja-JP" altLang="en-US" smtClean="0"/>
              <a:t>外部プロセスで統計情報ファイルを作成するスクリプトやアプリケーションを実行して統計情報ファイルを取得するモード</a:t>
            </a:r>
            <a:endParaRPr lang="en-US" altLang="ja-JP" smtClean="0"/>
          </a:p>
          <a:p>
            <a:r>
              <a:rPr lang="ja-JP" altLang="en-US" smtClean="0"/>
              <a:t>複雑な手段を用いて統計情報やグラフ設定を得るのに適しています</a:t>
            </a:r>
            <a:endParaRPr lang="en-US" altLang="ja-JP" smtClean="0"/>
          </a:p>
          <a:p>
            <a:r>
              <a:rPr lang="ja-JP" altLang="en-US" smtClean="0"/>
              <a:t>変換・可視化ルールにおけるスクリプト拡張とほぼ同じ仕様になっています</a:t>
            </a:r>
            <a:endParaRPr lang="en-US" altLang="ja-JP" smtClean="0"/>
          </a:p>
          <a:p>
            <a:pPr lvl="1"/>
            <a:r>
              <a:rPr lang="ja-JP" altLang="en-US" smtClean="0"/>
              <a:t>違いはソースファイルのみ</a:t>
            </a:r>
            <a:endParaRPr lang="en-US" altLang="ja-JP" smtClean="0"/>
          </a:p>
          <a:p>
            <a:pPr>
              <a:buFont typeface="Wingdings" pitchFamily="2" charset="2"/>
              <a:buNone/>
            </a:pPr>
            <a:endParaRPr lang="en-US" altLang="ja-JP" smtClean="0"/>
          </a:p>
          <a:p>
            <a:endParaRPr lang="ja-JP" altLang="en-US" smtClean="0"/>
          </a:p>
        </p:txBody>
      </p:sp>
      <p:sp>
        <p:nvSpPr>
          <p:cNvPr id="4" name="正方形/長方形 3"/>
          <p:cNvSpPr/>
          <p:nvPr/>
        </p:nvSpPr>
        <p:spPr>
          <a:xfrm>
            <a:off x="6083300" y="4797425"/>
            <a:ext cx="1511300" cy="1512888"/>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ja-JP" altLang="en-US" b="1" dirty="0"/>
              <a:t>外部プロセス</a:t>
            </a:r>
          </a:p>
        </p:txBody>
      </p:sp>
      <p:sp>
        <p:nvSpPr>
          <p:cNvPr id="5" name="右矢印 4"/>
          <p:cNvSpPr/>
          <p:nvPr/>
        </p:nvSpPr>
        <p:spPr>
          <a:xfrm>
            <a:off x="3348038" y="4725988"/>
            <a:ext cx="2376487" cy="484187"/>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6" name="正方形/長方形 5"/>
          <p:cNvSpPr/>
          <p:nvPr/>
        </p:nvSpPr>
        <p:spPr>
          <a:xfrm>
            <a:off x="1331913" y="4797425"/>
            <a:ext cx="1511300" cy="1512888"/>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a:t>TLV</a:t>
            </a:r>
            <a:endParaRPr lang="ja-JP" altLang="en-US" dirty="0"/>
          </a:p>
        </p:txBody>
      </p:sp>
      <p:sp>
        <p:nvSpPr>
          <p:cNvPr id="7" name="AutoShape 23"/>
          <p:cNvSpPr>
            <a:spLocks noChangeArrowheads="1"/>
          </p:cNvSpPr>
          <p:nvPr/>
        </p:nvSpPr>
        <p:spPr bwMode="auto">
          <a:xfrm flipH="1">
            <a:off x="3851275" y="4294188"/>
            <a:ext cx="1146175" cy="514350"/>
          </a:xfrm>
          <a:prstGeom prst="verticalScroll">
            <a:avLst>
              <a:gd name="adj" fmla="val 8204"/>
            </a:avLst>
          </a:prstGeom>
          <a:solidFill>
            <a:srgbClr val="FFFFCC"/>
          </a:solidFill>
          <a:ln w="9525" algn="ctr">
            <a:solidFill>
              <a:schemeClr val="tx1"/>
            </a:solidFill>
            <a:round/>
            <a:headEnd/>
            <a:tailEnd/>
          </a:ln>
          <a:effectLst>
            <a:outerShdw blurRad="50800" dist="38100" dir="2700000" algn="tl" rotWithShape="0">
              <a:prstClr val="black">
                <a:alpha val="40000"/>
              </a:prstClr>
            </a:outerShdw>
          </a:effectLst>
        </p:spPr>
        <p:txBody>
          <a:bodyPr wrap="none" lIns="90000" tIns="46800" rIns="90000" bIns="46800" anchor="ctr"/>
          <a:lstStyle/>
          <a:p>
            <a:pPr algn="ctr">
              <a:defRPr/>
            </a:pPr>
            <a:r>
              <a:rPr lang="ja-JP" altLang="en-US" sz="1400" dirty="0">
                <a:latin typeface="Arial" charset="0"/>
              </a:rPr>
              <a:t>ソース</a:t>
            </a:r>
          </a:p>
        </p:txBody>
      </p:sp>
      <p:sp>
        <p:nvSpPr>
          <p:cNvPr id="8" name="AutoShape 24"/>
          <p:cNvSpPr>
            <a:spLocks noChangeArrowheads="1"/>
          </p:cNvSpPr>
          <p:nvPr/>
        </p:nvSpPr>
        <p:spPr bwMode="auto">
          <a:xfrm>
            <a:off x="3922713" y="4941888"/>
            <a:ext cx="1016000" cy="508000"/>
          </a:xfrm>
          <a:prstGeom prst="flowChartDocumen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90000" tIns="46800" rIns="90000" bIns="46800" anchor="ctr"/>
          <a:lstStyle/>
          <a:p>
            <a:pPr algn="ctr">
              <a:defRPr/>
            </a:pPr>
            <a:r>
              <a:rPr lang="ja-JP" altLang="en-US" sz="1400" dirty="0">
                <a:latin typeface="Arial" charset="0"/>
              </a:rPr>
              <a:t>リソース</a:t>
            </a:r>
          </a:p>
          <a:p>
            <a:pPr algn="ctr">
              <a:defRPr/>
            </a:pPr>
            <a:r>
              <a:rPr lang="ja-JP" altLang="en-US" sz="1400" dirty="0">
                <a:latin typeface="Arial" charset="0"/>
              </a:rPr>
              <a:t>ファイル</a:t>
            </a:r>
          </a:p>
        </p:txBody>
      </p:sp>
      <p:sp>
        <p:nvSpPr>
          <p:cNvPr id="9" name="角丸四角形吹き出し 8"/>
          <p:cNvSpPr/>
          <p:nvPr/>
        </p:nvSpPr>
        <p:spPr>
          <a:xfrm>
            <a:off x="5076825" y="3644900"/>
            <a:ext cx="2519363" cy="1079500"/>
          </a:xfrm>
          <a:prstGeom prst="wedgeRoundRectCallout">
            <a:avLst>
              <a:gd name="adj1" fmla="val -61650"/>
              <a:gd name="adj2" fmla="val 37102"/>
              <a:gd name="adj3" fmla="val 16667"/>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ja-JP" altLang="en-US" dirty="0">
                <a:solidFill>
                  <a:schemeClr val="tx1"/>
                </a:solidFill>
              </a:rPr>
              <a:t>・トレースログ</a:t>
            </a:r>
            <a:endParaRPr lang="en-US" altLang="ja-JP" dirty="0">
              <a:solidFill>
                <a:schemeClr val="tx1"/>
              </a:solidFill>
            </a:endParaRPr>
          </a:p>
          <a:p>
            <a:pPr>
              <a:defRPr/>
            </a:pPr>
            <a:r>
              <a:rPr lang="ja-JP" altLang="en-US" dirty="0">
                <a:solidFill>
                  <a:schemeClr val="tx1"/>
                </a:solidFill>
              </a:rPr>
              <a:t>・標準形式トレースログ</a:t>
            </a:r>
            <a:endParaRPr lang="en-US" altLang="ja-JP" dirty="0">
              <a:solidFill>
                <a:schemeClr val="tx1"/>
              </a:solidFill>
            </a:endParaRPr>
          </a:p>
          <a:p>
            <a:pPr>
              <a:defRPr/>
            </a:pPr>
            <a:r>
              <a:rPr lang="ja-JP" altLang="en-US" dirty="0">
                <a:solidFill>
                  <a:schemeClr val="tx1"/>
                </a:solidFill>
              </a:rPr>
              <a:t>・ログ以外のファイル</a:t>
            </a:r>
            <a:endParaRPr lang="en-US" altLang="ja-JP" dirty="0">
              <a:solidFill>
                <a:schemeClr val="tx1"/>
              </a:solidFill>
            </a:endParaRPr>
          </a:p>
          <a:p>
            <a:pPr>
              <a:defRPr/>
            </a:pPr>
            <a:r>
              <a:rPr lang="ja-JP" altLang="en-US" dirty="0">
                <a:solidFill>
                  <a:schemeClr val="tx1"/>
                </a:solidFill>
              </a:rPr>
              <a:t>のどれか</a:t>
            </a:r>
          </a:p>
        </p:txBody>
      </p:sp>
      <p:sp>
        <p:nvSpPr>
          <p:cNvPr id="10" name="右矢印 9"/>
          <p:cNvSpPr/>
          <p:nvPr/>
        </p:nvSpPr>
        <p:spPr>
          <a:xfrm rot="10800000">
            <a:off x="3275013" y="5753100"/>
            <a:ext cx="2376487" cy="484188"/>
          </a:xfrm>
          <a:prstGeom prst="rightArrow">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ja-JP" altLang="en-US"/>
          </a:p>
        </p:txBody>
      </p:sp>
      <p:sp>
        <p:nvSpPr>
          <p:cNvPr id="11" name="AutoShape 24"/>
          <p:cNvSpPr>
            <a:spLocks noChangeArrowheads="1"/>
          </p:cNvSpPr>
          <p:nvPr/>
        </p:nvSpPr>
        <p:spPr bwMode="auto">
          <a:xfrm>
            <a:off x="3995738" y="5734050"/>
            <a:ext cx="1016000" cy="647700"/>
          </a:xfrm>
          <a:prstGeom prst="flowChartDocumen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90000" tIns="46800" rIns="90000" bIns="46800" anchor="ctr"/>
          <a:lstStyle/>
          <a:p>
            <a:pPr algn="ctr">
              <a:defRPr/>
            </a:pPr>
            <a:r>
              <a:rPr lang="ja-JP" altLang="en-US" sz="1400" dirty="0">
                <a:latin typeface="Arial" charset="0"/>
              </a:rPr>
              <a:t>統計情報</a:t>
            </a:r>
            <a:endParaRPr lang="en-US" altLang="ja-JP" sz="1400" dirty="0">
              <a:latin typeface="Arial" charset="0"/>
            </a:endParaRPr>
          </a:p>
          <a:p>
            <a:pPr algn="ctr">
              <a:defRPr/>
            </a:pPr>
            <a:r>
              <a:rPr lang="ja-JP" altLang="en-US" sz="1400" dirty="0">
                <a:latin typeface="Arial" charset="0"/>
              </a:rPr>
              <a:t>ファイル</a:t>
            </a:r>
          </a:p>
        </p:txBody>
      </p:sp>
      <p:sp>
        <p:nvSpPr>
          <p:cNvPr id="12" name="スライド番号プレースホルダ 11"/>
          <p:cNvSpPr>
            <a:spLocks noGrp="1"/>
          </p:cNvSpPr>
          <p:nvPr>
            <p:ph type="sldNum" sz="quarter" idx="10"/>
          </p:nvPr>
        </p:nvSpPr>
        <p:spPr/>
        <p:txBody>
          <a:bodyPr/>
          <a:lstStyle/>
          <a:p>
            <a:pPr>
              <a:defRPr/>
            </a:pPr>
            <a:fld id="{A877B9DB-B6B0-47A3-9DA2-115A476217F2}" type="slidenum">
              <a:rPr lang="ja-JP" altLang="en-US" smtClean="0"/>
              <a:pPr>
                <a:defRPr/>
              </a:pPr>
              <a:t>26</a:t>
            </a:fld>
            <a:endParaRPr lang="ja-JP"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タイトル 1"/>
          <p:cNvSpPr>
            <a:spLocks noGrp="1"/>
          </p:cNvSpPr>
          <p:nvPr>
            <p:ph type="title"/>
          </p:nvPr>
        </p:nvSpPr>
        <p:spPr/>
        <p:txBody>
          <a:bodyPr/>
          <a:lstStyle/>
          <a:p>
            <a:r>
              <a:rPr lang="ja-JP" altLang="en-US" smtClean="0"/>
              <a:t>スクリプト拡張モード</a:t>
            </a:r>
          </a:p>
        </p:txBody>
      </p:sp>
      <p:sp>
        <p:nvSpPr>
          <p:cNvPr id="30723" name="コンテンツ プレースホルダ 4"/>
          <p:cNvSpPr>
            <a:spLocks noGrp="1"/>
          </p:cNvSpPr>
          <p:nvPr>
            <p:ph sz="half" idx="1"/>
          </p:nvPr>
        </p:nvSpPr>
        <p:spPr/>
        <p:txBody>
          <a:bodyPr/>
          <a:lstStyle/>
          <a:p>
            <a:pPr>
              <a:buFont typeface="Wingdings" pitchFamily="2" charset="2"/>
              <a:buNone/>
            </a:pPr>
            <a:r>
              <a:rPr lang="ja-JP" altLang="en-US" b="1" u="sng" smtClean="0"/>
              <a:t>統計情報生成ルール上の扱い</a:t>
            </a:r>
            <a:endParaRPr lang="en-US" altLang="ja-JP" b="1" u="sng" smtClean="0"/>
          </a:p>
          <a:p>
            <a:pPr lvl="1"/>
            <a:r>
              <a:rPr lang="en-US" altLang="ja-JP" smtClean="0"/>
              <a:t>Mode</a:t>
            </a:r>
            <a:r>
              <a:rPr lang="ja-JP" altLang="en-US" smtClean="0"/>
              <a:t>指定：</a:t>
            </a:r>
            <a:r>
              <a:rPr lang="en-US" altLang="ja-JP" smtClean="0"/>
              <a:t>Script</a:t>
            </a:r>
          </a:p>
          <a:p>
            <a:pPr lvl="1"/>
            <a:r>
              <a:rPr lang="ja-JP" altLang="en-US" smtClean="0"/>
              <a:t>ルール記述：</a:t>
            </a:r>
            <a:r>
              <a:rPr lang="en-US" altLang="ja-JP" smtClean="0">
                <a:hlinkClick r:id="rId2" action="ppaction://hlinksldjump"/>
              </a:rPr>
              <a:t>ScriptExtension</a:t>
            </a:r>
            <a:endParaRPr lang="en-US" altLang="ja-JP" smtClean="0"/>
          </a:p>
          <a:p>
            <a:endParaRPr lang="en-US" altLang="ja-JP" smtClean="0"/>
          </a:p>
          <a:p>
            <a:pPr>
              <a:buFont typeface="Wingdings" pitchFamily="2" charset="2"/>
              <a:buNone/>
            </a:pPr>
            <a:r>
              <a:rPr lang="ja-JP" altLang="en-US" b="1" u="sng" smtClean="0"/>
              <a:t>対象ファイル</a:t>
            </a:r>
            <a:endParaRPr lang="en-US" altLang="ja-JP" b="1" u="sng" smtClean="0"/>
          </a:p>
          <a:p>
            <a:pPr lvl="1"/>
            <a:r>
              <a:rPr lang="ja-JP" altLang="en-US" smtClean="0"/>
              <a:t>入力するトレースログ</a:t>
            </a:r>
            <a:endParaRPr lang="en-US" altLang="ja-JP" smtClean="0"/>
          </a:p>
          <a:p>
            <a:pPr lvl="1"/>
            <a:r>
              <a:rPr lang="ja-JP" altLang="en-US" smtClean="0"/>
              <a:t>標準形式トレースログ</a:t>
            </a:r>
            <a:endParaRPr lang="en-US" altLang="ja-JP" smtClean="0"/>
          </a:p>
          <a:p>
            <a:pPr lvl="1"/>
            <a:r>
              <a:rPr lang="ja-JP" altLang="en-US" smtClean="0"/>
              <a:t>上記以外のテキスト形式のファイル</a:t>
            </a:r>
          </a:p>
        </p:txBody>
      </p:sp>
      <p:sp>
        <p:nvSpPr>
          <p:cNvPr id="30724" name="コンテンツ プレースホルダ 5"/>
          <p:cNvSpPr>
            <a:spLocks noGrp="1"/>
          </p:cNvSpPr>
          <p:nvPr>
            <p:ph sz="half" idx="2"/>
          </p:nvPr>
        </p:nvSpPr>
        <p:spPr/>
        <p:txBody>
          <a:bodyPr/>
          <a:lstStyle/>
          <a:p>
            <a:pPr>
              <a:buFont typeface="Wingdings" pitchFamily="2" charset="2"/>
              <a:buNone/>
            </a:pPr>
            <a:r>
              <a:rPr lang="ja-JP" altLang="en-US" b="1" u="sng" smtClean="0"/>
              <a:t>主な利用目的</a:t>
            </a:r>
            <a:endParaRPr lang="en-US" altLang="ja-JP" b="1" u="sng" smtClean="0"/>
          </a:p>
          <a:p>
            <a:pPr lvl="1"/>
            <a:r>
              <a:rPr lang="ja-JP" altLang="en-US" smtClean="0"/>
              <a:t>基本解析モードでは取得不可能な統計情報を取得したい</a:t>
            </a:r>
            <a:endParaRPr lang="en-US" altLang="ja-JP" smtClean="0"/>
          </a:p>
          <a:p>
            <a:pPr lvl="1"/>
            <a:r>
              <a:rPr lang="ja-JP" altLang="en-US" smtClean="0"/>
              <a:t>すでにスクリプトやアプリがあるのでそれを利用したい</a:t>
            </a:r>
            <a:endParaRPr lang="en-US" altLang="ja-JP" smtClean="0"/>
          </a:p>
          <a:p>
            <a:pPr lvl="1"/>
            <a:endParaRPr lang="en-US" altLang="ja-JP" smtClean="0"/>
          </a:p>
        </p:txBody>
      </p:sp>
      <p:sp>
        <p:nvSpPr>
          <p:cNvPr id="5" name="スライド番号プレースホルダ 4"/>
          <p:cNvSpPr>
            <a:spLocks noGrp="1"/>
          </p:cNvSpPr>
          <p:nvPr>
            <p:ph type="sldNum" sz="quarter" idx="10"/>
          </p:nvPr>
        </p:nvSpPr>
        <p:spPr/>
        <p:txBody>
          <a:bodyPr/>
          <a:lstStyle/>
          <a:p>
            <a:pPr>
              <a:defRPr/>
            </a:pPr>
            <a:fld id="{B64A9CE6-C11B-438D-9EC8-62C58470D908}" type="slidenum">
              <a:rPr lang="ja-JP" altLang="en-US" smtClean="0"/>
              <a:pPr>
                <a:defRPr/>
              </a:pPr>
              <a:t>27</a:t>
            </a:fld>
            <a:endParaRPr lang="ja-JP"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タイトル 4"/>
          <p:cNvSpPr>
            <a:spLocks noGrp="1"/>
          </p:cNvSpPr>
          <p:nvPr>
            <p:ph type="title"/>
          </p:nvPr>
        </p:nvSpPr>
        <p:spPr/>
        <p:txBody>
          <a:bodyPr/>
          <a:lstStyle/>
          <a:p>
            <a:r>
              <a:rPr lang="ja-JP" altLang="en-US" smtClean="0"/>
              <a:t>スクリプト拡張モード</a:t>
            </a:r>
          </a:p>
        </p:txBody>
      </p:sp>
      <p:sp>
        <p:nvSpPr>
          <p:cNvPr id="6" name="コンテンツ プレースホルダ 5"/>
          <p:cNvSpPr>
            <a:spLocks noGrp="1"/>
          </p:cNvSpPr>
          <p:nvPr>
            <p:ph idx="1"/>
          </p:nvPr>
        </p:nvSpPr>
        <p:spPr/>
        <p:txBody>
          <a:bodyPr/>
          <a:lstStyle/>
          <a:p>
            <a:pPr>
              <a:buFont typeface="Wingdings" pitchFamily="2" charset="2"/>
              <a:buNone/>
              <a:defRPr/>
            </a:pPr>
            <a:r>
              <a:rPr lang="ja-JP" altLang="en-US" b="1" u="sng" dirty="0" smtClean="0"/>
              <a:t>外部スクリプト、アプリケーションの仕様</a:t>
            </a:r>
            <a:endParaRPr lang="en-US" altLang="ja-JP" b="1" u="sng" dirty="0" smtClean="0"/>
          </a:p>
          <a:p>
            <a:pPr>
              <a:defRPr/>
            </a:pPr>
            <a:r>
              <a:rPr lang="ja-JP" altLang="en-US" dirty="0" smtClean="0"/>
              <a:t>以下の処理の流れに対応している必要があります</a:t>
            </a:r>
            <a:endParaRPr lang="en-US" altLang="ja-JP" dirty="0" smtClean="0"/>
          </a:p>
          <a:p>
            <a:pPr>
              <a:defRPr/>
            </a:pPr>
            <a:r>
              <a:rPr lang="ja-JP" altLang="en-US" dirty="0" smtClean="0"/>
              <a:t>ここでは「スクリプト」として記述していますが、アプリも同様です</a:t>
            </a:r>
            <a:endParaRPr lang="en-US" altLang="ja-JP" dirty="0" smtClean="0"/>
          </a:p>
          <a:p>
            <a:pPr>
              <a:defRPr/>
            </a:pPr>
            <a:endParaRPr lang="en-US" altLang="ja-JP" dirty="0" smtClean="0"/>
          </a:p>
          <a:p>
            <a:pPr marL="457200" indent="-457200">
              <a:buFont typeface="+mj-lt"/>
              <a:buAutoNum type="arabicPeriod"/>
              <a:defRPr/>
            </a:pPr>
            <a:r>
              <a:rPr lang="en-US" altLang="ja-JP" dirty="0" smtClean="0"/>
              <a:t>TLV</a:t>
            </a:r>
            <a:r>
              <a:rPr lang="ja-JP" altLang="en-US" dirty="0" smtClean="0"/>
              <a:t>が、統計情報ファイル生成用外部スクリプトを起動する</a:t>
            </a:r>
            <a:endParaRPr lang="en-US" altLang="ja-JP" dirty="0" smtClean="0"/>
          </a:p>
          <a:p>
            <a:pPr marL="457200" indent="-457200">
              <a:buFont typeface="+mj-lt"/>
              <a:buAutoNum type="arabicPeriod"/>
              <a:defRPr/>
            </a:pPr>
            <a:r>
              <a:rPr lang="ja-JP" altLang="en-US" dirty="0" smtClean="0"/>
              <a:t>外部スクリプトの標準入力にリソースファイルが書き込まれる</a:t>
            </a:r>
            <a:endParaRPr lang="en-US" altLang="ja-JP" dirty="0" smtClean="0"/>
          </a:p>
          <a:p>
            <a:pPr marL="457200" indent="-457200">
              <a:buFont typeface="+mj-lt"/>
              <a:buAutoNum type="arabicPeriod"/>
              <a:defRPr/>
            </a:pPr>
            <a:r>
              <a:rPr lang="ja-JP" altLang="en-US" dirty="0" smtClean="0"/>
              <a:t>外部スクリプトの標準入力に</a:t>
            </a:r>
            <a:r>
              <a:rPr lang="en-US" altLang="ja-JP" dirty="0" smtClean="0"/>
              <a:t>---</a:t>
            </a:r>
            <a:r>
              <a:rPr lang="ja-JP" altLang="en-US" dirty="0" smtClean="0"/>
              <a:t>が書き込まれる</a:t>
            </a:r>
            <a:endParaRPr lang="en-US" altLang="ja-JP" dirty="0" smtClean="0"/>
          </a:p>
          <a:p>
            <a:pPr marL="457200" indent="-457200">
              <a:buFont typeface="+mj-lt"/>
              <a:buAutoNum type="arabicPeriod"/>
              <a:defRPr/>
            </a:pPr>
            <a:r>
              <a:rPr lang="ja-JP" altLang="en-US" dirty="0" smtClean="0"/>
              <a:t>外部スクリプトの標準入力に対象ファイルが書き込まれる</a:t>
            </a:r>
            <a:endParaRPr lang="en-US" altLang="ja-JP" dirty="0" smtClean="0"/>
          </a:p>
          <a:p>
            <a:pPr marL="457200" indent="-457200">
              <a:buFont typeface="+mj-lt"/>
              <a:buAutoNum type="arabicPeriod"/>
              <a:defRPr/>
            </a:pPr>
            <a:r>
              <a:rPr lang="ja-JP" altLang="en-US" dirty="0" smtClean="0"/>
              <a:t>外部スクリプトが標準出力に書きだした統計情報ファイルを、</a:t>
            </a:r>
            <a:r>
              <a:rPr lang="en-US" altLang="ja-JP" dirty="0" smtClean="0"/>
              <a:t>TLV</a:t>
            </a:r>
            <a:r>
              <a:rPr lang="ja-JP" altLang="en-US" dirty="0" smtClean="0"/>
              <a:t>が読み込む</a:t>
            </a:r>
            <a:endParaRPr lang="en-US" altLang="ja-JP" dirty="0" smtClean="0"/>
          </a:p>
          <a:p>
            <a:pPr marL="457200" indent="-457200">
              <a:buFont typeface="+mj-lt"/>
              <a:buAutoNum type="arabicPeriod"/>
              <a:defRPr/>
            </a:pPr>
            <a:endParaRPr lang="ja-JP" altLang="en-US" dirty="0"/>
          </a:p>
        </p:txBody>
      </p:sp>
      <p:sp>
        <p:nvSpPr>
          <p:cNvPr id="4" name="スライド番号プレースホルダ 3"/>
          <p:cNvSpPr>
            <a:spLocks noGrp="1"/>
          </p:cNvSpPr>
          <p:nvPr>
            <p:ph type="sldNum" sz="quarter" idx="10"/>
          </p:nvPr>
        </p:nvSpPr>
        <p:spPr/>
        <p:txBody>
          <a:bodyPr/>
          <a:lstStyle/>
          <a:p>
            <a:pPr>
              <a:defRPr/>
            </a:pPr>
            <a:fld id="{B8CE1F24-3799-41CE-AC76-0B66ABC62DC1}" type="slidenum">
              <a:rPr lang="ja-JP" altLang="en-US" smtClean="0"/>
              <a:pPr>
                <a:defRPr/>
              </a:pPr>
              <a:t>28</a:t>
            </a:fld>
            <a:endParaRPr lang="ja-JP"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タイトル 1"/>
          <p:cNvSpPr>
            <a:spLocks noGrp="1"/>
          </p:cNvSpPr>
          <p:nvPr>
            <p:ph type="title"/>
          </p:nvPr>
        </p:nvSpPr>
        <p:spPr/>
        <p:txBody>
          <a:bodyPr/>
          <a:lstStyle/>
          <a:p>
            <a:r>
              <a:rPr lang="ja-JP" altLang="en-US" smtClean="0"/>
              <a:t>スクリプト拡張モード</a:t>
            </a:r>
          </a:p>
        </p:txBody>
      </p:sp>
      <p:sp>
        <p:nvSpPr>
          <p:cNvPr id="32771" name="コンテンツ プレースホルダ 2"/>
          <p:cNvSpPr>
            <a:spLocks noGrp="1"/>
          </p:cNvSpPr>
          <p:nvPr>
            <p:ph idx="1"/>
          </p:nvPr>
        </p:nvSpPr>
        <p:spPr/>
        <p:txBody>
          <a:bodyPr/>
          <a:lstStyle/>
          <a:p>
            <a:pPr>
              <a:buFont typeface="Wingdings" pitchFamily="2" charset="2"/>
              <a:buNone/>
            </a:pPr>
            <a:r>
              <a:rPr lang="ja-JP" altLang="en-US" smtClean="0"/>
              <a:t>外部スクリプト、アプリケーションの標準入力に書き込まれる</a:t>
            </a:r>
            <a:endParaRPr lang="en-US" altLang="ja-JP" smtClean="0"/>
          </a:p>
          <a:p>
            <a:pPr>
              <a:buFont typeface="Wingdings" pitchFamily="2" charset="2"/>
              <a:buNone/>
            </a:pPr>
            <a:r>
              <a:rPr lang="ja-JP" altLang="en-US" smtClean="0"/>
              <a:t>ファイルイメージ</a:t>
            </a:r>
          </a:p>
        </p:txBody>
      </p:sp>
      <p:sp>
        <p:nvSpPr>
          <p:cNvPr id="4" name="正方形/長方形 3"/>
          <p:cNvSpPr/>
          <p:nvPr/>
        </p:nvSpPr>
        <p:spPr bwMode="auto">
          <a:xfrm>
            <a:off x="2700338" y="2132013"/>
            <a:ext cx="3816350" cy="1873250"/>
          </a:xfrm>
          <a:prstGeom prst="rect">
            <a:avLst/>
          </a:prstGeom>
          <a:solidFill>
            <a:schemeClr val="accent5">
              <a:lumMod val="20000"/>
              <a:lumOff val="80000"/>
            </a:schemeClr>
          </a:solidFill>
          <a:ln w="9525" cap="flat" cmpd="sng" algn="ctr">
            <a:solidFill>
              <a:schemeClr val="accent5"/>
            </a:solidFill>
            <a:prstDash val="solid"/>
            <a:round/>
            <a:headEnd type="none" w="med" len="med"/>
            <a:tailEnd type="none" w="med" len="med"/>
          </a:ln>
          <a:effectLst/>
        </p:spPr>
        <p:txBody>
          <a:bodyPr wrap="none" lIns="90000" tIns="46800" rIns="90000" bIns="46800"/>
          <a:lstStyle/>
          <a:p>
            <a:pPr>
              <a:lnSpc>
                <a:spcPct val="90000"/>
              </a:lnSpc>
              <a:spcBef>
                <a:spcPct val="20000"/>
              </a:spcBef>
              <a:defRPr/>
            </a:pPr>
            <a:r>
              <a:rPr lang="en-US" altLang="ja-JP" sz="1600" dirty="0">
                <a:solidFill>
                  <a:srgbClr val="000000"/>
                </a:solidFill>
                <a:latin typeface="Times New Roman" pitchFamily="18" charset="0"/>
                <a:ea typeface="ＭＳ ゴシック" pitchFamily="49" charset="-128"/>
              </a:rPr>
              <a:t>{</a:t>
            </a:r>
            <a:r>
              <a:rPr lang="ja-JP" altLang="en-US" sz="1600" dirty="0">
                <a:solidFill>
                  <a:srgbClr val="000000"/>
                </a:solidFill>
                <a:latin typeface="Times New Roman" pitchFamily="18" charset="0"/>
                <a:ea typeface="ＭＳ ゴシック" pitchFamily="49" charset="-128"/>
              </a:rPr>
              <a:t>　　　　　　　　</a:t>
            </a:r>
            <a:r>
              <a:rPr lang="ja-JP" altLang="en-US" sz="1600" b="1" dirty="0">
                <a:solidFill>
                  <a:srgbClr val="000000"/>
                </a:solidFill>
                <a:latin typeface="Times New Roman" pitchFamily="18" charset="0"/>
                <a:ea typeface="ＭＳ ゴシック" pitchFamily="49" charset="-128"/>
              </a:rPr>
              <a:t>リソースファイル</a:t>
            </a:r>
            <a:endParaRPr lang="en-US" altLang="ja-JP" sz="1600" b="1" dirty="0">
              <a:solidFill>
                <a:srgbClr val="000000"/>
              </a:solidFill>
              <a:latin typeface="Times New Roman" pitchFamily="18" charset="0"/>
              <a:ea typeface="ＭＳ ゴシック" pitchFamily="49" charset="-128"/>
            </a:endParaRPr>
          </a:p>
          <a:p>
            <a:pPr>
              <a:lnSpc>
                <a:spcPct val="90000"/>
              </a:lnSpc>
              <a:spcBef>
                <a:spcPct val="20000"/>
              </a:spcBef>
              <a:defRPr/>
            </a:pPr>
            <a:r>
              <a:rPr lang="ja-JP" altLang="en-US" sz="1600" dirty="0">
                <a:solidFill>
                  <a:srgbClr val="000000"/>
                </a:solidFill>
                <a:latin typeface="Times New Roman" pitchFamily="18" charset="0"/>
                <a:ea typeface="ＭＳ ゴシック" pitchFamily="49" charset="-128"/>
              </a:rPr>
              <a:t>　</a:t>
            </a:r>
            <a:r>
              <a:rPr lang="en-US" altLang="ja-JP" sz="1600" dirty="0">
                <a:solidFill>
                  <a:srgbClr val="000000"/>
                </a:solidFill>
                <a:latin typeface="Times New Roman" pitchFamily="18" charset="0"/>
                <a:ea typeface="ＭＳ ゴシック" pitchFamily="49" charset="-128"/>
              </a:rPr>
              <a:t>"</a:t>
            </a:r>
            <a:r>
              <a:rPr lang="en-US" altLang="ja-JP" sz="1600" dirty="0" err="1">
                <a:solidFill>
                  <a:srgbClr val="000000"/>
                </a:solidFill>
                <a:latin typeface="Times New Roman" pitchFamily="18" charset="0"/>
                <a:ea typeface="ＭＳ ゴシック" pitchFamily="49" charset="-128"/>
              </a:rPr>
              <a:t>TimeScale</a:t>
            </a:r>
            <a:r>
              <a:rPr lang="en-US" altLang="ja-JP" sz="1600" dirty="0">
                <a:solidFill>
                  <a:srgbClr val="000000"/>
                </a:solidFill>
                <a:latin typeface="Times New Roman" pitchFamily="18" charset="0"/>
                <a:ea typeface="ＭＳ ゴシック" pitchFamily="49" charset="-128"/>
              </a:rPr>
              <a:t>" :"us",</a:t>
            </a:r>
          </a:p>
          <a:p>
            <a:pPr>
              <a:lnSpc>
                <a:spcPct val="90000"/>
              </a:lnSpc>
              <a:spcBef>
                <a:spcPct val="20000"/>
              </a:spcBef>
              <a:defRPr/>
            </a:pPr>
            <a:r>
              <a:rPr lang="ja-JP" altLang="en-US" sz="1600" dirty="0">
                <a:solidFill>
                  <a:srgbClr val="000000"/>
                </a:solidFill>
                <a:latin typeface="Times New Roman" pitchFamily="18" charset="0"/>
                <a:ea typeface="ＭＳ ゴシック" pitchFamily="49" charset="-128"/>
              </a:rPr>
              <a:t>　</a:t>
            </a:r>
            <a:r>
              <a:rPr lang="en-US" altLang="ja-JP" sz="1600" dirty="0">
                <a:solidFill>
                  <a:srgbClr val="000000"/>
                </a:solidFill>
                <a:latin typeface="Times New Roman" pitchFamily="18" charset="0"/>
                <a:ea typeface="ＭＳ ゴシック" pitchFamily="49" charset="-128"/>
              </a:rPr>
              <a:t>"</a:t>
            </a:r>
            <a:r>
              <a:rPr lang="en-US" altLang="ja-JP" sz="1600" dirty="0" err="1">
                <a:solidFill>
                  <a:srgbClr val="000000"/>
                </a:solidFill>
                <a:latin typeface="Times New Roman" pitchFamily="18" charset="0"/>
                <a:ea typeface="ＭＳ ゴシック" pitchFamily="49" charset="-128"/>
              </a:rPr>
              <a:t>TimeRadix</a:t>
            </a:r>
            <a:r>
              <a:rPr lang="en-US" altLang="ja-JP" sz="1600" dirty="0">
                <a:solidFill>
                  <a:srgbClr val="000000"/>
                </a:solidFill>
                <a:latin typeface="Times New Roman" pitchFamily="18" charset="0"/>
                <a:ea typeface="ＭＳ ゴシック" pitchFamily="49" charset="-128"/>
              </a:rPr>
              <a:t>" :10,</a:t>
            </a:r>
          </a:p>
          <a:p>
            <a:pPr>
              <a:lnSpc>
                <a:spcPct val="90000"/>
              </a:lnSpc>
              <a:spcBef>
                <a:spcPct val="20000"/>
              </a:spcBef>
              <a:defRPr/>
            </a:pPr>
            <a:r>
              <a:rPr lang="ja-JP" altLang="en-US" sz="1600" dirty="0">
                <a:solidFill>
                  <a:srgbClr val="000000"/>
                </a:solidFill>
                <a:latin typeface="Times New Roman" pitchFamily="18" charset="0"/>
                <a:ea typeface="ＭＳ ゴシック" pitchFamily="49" charset="-128"/>
              </a:rPr>
              <a:t>　</a:t>
            </a:r>
            <a:r>
              <a:rPr lang="en-US" altLang="ja-JP" sz="1600" dirty="0">
                <a:solidFill>
                  <a:srgbClr val="000000"/>
                </a:solidFill>
                <a:latin typeface="Times New Roman" pitchFamily="18" charset="0"/>
                <a:ea typeface="ＭＳ ゴシック" pitchFamily="49" charset="-128"/>
              </a:rPr>
              <a:t>"</a:t>
            </a:r>
            <a:r>
              <a:rPr lang="en-US" altLang="ja-JP" sz="1600" dirty="0" err="1">
                <a:solidFill>
                  <a:srgbClr val="000000"/>
                </a:solidFill>
                <a:latin typeface="Times New Roman" pitchFamily="18" charset="0"/>
                <a:ea typeface="ＭＳ ゴシック" pitchFamily="49" charset="-128"/>
              </a:rPr>
              <a:t>ConvertRules</a:t>
            </a:r>
            <a:r>
              <a:rPr lang="en-US" altLang="ja-JP" sz="1600" dirty="0">
                <a:solidFill>
                  <a:srgbClr val="000000"/>
                </a:solidFill>
                <a:latin typeface="Times New Roman" pitchFamily="18" charset="0"/>
                <a:ea typeface="ＭＳ ゴシック" pitchFamily="49" charset="-128"/>
              </a:rPr>
              <a:t>"   :["asp"],</a:t>
            </a:r>
          </a:p>
          <a:p>
            <a:pPr>
              <a:lnSpc>
                <a:spcPct val="90000"/>
              </a:lnSpc>
              <a:spcBef>
                <a:spcPct val="20000"/>
              </a:spcBef>
              <a:defRPr/>
            </a:pPr>
            <a:r>
              <a:rPr lang="ja-JP" altLang="en-US" sz="1600" dirty="0">
                <a:solidFill>
                  <a:srgbClr val="000000"/>
                </a:solidFill>
                <a:latin typeface="Times New Roman" pitchFamily="18" charset="0"/>
                <a:ea typeface="ＭＳ ゴシック" pitchFamily="49" charset="-128"/>
              </a:rPr>
              <a:t>　</a:t>
            </a:r>
            <a:r>
              <a:rPr lang="en-US" altLang="ja-JP" sz="1600" dirty="0">
                <a:solidFill>
                  <a:srgbClr val="000000"/>
                </a:solidFill>
                <a:latin typeface="Times New Roman" pitchFamily="18" charset="0"/>
                <a:ea typeface="ＭＳ ゴシック" pitchFamily="49" charset="-128"/>
              </a:rPr>
              <a:t>"</a:t>
            </a:r>
            <a:r>
              <a:rPr lang="en-US" altLang="ja-JP" sz="1600" dirty="0" err="1">
                <a:solidFill>
                  <a:srgbClr val="000000"/>
                </a:solidFill>
                <a:latin typeface="Times New Roman" pitchFamily="18" charset="0"/>
                <a:ea typeface="ＭＳ ゴシック" pitchFamily="49" charset="-128"/>
              </a:rPr>
              <a:t>VisualizeRules</a:t>
            </a:r>
            <a:r>
              <a:rPr lang="en-US" altLang="ja-JP" sz="1600" dirty="0">
                <a:solidFill>
                  <a:srgbClr val="000000"/>
                </a:solidFill>
                <a:latin typeface="Times New Roman" pitchFamily="18" charset="0"/>
                <a:ea typeface="ＭＳ ゴシック" pitchFamily="49" charset="-128"/>
              </a:rPr>
              <a:t>" :["</a:t>
            </a:r>
            <a:r>
              <a:rPr lang="en-US" altLang="ja-JP" sz="1600" dirty="0" err="1">
                <a:solidFill>
                  <a:srgbClr val="000000"/>
                </a:solidFill>
                <a:latin typeface="Times New Roman" pitchFamily="18" charset="0"/>
                <a:ea typeface="ＭＳ ゴシック" pitchFamily="49" charset="-128"/>
              </a:rPr>
              <a:t>toppers","asp</a:t>
            </a:r>
            <a:r>
              <a:rPr lang="en-US" altLang="ja-JP" sz="1600" dirty="0">
                <a:solidFill>
                  <a:srgbClr val="000000"/>
                </a:solidFill>
                <a:latin typeface="Times New Roman" pitchFamily="18" charset="0"/>
                <a:ea typeface="ＭＳ ゴシック" pitchFamily="49" charset="-128"/>
              </a:rPr>
              <a:t>"],</a:t>
            </a:r>
          </a:p>
          <a:p>
            <a:pPr>
              <a:lnSpc>
                <a:spcPct val="90000"/>
              </a:lnSpc>
              <a:spcBef>
                <a:spcPct val="20000"/>
              </a:spcBef>
              <a:defRPr/>
            </a:pPr>
            <a:r>
              <a:rPr lang="ja-JP" altLang="en-US" sz="1600" dirty="0">
                <a:solidFill>
                  <a:srgbClr val="000000"/>
                </a:solidFill>
                <a:latin typeface="Times New Roman" pitchFamily="18" charset="0"/>
                <a:ea typeface="ＭＳ ゴシック" pitchFamily="49" charset="-128"/>
              </a:rPr>
              <a:t>　</a:t>
            </a:r>
            <a:r>
              <a:rPr lang="en-US" altLang="ja-JP" sz="1600" dirty="0">
                <a:solidFill>
                  <a:srgbClr val="000000"/>
                </a:solidFill>
                <a:latin typeface="Times New Roman" pitchFamily="18" charset="0"/>
                <a:ea typeface="ＭＳ ゴシック" pitchFamily="49" charset="-128"/>
              </a:rPr>
              <a:t>"</a:t>
            </a:r>
            <a:r>
              <a:rPr lang="en-US" altLang="ja-JP" sz="1600" dirty="0" err="1">
                <a:solidFill>
                  <a:srgbClr val="000000"/>
                </a:solidFill>
                <a:latin typeface="Times New Roman" pitchFamily="18" charset="0"/>
                <a:ea typeface="ＭＳ ゴシック" pitchFamily="49" charset="-128"/>
              </a:rPr>
              <a:t>ResourceHeaders</a:t>
            </a:r>
            <a:r>
              <a:rPr lang="en-US" altLang="ja-JP" sz="1600" dirty="0">
                <a:solidFill>
                  <a:srgbClr val="000000"/>
                </a:solidFill>
                <a:latin typeface="Times New Roman" pitchFamily="18" charset="0"/>
                <a:ea typeface="ＭＳ ゴシック" pitchFamily="49" charset="-128"/>
              </a:rPr>
              <a:t>":["asp“],</a:t>
            </a:r>
          </a:p>
          <a:p>
            <a:pPr>
              <a:lnSpc>
                <a:spcPct val="90000"/>
              </a:lnSpc>
              <a:spcBef>
                <a:spcPct val="20000"/>
              </a:spcBef>
              <a:defRPr/>
            </a:pPr>
            <a:r>
              <a:rPr lang="en-US" altLang="ja-JP" sz="1600" dirty="0">
                <a:solidFill>
                  <a:srgbClr val="000000"/>
                </a:solidFill>
                <a:latin typeface="Times New Roman" pitchFamily="18" charset="0"/>
                <a:ea typeface="ＭＳ ゴシック" pitchFamily="49" charset="-128"/>
              </a:rPr>
              <a:t>….</a:t>
            </a:r>
            <a:endParaRPr lang="ja-JP" altLang="en-US" sz="1600" dirty="0">
              <a:solidFill>
                <a:srgbClr val="000000"/>
              </a:solidFill>
              <a:latin typeface="Times New Roman" pitchFamily="18" charset="0"/>
              <a:ea typeface="ＭＳ ゴシック" pitchFamily="49" charset="-128"/>
            </a:endParaRPr>
          </a:p>
        </p:txBody>
      </p:sp>
      <p:sp>
        <p:nvSpPr>
          <p:cNvPr id="32773" name="正方形/長方形 4"/>
          <p:cNvSpPr>
            <a:spLocks noChangeArrowheads="1"/>
          </p:cNvSpPr>
          <p:nvPr/>
        </p:nvSpPr>
        <p:spPr bwMode="auto">
          <a:xfrm>
            <a:off x="2700338" y="4005263"/>
            <a:ext cx="3816350" cy="360362"/>
          </a:xfrm>
          <a:prstGeom prst="rect">
            <a:avLst/>
          </a:prstGeom>
          <a:solidFill>
            <a:schemeClr val="bg1"/>
          </a:solidFill>
          <a:ln w="9525" algn="ctr">
            <a:solidFill>
              <a:schemeClr val="tx1"/>
            </a:solidFill>
            <a:round/>
            <a:headEnd/>
            <a:tailEnd/>
          </a:ln>
        </p:spPr>
        <p:txBody>
          <a:bodyPr wrap="none" lIns="90000" tIns="46800" rIns="90000" bIns="46800"/>
          <a:lstStyle/>
          <a:p>
            <a:pPr>
              <a:lnSpc>
                <a:spcPct val="90000"/>
              </a:lnSpc>
              <a:spcBef>
                <a:spcPct val="20000"/>
              </a:spcBef>
            </a:pPr>
            <a:r>
              <a:rPr lang="en-US" altLang="ja-JP" sz="2000">
                <a:latin typeface="Times New Roman" pitchFamily="18" charset="0"/>
                <a:ea typeface="ＭＳ ゴシック" pitchFamily="49" charset="-128"/>
              </a:rPr>
              <a:t>---</a:t>
            </a:r>
            <a:endParaRPr lang="ja-JP" altLang="en-US" sz="2000">
              <a:latin typeface="Times New Roman" pitchFamily="18" charset="0"/>
              <a:ea typeface="ＭＳ ゴシック" pitchFamily="49" charset="-128"/>
            </a:endParaRPr>
          </a:p>
        </p:txBody>
      </p:sp>
      <p:sp>
        <p:nvSpPr>
          <p:cNvPr id="6" name="正方形/長方形 5"/>
          <p:cNvSpPr/>
          <p:nvPr/>
        </p:nvSpPr>
        <p:spPr bwMode="auto">
          <a:xfrm>
            <a:off x="2700338" y="4365625"/>
            <a:ext cx="3816350" cy="1871663"/>
          </a:xfrm>
          <a:prstGeom prst="rect">
            <a:avLst/>
          </a:prstGeom>
          <a:solidFill>
            <a:schemeClr val="accent6">
              <a:lumMod val="20000"/>
              <a:lumOff val="80000"/>
            </a:schemeClr>
          </a:solidFill>
          <a:ln w="9525" cap="flat" cmpd="sng" algn="ctr">
            <a:solidFill>
              <a:schemeClr val="accent6"/>
            </a:solidFill>
            <a:prstDash val="solid"/>
            <a:round/>
            <a:headEnd type="none" w="med" len="med"/>
            <a:tailEnd type="none" w="med" len="med"/>
          </a:ln>
          <a:effectLst/>
        </p:spPr>
        <p:txBody>
          <a:bodyPr wrap="none" lIns="90000" tIns="46800" rIns="90000" bIns="46800" anchor="b"/>
          <a:lstStyle/>
          <a:p>
            <a:pPr>
              <a:lnSpc>
                <a:spcPct val="90000"/>
              </a:lnSpc>
              <a:spcBef>
                <a:spcPct val="20000"/>
              </a:spcBef>
              <a:defRPr/>
            </a:pPr>
            <a:r>
              <a:rPr lang="ja-JP" altLang="en-US" sz="2000" b="1" dirty="0">
                <a:latin typeface="Times New Roman" pitchFamily="18" charset="0"/>
                <a:ea typeface="ＭＳ ゴシック" pitchFamily="49" charset="-128"/>
              </a:rPr>
              <a:t>対象ファイル</a:t>
            </a:r>
            <a:r>
              <a:rPr lang="en-US" altLang="ja-JP" sz="2000" b="1" dirty="0">
                <a:latin typeface="Times New Roman" pitchFamily="18" charset="0"/>
                <a:ea typeface="ＭＳ ゴシック" pitchFamily="49" charset="-128"/>
              </a:rPr>
              <a:t>(1</a:t>
            </a:r>
            <a:r>
              <a:rPr lang="ja-JP" altLang="en-US" sz="2000" b="1" dirty="0">
                <a:latin typeface="Times New Roman" pitchFamily="18" charset="0"/>
                <a:ea typeface="ＭＳ ゴシック" pitchFamily="49" charset="-128"/>
              </a:rPr>
              <a:t>つ</a:t>
            </a:r>
            <a:r>
              <a:rPr lang="en-US" altLang="ja-JP" sz="2000" b="1" dirty="0">
                <a:latin typeface="Times New Roman" pitchFamily="18" charset="0"/>
                <a:ea typeface="ＭＳ ゴシック" pitchFamily="49" charset="-128"/>
              </a:rPr>
              <a:t>)</a:t>
            </a:r>
            <a:endParaRPr lang="ja-JP" altLang="en-US" sz="2000" b="1" dirty="0">
              <a:latin typeface="Times New Roman" pitchFamily="18" charset="0"/>
              <a:ea typeface="ＭＳ ゴシック" pitchFamily="49" charset="-128"/>
            </a:endParaRPr>
          </a:p>
        </p:txBody>
      </p:sp>
      <p:sp>
        <p:nvSpPr>
          <p:cNvPr id="7" name="正方形/長方形 6"/>
          <p:cNvSpPr/>
          <p:nvPr/>
        </p:nvSpPr>
        <p:spPr bwMode="auto">
          <a:xfrm>
            <a:off x="2700338" y="4365625"/>
            <a:ext cx="2527300" cy="1079500"/>
          </a:xfrm>
          <a:prstGeom prst="rect">
            <a:avLst/>
          </a:prstGeom>
          <a:solidFill>
            <a:schemeClr val="bg1"/>
          </a:solidFill>
          <a:ln w="9525" cap="flat" cmpd="sng" algn="ctr">
            <a:solidFill>
              <a:schemeClr val="accent1"/>
            </a:solidFill>
            <a:prstDash val="solid"/>
            <a:round/>
            <a:headEnd type="none" w="med" len="med"/>
            <a:tailEnd type="triangl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r>
              <a:rPr lang="en-US" altLang="ja-JP" sz="1200" dirty="0">
                <a:latin typeface="Times New Roman" pitchFamily="18" charset="0"/>
                <a:ea typeface="ＭＳ ゴシック" pitchFamily="49" charset="-128"/>
              </a:rPr>
              <a:t>[1] task 1 CPU utilization 40%.</a:t>
            </a:r>
          </a:p>
          <a:p>
            <a:pPr>
              <a:lnSpc>
                <a:spcPct val="90000"/>
              </a:lnSpc>
              <a:spcBef>
                <a:spcPct val="20000"/>
              </a:spcBef>
              <a:defRPr/>
            </a:pPr>
            <a:r>
              <a:rPr lang="en-US" altLang="ja-JP" sz="1200" dirty="0">
                <a:latin typeface="Times New Roman" pitchFamily="18" charset="0"/>
                <a:ea typeface="ＭＳ ゴシック" pitchFamily="49" charset="-128"/>
              </a:rPr>
              <a:t>[2] task 2 CPU utilization 60%.</a:t>
            </a:r>
          </a:p>
          <a:p>
            <a:pPr>
              <a:lnSpc>
                <a:spcPct val="90000"/>
              </a:lnSpc>
              <a:spcBef>
                <a:spcPct val="20000"/>
              </a:spcBef>
              <a:defRPr/>
            </a:pPr>
            <a:r>
              <a:rPr lang="en-US" altLang="ja-JP" sz="1200" dirty="0">
                <a:latin typeface="Times New Roman" pitchFamily="18" charset="0"/>
                <a:ea typeface="ＭＳ ゴシック" pitchFamily="49" charset="-128"/>
              </a:rPr>
              <a:t>[1926099] dispatch to task 1.</a:t>
            </a:r>
          </a:p>
          <a:p>
            <a:pPr>
              <a:lnSpc>
                <a:spcPct val="90000"/>
              </a:lnSpc>
              <a:spcBef>
                <a:spcPct val="20000"/>
              </a:spcBef>
              <a:defRPr/>
            </a:pPr>
            <a:r>
              <a:rPr lang="en-US" altLang="ja-JP" sz="1200" dirty="0">
                <a:latin typeface="Times New Roman" pitchFamily="18" charset="0"/>
                <a:ea typeface="ＭＳ ゴシック" pitchFamily="49" charset="-128"/>
              </a:rPr>
              <a:t>[1926446] enter to </a:t>
            </a:r>
            <a:r>
              <a:rPr lang="en-US" altLang="ja-JP" sz="1200" dirty="0" err="1">
                <a:latin typeface="Times New Roman" pitchFamily="18" charset="0"/>
                <a:ea typeface="ＭＳ ゴシック" pitchFamily="49" charset="-128"/>
              </a:rPr>
              <a:t>ena_int</a:t>
            </a:r>
            <a:r>
              <a:rPr lang="en-US" altLang="ja-JP" sz="1200" dirty="0">
                <a:latin typeface="Times New Roman" pitchFamily="18" charset="0"/>
                <a:ea typeface="ＭＳ ゴシック" pitchFamily="49" charset="-128"/>
              </a:rPr>
              <a:t> </a:t>
            </a:r>
            <a:r>
              <a:rPr lang="en-US" altLang="ja-JP" sz="1200" dirty="0" err="1">
                <a:latin typeface="Times New Roman" pitchFamily="18" charset="0"/>
                <a:ea typeface="ＭＳ ゴシック" pitchFamily="49" charset="-128"/>
              </a:rPr>
              <a:t>intno</a:t>
            </a:r>
            <a:r>
              <a:rPr lang="en-US" altLang="ja-JP" sz="1200" dirty="0">
                <a:latin typeface="Times New Roman" pitchFamily="18" charset="0"/>
                <a:ea typeface="ＭＳ ゴシック" pitchFamily="49" charset="-128"/>
              </a:rPr>
              <a:t>=2.</a:t>
            </a:r>
          </a:p>
          <a:p>
            <a:pPr>
              <a:lnSpc>
                <a:spcPct val="90000"/>
              </a:lnSpc>
              <a:spcBef>
                <a:spcPct val="20000"/>
              </a:spcBef>
              <a:defRPr/>
            </a:pPr>
            <a:r>
              <a:rPr lang="en-US" altLang="ja-JP" sz="1200" dirty="0">
                <a:latin typeface="Times New Roman" pitchFamily="18" charset="0"/>
                <a:ea typeface="ＭＳ ゴシック" pitchFamily="49" charset="-128"/>
              </a:rPr>
              <a:t>[1926624] leave from </a:t>
            </a:r>
            <a:r>
              <a:rPr lang="en-US" altLang="ja-JP" sz="1200" dirty="0" err="1">
                <a:latin typeface="Times New Roman" pitchFamily="18" charset="0"/>
                <a:ea typeface="ＭＳ ゴシック" pitchFamily="49" charset="-128"/>
              </a:rPr>
              <a:t>ena_int</a:t>
            </a:r>
            <a:r>
              <a:rPr lang="en-US" altLang="ja-JP" sz="1200" dirty="0">
                <a:latin typeface="Times New Roman" pitchFamily="18" charset="0"/>
                <a:ea typeface="ＭＳ ゴシック" pitchFamily="49" charset="-128"/>
              </a:rPr>
              <a:t> </a:t>
            </a:r>
            <a:r>
              <a:rPr lang="en-US" altLang="ja-JP" sz="1200" dirty="0" err="1">
                <a:latin typeface="Times New Roman" pitchFamily="18" charset="0"/>
                <a:ea typeface="ＭＳ ゴシック" pitchFamily="49" charset="-128"/>
              </a:rPr>
              <a:t>ercd</a:t>
            </a:r>
            <a:r>
              <a:rPr lang="en-US" altLang="ja-JP" sz="1200" dirty="0">
                <a:latin typeface="Times New Roman" pitchFamily="18" charset="0"/>
                <a:ea typeface="ＭＳ ゴシック" pitchFamily="49" charset="-128"/>
              </a:rPr>
              <a:t>=0.</a:t>
            </a:r>
            <a:endParaRPr lang="ja-JP" altLang="en-US" sz="1200" dirty="0">
              <a:latin typeface="Times New Roman" pitchFamily="18" charset="0"/>
              <a:ea typeface="ＭＳ ゴシック" pitchFamily="49" charset="-128"/>
            </a:endParaRPr>
          </a:p>
        </p:txBody>
      </p:sp>
      <p:sp>
        <p:nvSpPr>
          <p:cNvPr id="8" name="正方形/長方形 7"/>
          <p:cNvSpPr/>
          <p:nvPr/>
        </p:nvSpPr>
        <p:spPr bwMode="auto">
          <a:xfrm>
            <a:off x="3203575" y="4797425"/>
            <a:ext cx="3024188" cy="936625"/>
          </a:xfrm>
          <a:prstGeom prst="rect">
            <a:avLst/>
          </a:prstGeom>
          <a:solidFill>
            <a:schemeClr val="bg1"/>
          </a:solidFill>
          <a:ln w="9525" cap="flat" cmpd="sng" algn="ctr">
            <a:solidFill>
              <a:schemeClr val="accent2"/>
            </a:solidFill>
            <a:prstDash val="solid"/>
            <a:round/>
            <a:headEnd type="none" w="med" len="med"/>
            <a:tailEnd type="triangl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r>
              <a:rPr lang="en-US" altLang="ja-JP" sz="1050" dirty="0">
                <a:latin typeface="Times New Roman" pitchFamily="18" charset="0"/>
                <a:ea typeface="ＭＳ ゴシック" pitchFamily="49" charset="-128"/>
              </a:rPr>
              <a:t>"[1926099]</a:t>
            </a:r>
            <a:r>
              <a:rPr lang="en-US" altLang="ja-JP" sz="1050" dirty="0" err="1">
                <a:latin typeface="Times New Roman" pitchFamily="18" charset="0"/>
                <a:ea typeface="ＭＳ ゴシック" pitchFamily="49" charset="-128"/>
              </a:rPr>
              <a:t>LOGTASK.dispatch</a:t>
            </a:r>
            <a:r>
              <a:rPr lang="en-US" altLang="ja-JP" sz="1050" dirty="0">
                <a:latin typeface="Times New Roman" pitchFamily="18" charset="0"/>
                <a:ea typeface="ＭＳ ゴシック" pitchFamily="49" charset="-128"/>
              </a:rPr>
              <a:t>()",</a:t>
            </a:r>
          </a:p>
          <a:p>
            <a:pPr>
              <a:lnSpc>
                <a:spcPct val="90000"/>
              </a:lnSpc>
              <a:spcBef>
                <a:spcPct val="20000"/>
              </a:spcBef>
              <a:defRPr/>
            </a:pPr>
            <a:r>
              <a:rPr lang="en-US" altLang="ja-JP" sz="1050" dirty="0">
                <a:latin typeface="Times New Roman" pitchFamily="18" charset="0"/>
                <a:ea typeface="ＭＳ ゴシック" pitchFamily="49" charset="-128"/>
              </a:rPr>
              <a:t>"[1926099]</a:t>
            </a:r>
            <a:r>
              <a:rPr lang="en-US" altLang="ja-JP" sz="1050" dirty="0" err="1">
                <a:latin typeface="Times New Roman" pitchFamily="18" charset="0"/>
                <a:ea typeface="ＭＳ ゴシック" pitchFamily="49" charset="-128"/>
              </a:rPr>
              <a:t>LOGTASK.state</a:t>
            </a:r>
            <a:r>
              <a:rPr lang="en-US" altLang="ja-JP" sz="1050" dirty="0">
                <a:latin typeface="Times New Roman" pitchFamily="18" charset="0"/>
                <a:ea typeface="ＭＳ ゴシック" pitchFamily="49" charset="-128"/>
              </a:rPr>
              <a:t>=RUNNING",</a:t>
            </a:r>
          </a:p>
          <a:p>
            <a:pPr>
              <a:lnSpc>
                <a:spcPct val="90000"/>
              </a:lnSpc>
              <a:spcBef>
                <a:spcPct val="20000"/>
              </a:spcBef>
              <a:defRPr/>
            </a:pPr>
            <a:r>
              <a:rPr lang="en-US" altLang="ja-JP" sz="1050" dirty="0">
                <a:latin typeface="Times New Roman" pitchFamily="18" charset="0"/>
                <a:ea typeface="ＭＳ ゴシック" pitchFamily="49" charset="-128"/>
              </a:rPr>
              <a:t>"[1926099]CurrentContext.name=LOGTASK",</a:t>
            </a:r>
          </a:p>
          <a:p>
            <a:pPr>
              <a:lnSpc>
                <a:spcPct val="90000"/>
              </a:lnSpc>
              <a:spcBef>
                <a:spcPct val="20000"/>
              </a:spcBef>
              <a:defRPr/>
            </a:pPr>
            <a:r>
              <a:rPr lang="en-US" altLang="ja-JP" sz="1050" dirty="0">
                <a:latin typeface="Times New Roman" pitchFamily="18" charset="0"/>
                <a:ea typeface="ＭＳ ゴシック" pitchFamily="49" charset="-128"/>
              </a:rPr>
              <a:t>"[1926446]</a:t>
            </a:r>
            <a:r>
              <a:rPr lang="en-US" altLang="ja-JP" sz="1050" dirty="0" err="1">
                <a:latin typeface="Times New Roman" pitchFamily="18" charset="0"/>
                <a:ea typeface="ＭＳ ゴシック" pitchFamily="49" charset="-128"/>
              </a:rPr>
              <a:t>LOGTASK.enterSVC</a:t>
            </a:r>
            <a:r>
              <a:rPr lang="en-US" altLang="ja-JP" sz="1050" dirty="0">
                <a:latin typeface="Times New Roman" pitchFamily="18" charset="0"/>
                <a:ea typeface="ＭＳ ゴシック" pitchFamily="49" charset="-128"/>
              </a:rPr>
              <a:t>(</a:t>
            </a:r>
            <a:r>
              <a:rPr lang="en-US" altLang="ja-JP" sz="1050" dirty="0" err="1">
                <a:latin typeface="Times New Roman" pitchFamily="18" charset="0"/>
                <a:ea typeface="ＭＳ ゴシック" pitchFamily="49" charset="-128"/>
              </a:rPr>
              <a:t>ena_int,intno</a:t>
            </a:r>
            <a:r>
              <a:rPr lang="en-US" altLang="ja-JP" sz="1050" dirty="0">
                <a:latin typeface="Times New Roman" pitchFamily="18" charset="0"/>
                <a:ea typeface="ＭＳ ゴシック" pitchFamily="49" charset="-128"/>
              </a:rPr>
              <a:t>=2.)",</a:t>
            </a:r>
            <a:endParaRPr lang="ja-JP" altLang="en-US" sz="1050" dirty="0">
              <a:latin typeface="Times New Roman" pitchFamily="18" charset="0"/>
              <a:ea typeface="ＭＳ ゴシック" pitchFamily="49" charset="-128"/>
            </a:endParaRPr>
          </a:p>
        </p:txBody>
      </p:sp>
      <p:sp>
        <p:nvSpPr>
          <p:cNvPr id="9" name="正方形/長方形 8"/>
          <p:cNvSpPr/>
          <p:nvPr/>
        </p:nvSpPr>
        <p:spPr bwMode="auto">
          <a:xfrm>
            <a:off x="5219700" y="5445125"/>
            <a:ext cx="1296988" cy="792163"/>
          </a:xfrm>
          <a:prstGeom prst="rect">
            <a:avLst/>
          </a:prstGeom>
          <a:solidFill>
            <a:schemeClr val="bg1"/>
          </a:solidFill>
          <a:ln w="9525" cap="flat" cmpd="sng" algn="ctr">
            <a:solidFill>
              <a:srgbClr val="FFC000"/>
            </a:solidFill>
            <a:prstDash val="solid"/>
            <a:round/>
            <a:headEnd type="none" w="med" len="med"/>
            <a:tailEnd type="triangl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r>
              <a:rPr lang="en-US" altLang="ja-JP" sz="1200" dirty="0">
                <a:latin typeface="Times New Roman" pitchFamily="18" charset="0"/>
                <a:ea typeface="ＭＳ ゴシック" pitchFamily="49" charset="-128"/>
              </a:rPr>
              <a:t>task1, 40</a:t>
            </a:r>
          </a:p>
          <a:p>
            <a:pPr>
              <a:lnSpc>
                <a:spcPct val="90000"/>
              </a:lnSpc>
              <a:spcBef>
                <a:spcPct val="20000"/>
              </a:spcBef>
              <a:defRPr/>
            </a:pPr>
            <a:r>
              <a:rPr lang="en-US" altLang="ja-JP" sz="1200" dirty="0">
                <a:latin typeface="Times New Roman" pitchFamily="18" charset="0"/>
                <a:ea typeface="ＭＳ ゴシック" pitchFamily="49" charset="-128"/>
              </a:rPr>
              <a:t>task2, 60</a:t>
            </a:r>
            <a:endParaRPr lang="ja-JP" altLang="en-US" sz="1200" dirty="0">
              <a:latin typeface="Times New Roman" pitchFamily="18" charset="0"/>
              <a:ea typeface="ＭＳ ゴシック" pitchFamily="49" charset="-128"/>
            </a:endParaRPr>
          </a:p>
        </p:txBody>
      </p:sp>
      <p:sp>
        <p:nvSpPr>
          <p:cNvPr id="10" name="スライド番号プレースホルダ 9"/>
          <p:cNvSpPr>
            <a:spLocks noGrp="1"/>
          </p:cNvSpPr>
          <p:nvPr>
            <p:ph type="sldNum" sz="quarter" idx="10"/>
          </p:nvPr>
        </p:nvSpPr>
        <p:spPr/>
        <p:txBody>
          <a:bodyPr/>
          <a:lstStyle/>
          <a:p>
            <a:pPr>
              <a:defRPr/>
            </a:pPr>
            <a:fld id="{2C51242D-C535-4754-B2D4-4FAD870E23EE}" type="slidenum">
              <a:rPr lang="ja-JP" altLang="en-US" smtClean="0"/>
              <a:pPr>
                <a:defRPr/>
              </a:pPr>
              <a:t>29</a:t>
            </a:fld>
            <a:endParaRPr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タイトル 1"/>
          <p:cNvSpPr>
            <a:spLocks noGrp="1"/>
          </p:cNvSpPr>
          <p:nvPr>
            <p:ph type="title"/>
          </p:nvPr>
        </p:nvSpPr>
        <p:spPr/>
        <p:txBody>
          <a:bodyPr/>
          <a:lstStyle/>
          <a:p>
            <a:pPr eaLnBrk="1" hangingPunct="1"/>
            <a:r>
              <a:rPr lang="ja-JP" altLang="en-US" smtClean="0"/>
              <a:t>概要</a:t>
            </a:r>
          </a:p>
        </p:txBody>
      </p:sp>
      <p:sp>
        <p:nvSpPr>
          <p:cNvPr id="6147" name="コンテンツ プレースホルダ 2"/>
          <p:cNvSpPr>
            <a:spLocks noGrp="1"/>
          </p:cNvSpPr>
          <p:nvPr>
            <p:ph idx="1"/>
          </p:nvPr>
        </p:nvSpPr>
        <p:spPr/>
        <p:txBody>
          <a:bodyPr/>
          <a:lstStyle/>
          <a:p>
            <a:pPr eaLnBrk="1" hangingPunct="1"/>
            <a:r>
              <a:rPr lang="ja-JP" altLang="en-US" smtClean="0"/>
              <a:t>トレースログを解析して統計情報を取得・可視化する機能です</a:t>
            </a:r>
            <a:endParaRPr lang="en-US" altLang="ja-JP" smtClean="0"/>
          </a:p>
          <a:p>
            <a:pPr eaLnBrk="1" hangingPunct="1"/>
            <a:r>
              <a:rPr lang="ja-JP" altLang="en-US" smtClean="0"/>
              <a:t>統計情報は、円グラフなどのグラフで可視化されます</a:t>
            </a:r>
            <a:endParaRPr lang="en-US" altLang="ja-JP" smtClean="0"/>
          </a:p>
          <a:p>
            <a:pPr eaLnBrk="1" hangingPunct="1"/>
            <a:r>
              <a:rPr lang="en-US" altLang="ja-JP" smtClean="0"/>
              <a:t>TLV</a:t>
            </a:r>
            <a:r>
              <a:rPr lang="ja-JP" altLang="en-US" smtClean="0"/>
              <a:t>ファイルを出力すれば、ファイルとして統計情報を得られます</a:t>
            </a:r>
            <a:endParaRPr lang="en-US" altLang="ja-JP" smtClean="0"/>
          </a:p>
          <a:p>
            <a:pPr lvl="1" eaLnBrk="1" hangingPunct="1"/>
            <a:endParaRPr lang="en-US" altLang="ja-JP" smtClean="0"/>
          </a:p>
        </p:txBody>
      </p:sp>
      <p:pic>
        <p:nvPicPr>
          <p:cNvPr id="614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2997200"/>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テキスト ボックス 5"/>
          <p:cNvSpPr txBox="1">
            <a:spLocks noChangeArrowheads="1"/>
          </p:cNvSpPr>
          <p:nvPr/>
        </p:nvSpPr>
        <p:spPr bwMode="auto">
          <a:xfrm>
            <a:off x="2555875" y="5949950"/>
            <a:ext cx="33924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latin typeface="MeiryoKe_PGothic" pitchFamily="50" charset="-128"/>
                <a:ea typeface="MeiryoKe_PGothic" pitchFamily="50" charset="-128"/>
              </a:rPr>
              <a:t>例：タスクの</a:t>
            </a:r>
            <a:r>
              <a:rPr lang="en-US" altLang="ja-JP">
                <a:latin typeface="MeiryoKe_PGothic" pitchFamily="50" charset="-128"/>
                <a:ea typeface="MeiryoKe_PGothic" pitchFamily="50" charset="-128"/>
              </a:rPr>
              <a:t>CPU</a:t>
            </a:r>
            <a:r>
              <a:rPr lang="ja-JP" altLang="en-US">
                <a:latin typeface="MeiryoKe_PGothic" pitchFamily="50" charset="-128"/>
                <a:ea typeface="MeiryoKe_PGothic" pitchFamily="50" charset="-128"/>
              </a:rPr>
              <a:t>利用率の可視化</a:t>
            </a:r>
          </a:p>
        </p:txBody>
      </p:sp>
      <p:sp>
        <p:nvSpPr>
          <p:cNvPr id="6" name="スライド番号プレースホルダ 5"/>
          <p:cNvSpPr>
            <a:spLocks noGrp="1"/>
          </p:cNvSpPr>
          <p:nvPr>
            <p:ph type="sldNum" sz="quarter" idx="10"/>
          </p:nvPr>
        </p:nvSpPr>
        <p:spPr/>
        <p:txBody>
          <a:bodyPr/>
          <a:lstStyle/>
          <a:p>
            <a:pPr>
              <a:defRPr/>
            </a:pPr>
            <a:fld id="{69347D53-0A9E-4361-8654-0F590F704578}" type="slidenum">
              <a:rPr lang="ja-JP" altLang="en-US" smtClean="0"/>
              <a:pPr>
                <a:defRPr/>
              </a:pPr>
              <a:t>3</a:t>
            </a:fld>
            <a:endParaRPr lang="ja-JP"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lstStyle/>
          <a:p>
            <a:r>
              <a:rPr lang="ja-JP" altLang="en-US" smtClean="0"/>
              <a:t>統計情報ファイル入力モード</a:t>
            </a:r>
          </a:p>
        </p:txBody>
      </p:sp>
      <p:sp>
        <p:nvSpPr>
          <p:cNvPr id="33795" name="コンテンツ プレースホルダ 4"/>
          <p:cNvSpPr>
            <a:spLocks noGrp="1"/>
          </p:cNvSpPr>
          <p:nvPr>
            <p:ph idx="1"/>
          </p:nvPr>
        </p:nvSpPr>
        <p:spPr/>
        <p:txBody>
          <a:bodyPr/>
          <a:lstStyle/>
          <a:p>
            <a:pPr>
              <a:buFont typeface="Wingdings" pitchFamily="2" charset="2"/>
              <a:buNone/>
            </a:pPr>
            <a:r>
              <a:rPr lang="ja-JP" altLang="en-US" b="1" u="sng" smtClean="0"/>
              <a:t>概要</a:t>
            </a:r>
            <a:endParaRPr lang="en-US" altLang="ja-JP" b="1" u="sng" smtClean="0"/>
          </a:p>
          <a:p>
            <a:r>
              <a:rPr lang="ja-JP" altLang="en-US" smtClean="0"/>
              <a:t>手元にある統計情報ファイルを入力するモード</a:t>
            </a:r>
            <a:endParaRPr lang="en-US" altLang="ja-JP" smtClean="0"/>
          </a:p>
          <a:p>
            <a:endParaRPr lang="en-US" altLang="ja-JP" smtClean="0"/>
          </a:p>
          <a:p>
            <a:pPr>
              <a:buFont typeface="Wingdings" pitchFamily="2" charset="2"/>
              <a:buNone/>
            </a:pPr>
            <a:r>
              <a:rPr lang="ja-JP" altLang="en-US" b="1" u="sng" smtClean="0"/>
              <a:t>利用可能な入力方法</a:t>
            </a:r>
            <a:endParaRPr lang="en-US" altLang="ja-JP" b="1" u="sng" smtClean="0"/>
          </a:p>
          <a:p>
            <a:r>
              <a:rPr lang="ja-JP" altLang="en-US" smtClean="0"/>
              <a:t>統計情報ファイルの絶対パス指定</a:t>
            </a:r>
            <a:endParaRPr lang="en-US" altLang="ja-JP" smtClean="0"/>
          </a:p>
          <a:p>
            <a:r>
              <a:rPr lang="ja-JP" altLang="en-US" smtClean="0"/>
              <a:t>統計情報ファイルの内容をルールファイル内に記述</a:t>
            </a:r>
            <a:endParaRPr lang="en-US" altLang="ja-JP" smtClean="0"/>
          </a:p>
          <a:p>
            <a:endParaRPr lang="en-US" altLang="ja-JP" smtClean="0"/>
          </a:p>
          <a:p>
            <a:pPr>
              <a:buFont typeface="Wingdings" pitchFamily="2" charset="2"/>
              <a:buNone/>
            </a:pPr>
            <a:r>
              <a:rPr lang="ja-JP" altLang="en-US" b="1" u="sng" smtClean="0"/>
              <a:t>注意事項</a:t>
            </a:r>
            <a:endParaRPr lang="en-US" altLang="ja-JP" b="1" u="sng" smtClean="0"/>
          </a:p>
          <a:p>
            <a:r>
              <a:rPr lang="ja-JP" altLang="en-US" smtClean="0"/>
              <a:t>このモードで作成される統計情報ファイルの統計情報名は、指定した統計情報ファイルにある統計情報名ではなく、このモードを指定した統計情報生成ルール名が適用されます。そのため、このモードで入力した統計情報ファイルと、それをもとに作成した統計情報ファイルでは、統計情報名が異なる場合があります。</a:t>
            </a:r>
          </a:p>
        </p:txBody>
      </p:sp>
      <p:sp>
        <p:nvSpPr>
          <p:cNvPr id="4" name="スライド番号プレースホルダ 3"/>
          <p:cNvSpPr>
            <a:spLocks noGrp="1"/>
          </p:cNvSpPr>
          <p:nvPr>
            <p:ph type="sldNum" sz="quarter" idx="10"/>
          </p:nvPr>
        </p:nvSpPr>
        <p:spPr/>
        <p:txBody>
          <a:bodyPr/>
          <a:lstStyle/>
          <a:p>
            <a:pPr>
              <a:defRPr/>
            </a:pPr>
            <a:fld id="{1DDD3A4F-1452-48EE-AFEF-070C187F322A}" type="slidenum">
              <a:rPr lang="ja-JP" altLang="en-US" smtClean="0"/>
              <a:pPr>
                <a:defRPr/>
              </a:pPr>
              <a:t>30</a:t>
            </a:fld>
            <a:endParaRPr lang="ja-JP"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タイトル 1"/>
          <p:cNvSpPr>
            <a:spLocks noGrp="1"/>
          </p:cNvSpPr>
          <p:nvPr>
            <p:ph type="title"/>
          </p:nvPr>
        </p:nvSpPr>
        <p:spPr/>
        <p:txBody>
          <a:bodyPr/>
          <a:lstStyle/>
          <a:p>
            <a:r>
              <a:rPr lang="ja-JP" altLang="en-US" smtClean="0"/>
              <a:t>統計情報ファイル入力モード</a:t>
            </a:r>
          </a:p>
        </p:txBody>
      </p:sp>
      <p:sp>
        <p:nvSpPr>
          <p:cNvPr id="34819" name="コンテンツ プレースホルダ 4"/>
          <p:cNvSpPr>
            <a:spLocks noGrp="1"/>
          </p:cNvSpPr>
          <p:nvPr>
            <p:ph sz="half" idx="1"/>
          </p:nvPr>
        </p:nvSpPr>
        <p:spPr/>
        <p:txBody>
          <a:bodyPr/>
          <a:lstStyle/>
          <a:p>
            <a:pPr>
              <a:buFont typeface="Wingdings" pitchFamily="2" charset="2"/>
              <a:buNone/>
            </a:pPr>
            <a:r>
              <a:rPr lang="ja-JP" altLang="en-US" b="1" u="sng" smtClean="0"/>
              <a:t>統計情報生成ルール上の扱い</a:t>
            </a:r>
            <a:endParaRPr lang="en-US" altLang="ja-JP" b="1" u="sng" smtClean="0"/>
          </a:p>
          <a:p>
            <a:pPr lvl="1"/>
            <a:r>
              <a:rPr lang="en-US" altLang="ja-JP" smtClean="0"/>
              <a:t>Mode</a:t>
            </a:r>
            <a:r>
              <a:rPr lang="ja-JP" altLang="en-US" smtClean="0"/>
              <a:t>指定：</a:t>
            </a:r>
            <a:r>
              <a:rPr lang="en-US" altLang="ja-JP" smtClean="0"/>
              <a:t>Input</a:t>
            </a:r>
          </a:p>
          <a:p>
            <a:pPr lvl="1"/>
            <a:r>
              <a:rPr lang="ja-JP" altLang="en-US" smtClean="0"/>
              <a:t>ルール記述：</a:t>
            </a:r>
            <a:r>
              <a:rPr lang="en-US" altLang="ja-JP" smtClean="0">
                <a:hlinkClick r:id="rId2" action="ppaction://hlinksldjump"/>
              </a:rPr>
              <a:t>InputRule</a:t>
            </a:r>
            <a:endParaRPr lang="en-US" altLang="ja-JP" smtClean="0"/>
          </a:p>
          <a:p>
            <a:endParaRPr lang="en-US" altLang="ja-JP" smtClean="0"/>
          </a:p>
          <a:p>
            <a:pPr>
              <a:buFont typeface="Wingdings" pitchFamily="2" charset="2"/>
              <a:buNone/>
            </a:pPr>
            <a:r>
              <a:rPr lang="ja-JP" altLang="en-US" b="1" u="sng" smtClean="0"/>
              <a:t>対象ファイル</a:t>
            </a:r>
            <a:endParaRPr lang="en-US" altLang="ja-JP" b="1" u="sng" smtClean="0"/>
          </a:p>
          <a:p>
            <a:pPr lvl="1"/>
            <a:r>
              <a:rPr lang="ja-JP" altLang="en-US" smtClean="0"/>
              <a:t>統計情報ファイル</a:t>
            </a:r>
            <a:endParaRPr lang="en-US" altLang="ja-JP" smtClean="0"/>
          </a:p>
          <a:p>
            <a:pPr lvl="1"/>
            <a:endParaRPr lang="ja-JP" altLang="en-US" smtClean="0"/>
          </a:p>
        </p:txBody>
      </p:sp>
      <p:sp>
        <p:nvSpPr>
          <p:cNvPr id="34820" name="コンテンツ プレースホルダ 5"/>
          <p:cNvSpPr>
            <a:spLocks noGrp="1"/>
          </p:cNvSpPr>
          <p:nvPr>
            <p:ph sz="half" idx="2"/>
          </p:nvPr>
        </p:nvSpPr>
        <p:spPr/>
        <p:txBody>
          <a:bodyPr/>
          <a:lstStyle/>
          <a:p>
            <a:pPr>
              <a:buFont typeface="Wingdings" pitchFamily="2" charset="2"/>
              <a:buNone/>
            </a:pPr>
            <a:r>
              <a:rPr lang="ja-JP" altLang="en-US" b="1" u="sng" smtClean="0"/>
              <a:t>主な利用目的</a:t>
            </a:r>
            <a:endParaRPr lang="en-US" altLang="ja-JP" b="1" u="sng" smtClean="0"/>
          </a:p>
          <a:p>
            <a:pPr lvl="1"/>
            <a:r>
              <a:rPr lang="ja-JP" altLang="en-US" smtClean="0"/>
              <a:t>以前の結果の再利用をしたい</a:t>
            </a:r>
            <a:endParaRPr lang="en-US" altLang="ja-JP" smtClean="0"/>
          </a:p>
          <a:p>
            <a:pPr lvl="1"/>
            <a:r>
              <a:rPr lang="ja-JP" altLang="en-US" smtClean="0"/>
              <a:t>他のログで得た統計情報を一緒に表示したい</a:t>
            </a:r>
            <a:endParaRPr lang="en-US" altLang="ja-JP" smtClean="0"/>
          </a:p>
        </p:txBody>
      </p:sp>
      <p:sp>
        <p:nvSpPr>
          <p:cNvPr id="5" name="スライド番号プレースホルダ 4"/>
          <p:cNvSpPr>
            <a:spLocks noGrp="1"/>
          </p:cNvSpPr>
          <p:nvPr>
            <p:ph type="sldNum" sz="quarter" idx="10"/>
          </p:nvPr>
        </p:nvSpPr>
        <p:spPr/>
        <p:txBody>
          <a:bodyPr/>
          <a:lstStyle/>
          <a:p>
            <a:pPr>
              <a:defRPr/>
            </a:pPr>
            <a:fld id="{5487B097-C950-4509-8CF1-7FAFF0AE502A}" type="slidenum">
              <a:rPr lang="ja-JP" altLang="en-US" smtClean="0"/>
              <a:pPr>
                <a:defRPr/>
              </a:pPr>
              <a:t>31</a:t>
            </a:fld>
            <a:endParaRPr lang="ja-JP"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pPr>
              <a:defRPr/>
            </a:pPr>
            <a:r>
              <a:rPr lang="ja-JP" altLang="en-US" dirty="0" smtClean="0"/>
              <a:t>ファイルフォーマット</a:t>
            </a:r>
            <a:endParaRPr lang="ja-JP" altLang="en-US" dirty="0"/>
          </a:p>
        </p:txBody>
      </p:sp>
      <p:sp>
        <p:nvSpPr>
          <p:cNvPr id="35843" name="テキスト プレースホルダ 5"/>
          <p:cNvSpPr>
            <a:spLocks noGrp="1"/>
          </p:cNvSpPr>
          <p:nvPr>
            <p:ph type="body" idx="1"/>
          </p:nvPr>
        </p:nvSpPr>
        <p:spPr/>
        <p:txBody>
          <a:bodyPr/>
          <a:lstStyle/>
          <a:p>
            <a:endParaRPr lang="ja-JP" altLang="en-US" smtClean="0"/>
          </a:p>
        </p:txBody>
      </p:sp>
      <p:sp>
        <p:nvSpPr>
          <p:cNvPr id="4" name="スライド番号プレースホルダ 3"/>
          <p:cNvSpPr>
            <a:spLocks noGrp="1"/>
          </p:cNvSpPr>
          <p:nvPr>
            <p:ph type="sldNum" sz="quarter" idx="10"/>
          </p:nvPr>
        </p:nvSpPr>
        <p:spPr/>
        <p:txBody>
          <a:bodyPr/>
          <a:lstStyle/>
          <a:p>
            <a:pPr>
              <a:defRPr/>
            </a:pPr>
            <a:fld id="{64AB4F0E-01CB-4885-A92D-CD61F0E487AD}" type="slidenum">
              <a:rPr lang="ja-JP" altLang="en-US" smtClean="0"/>
              <a:pPr>
                <a:defRPr/>
              </a:pPr>
              <a:t>32</a:t>
            </a:fld>
            <a:endParaRPr lang="ja-JP"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タイトル 1"/>
          <p:cNvSpPr>
            <a:spLocks noGrp="1"/>
          </p:cNvSpPr>
          <p:nvPr>
            <p:ph type="title"/>
          </p:nvPr>
        </p:nvSpPr>
        <p:spPr>
          <a:xfrm>
            <a:off x="179388" y="228600"/>
            <a:ext cx="8709025" cy="457200"/>
          </a:xfrm>
        </p:spPr>
        <p:txBody>
          <a:bodyPr/>
          <a:lstStyle/>
          <a:p>
            <a:r>
              <a:rPr lang="ja-JP" altLang="en-US" smtClean="0"/>
              <a:t>本機能が扱う全ファイルフォーマット共通注意事項</a:t>
            </a:r>
          </a:p>
        </p:txBody>
      </p:sp>
      <p:sp>
        <p:nvSpPr>
          <p:cNvPr id="3" name="コンテンツ プレースホルダ 2"/>
          <p:cNvSpPr>
            <a:spLocks noGrp="1"/>
          </p:cNvSpPr>
          <p:nvPr>
            <p:ph idx="1"/>
          </p:nvPr>
        </p:nvSpPr>
        <p:spPr/>
        <p:txBody>
          <a:bodyPr/>
          <a:lstStyle/>
          <a:p>
            <a:pPr>
              <a:defRPr/>
            </a:pPr>
            <a:r>
              <a:rPr lang="ja-JP" altLang="en-US" dirty="0" smtClean="0"/>
              <a:t>日本語を扱う際には、文字コードを</a:t>
            </a:r>
            <a:r>
              <a:rPr lang="en-US" altLang="ja-JP" b="1" dirty="0" smtClean="0"/>
              <a:t>UTF-8</a:t>
            </a:r>
            <a:r>
              <a:rPr lang="ja-JP" altLang="en-US" dirty="0" err="1" smtClean="0"/>
              <a:t>で保</a:t>
            </a:r>
            <a:r>
              <a:rPr lang="ja-JP" altLang="en-US" dirty="0" smtClean="0"/>
              <a:t>存したファイルを使用してください。</a:t>
            </a:r>
            <a:endParaRPr lang="en-US" altLang="ja-JP" dirty="0" smtClean="0"/>
          </a:p>
          <a:p>
            <a:pPr>
              <a:defRPr/>
            </a:pPr>
            <a:endParaRPr lang="en-US" altLang="ja-JP" dirty="0" smtClean="0"/>
          </a:p>
          <a:p>
            <a:pPr>
              <a:defRPr/>
            </a:pPr>
            <a:r>
              <a:rPr lang="ja-JP" altLang="en-US" dirty="0" smtClean="0"/>
              <a:t>次ページ以降で紹介するフォーマットには、便宜上、コメント行として「</a:t>
            </a:r>
            <a:r>
              <a:rPr lang="ja-JP" altLang="en-US" dirty="0" smtClean="0">
                <a:solidFill>
                  <a:schemeClr val="accent6"/>
                </a:solidFill>
              </a:rPr>
              <a:t>＃～</a:t>
            </a:r>
            <a:r>
              <a:rPr lang="ja-JP" altLang="en-US" dirty="0" smtClean="0"/>
              <a:t>」という表現を使用しています。しかし、</a:t>
            </a:r>
            <a:r>
              <a:rPr lang="en-US" altLang="ja-JP" dirty="0" smtClean="0"/>
              <a:t>JSON</a:t>
            </a:r>
            <a:r>
              <a:rPr lang="ja-JP" altLang="en-US" dirty="0" smtClean="0"/>
              <a:t>形式ではこのようなコメントは非対応なので、実際に記述するとエラーになります。</a:t>
            </a:r>
            <a:endParaRPr lang="en-US" altLang="ja-JP" dirty="0" smtClean="0"/>
          </a:p>
          <a:p>
            <a:pPr>
              <a:defRPr/>
            </a:pPr>
            <a:endParaRPr lang="en-US" altLang="ja-JP" dirty="0" smtClean="0"/>
          </a:p>
          <a:p>
            <a:pPr>
              <a:defRPr/>
            </a:pPr>
            <a:endParaRPr lang="ja-JP" altLang="en-US" dirty="0"/>
          </a:p>
        </p:txBody>
      </p:sp>
      <p:sp>
        <p:nvSpPr>
          <p:cNvPr id="4" name="スライド番号プレースホルダ 3"/>
          <p:cNvSpPr>
            <a:spLocks noGrp="1"/>
          </p:cNvSpPr>
          <p:nvPr>
            <p:ph type="sldNum" sz="quarter" idx="10"/>
          </p:nvPr>
        </p:nvSpPr>
        <p:spPr/>
        <p:txBody>
          <a:bodyPr/>
          <a:lstStyle/>
          <a:p>
            <a:pPr>
              <a:defRPr/>
            </a:pPr>
            <a:fld id="{7562C557-441A-4455-A5E0-6CA5336DDC3B}" type="slidenum">
              <a:rPr lang="ja-JP" altLang="en-US" smtClean="0"/>
              <a:pPr>
                <a:defRPr/>
              </a:pPr>
              <a:t>33</a:t>
            </a:fld>
            <a:endParaRPr lang="ja-JP"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p:txBody>
          <a:bodyPr/>
          <a:lstStyle/>
          <a:p>
            <a:pPr eaLnBrk="1" hangingPunct="1"/>
            <a:r>
              <a:rPr lang="ja-JP" altLang="en-US" smtClean="0"/>
              <a:t>統計情報生成ルールファイルフォーマット</a:t>
            </a:r>
          </a:p>
        </p:txBody>
      </p:sp>
      <p:sp>
        <p:nvSpPr>
          <p:cNvPr id="37891" name="コンテンツ プレースホルダ 2"/>
          <p:cNvSpPr>
            <a:spLocks noGrp="1"/>
          </p:cNvSpPr>
          <p:nvPr>
            <p:ph idx="1"/>
          </p:nvPr>
        </p:nvSpPr>
        <p:spPr/>
        <p:txBody>
          <a:bodyPr/>
          <a:lstStyle/>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a:t>
            </a: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  “</a:t>
            </a:r>
            <a:r>
              <a:rPr lang="ja-JP" altLang="en-US" sz="1400" smtClean="0"/>
              <a:t>統計情報生成ルール</a:t>
            </a:r>
            <a:r>
              <a:rPr lang="ja-JP" altLang="en-US" sz="1400" smtClean="0">
                <a:solidFill>
                  <a:srgbClr val="000000"/>
                </a:solidFill>
                <a:latin typeface="MeiryoKe_Gothic" pitchFamily="49" charset="-128"/>
                <a:ea typeface="MeiryoKe_Gothic" pitchFamily="49" charset="-128"/>
              </a:rPr>
              <a:t>名</a:t>
            </a:r>
            <a:r>
              <a:rPr lang="en-US" altLang="ja-JP" sz="1400" smtClean="0">
                <a:solidFill>
                  <a:srgbClr val="000000"/>
                </a:solidFill>
                <a:latin typeface="MeiryoKe_Gothic" pitchFamily="49" charset="-128"/>
                <a:ea typeface="MeiryoKe_Gothic" pitchFamily="49" charset="-128"/>
              </a:rPr>
              <a:t>”: {</a:t>
            </a: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    “Setting”: {</a:t>
            </a:r>
            <a:r>
              <a:rPr lang="ja-JP" altLang="en-US" sz="1400" smtClean="0">
                <a:solidFill>
                  <a:srgbClr val="000000"/>
                </a:solidFill>
                <a:latin typeface="MeiryoKe_Gothic" pitchFamily="49" charset="-128"/>
                <a:ea typeface="MeiryoKe_Gothic" pitchFamily="49" charset="-128"/>
              </a:rPr>
              <a:t>　「</a:t>
            </a:r>
            <a:r>
              <a:rPr lang="en-US" altLang="ja-JP" sz="1400" smtClean="0">
                <a:solidFill>
                  <a:srgbClr val="000000"/>
                </a:solidFill>
                <a:latin typeface="MeiryoKe_Gothic" pitchFamily="49" charset="-128"/>
                <a:ea typeface="MeiryoKe_Gothic" pitchFamily="49" charset="-128"/>
                <a:hlinkClick r:id="rId2" action="ppaction://hlinksldjump"/>
              </a:rPr>
              <a:t>Setting</a:t>
            </a:r>
            <a:r>
              <a:rPr lang="ja-JP" altLang="en-US" sz="1400" smtClean="0">
                <a:solidFill>
                  <a:srgbClr val="000000"/>
                </a:solidFill>
                <a:latin typeface="MeiryoKe_Gothic" pitchFamily="49" charset="-128"/>
                <a:ea typeface="MeiryoKe_Gothic" pitchFamily="49" charset="-128"/>
                <a:hlinkClick r:id="rId2" action="ppaction://hlinksldjump"/>
              </a:rPr>
              <a:t>のフォーマット</a:t>
            </a:r>
            <a:r>
              <a:rPr lang="ja-JP" altLang="en-US" sz="1400" smtClean="0">
                <a:solidFill>
                  <a:srgbClr val="000000"/>
                </a:solidFill>
                <a:latin typeface="MeiryoKe_Gothic" pitchFamily="49" charset="-128"/>
                <a:ea typeface="MeiryoKe_Gothic" pitchFamily="49" charset="-128"/>
              </a:rPr>
              <a:t>」参照　</a:t>
            </a:r>
            <a:r>
              <a:rPr lang="en-US" altLang="ja-JP" sz="1400" smtClean="0">
                <a:solidFill>
                  <a:srgbClr val="000000"/>
                </a:solidFill>
                <a:latin typeface="MeiryoKe_Gothic" pitchFamily="49" charset="-128"/>
                <a:ea typeface="MeiryoKe_Gothic" pitchFamily="49" charset="-128"/>
              </a:rPr>
              <a:t>},</a:t>
            </a:r>
            <a:r>
              <a:rPr lang="ja-JP" altLang="en-US" sz="1400" smtClean="0">
                <a:solidFill>
                  <a:srgbClr val="2D2DB9"/>
                </a:solidFill>
                <a:latin typeface="MeiryoKe_Gothic" pitchFamily="49" charset="-128"/>
                <a:ea typeface="MeiryoKe_Gothic" pitchFamily="49" charset="-128"/>
              </a:rPr>
              <a:t> ＃省略時：</a:t>
            </a:r>
            <a:r>
              <a:rPr lang="en-US" altLang="ja-JP" sz="1400" smtClean="0">
                <a:solidFill>
                  <a:srgbClr val="2D2DB9"/>
                </a:solidFill>
                <a:latin typeface="MeiryoKe_Gothic" pitchFamily="49" charset="-128"/>
                <a:ea typeface="MeiryoKe_Gothic" pitchFamily="49" charset="-128"/>
              </a:rPr>
              <a:t>Setting</a:t>
            </a:r>
            <a:r>
              <a:rPr lang="ja-JP" altLang="en-US" sz="1400" smtClean="0">
                <a:solidFill>
                  <a:srgbClr val="2D2DB9"/>
                </a:solidFill>
                <a:latin typeface="MeiryoKe_Gothic" pitchFamily="49" charset="-128"/>
                <a:ea typeface="MeiryoKe_Gothic" pitchFamily="49" charset="-128"/>
              </a:rPr>
              <a:t>内全てが省略時設定</a:t>
            </a:r>
            <a:endParaRPr lang="en-US" altLang="ja-JP" sz="1400" smtClean="0">
              <a:solidFill>
                <a:srgbClr val="000000"/>
              </a:solidFill>
              <a:latin typeface="MeiryoKe_Gothic" pitchFamily="49" charset="-128"/>
              <a:ea typeface="MeiryoKe_Gothic" pitchFamily="49" charset="-128"/>
            </a:endParaRP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    “Mode”:”</a:t>
            </a:r>
            <a:r>
              <a:rPr lang="ja-JP" altLang="en-US" sz="1400" smtClean="0">
                <a:solidFill>
                  <a:srgbClr val="000000"/>
                </a:solidFill>
                <a:latin typeface="MeiryoKe_Gothic" pitchFamily="49" charset="-128"/>
                <a:ea typeface="MeiryoKe_Gothic" pitchFamily="49" charset="-128"/>
              </a:rPr>
              <a:t>生成モード</a:t>
            </a:r>
            <a:r>
              <a:rPr lang="en-US" altLang="ja-JP" sz="1400" smtClean="0">
                <a:solidFill>
                  <a:srgbClr val="000000"/>
                </a:solidFill>
                <a:latin typeface="MeiryoKe_Gothic" pitchFamily="49" charset="-128"/>
                <a:ea typeface="MeiryoKe_Gothic" pitchFamily="49" charset="-128"/>
              </a:rPr>
              <a:t>”</a:t>
            </a:r>
            <a:r>
              <a:rPr lang="ja-JP" altLang="en-US" sz="1400" smtClean="0">
                <a:solidFill>
                  <a:srgbClr val="2D2DB9"/>
                </a:solidFill>
                <a:latin typeface="MeiryoKe_Gothic" pitchFamily="49" charset="-128"/>
                <a:ea typeface="MeiryoKe_Gothic" pitchFamily="49" charset="-128"/>
              </a:rPr>
              <a:t>＃</a:t>
            </a:r>
            <a:r>
              <a:rPr lang="en-US" altLang="ja-JP" sz="1400" smtClean="0">
                <a:solidFill>
                  <a:srgbClr val="2D2DB9"/>
                </a:solidFill>
                <a:latin typeface="MeiryoKe_Gothic" pitchFamily="49" charset="-128"/>
                <a:ea typeface="MeiryoKe_Gothic" pitchFamily="49" charset="-128"/>
                <a:hlinkClick r:id="rId3" action="ppaction://hlinksldjump"/>
              </a:rPr>
              <a:t>”Regexp”:</a:t>
            </a:r>
            <a:r>
              <a:rPr lang="ja-JP" altLang="en-US" sz="1400" smtClean="0">
                <a:solidFill>
                  <a:srgbClr val="2D2DB9"/>
                </a:solidFill>
                <a:latin typeface="MeiryoKe_Gothic" pitchFamily="49" charset="-128"/>
                <a:ea typeface="MeiryoKe_Gothic" pitchFamily="49" charset="-128"/>
                <a:hlinkClick r:id="rId3" action="ppaction://hlinksldjump"/>
              </a:rPr>
              <a:t>データ読み取りモード</a:t>
            </a:r>
            <a:r>
              <a:rPr lang="ja-JP" altLang="en-US" sz="1400" smtClean="0">
                <a:solidFill>
                  <a:srgbClr val="2D2DB9"/>
                </a:solidFill>
                <a:latin typeface="MeiryoKe_Gothic" pitchFamily="49" charset="-128"/>
                <a:ea typeface="MeiryoKe_Gothic" pitchFamily="49" charset="-128"/>
              </a:rPr>
              <a:t>、</a:t>
            </a:r>
            <a:r>
              <a:rPr lang="en-US" altLang="ja-JP" sz="1400" smtClean="0">
                <a:solidFill>
                  <a:srgbClr val="2D2DB9"/>
                </a:solidFill>
                <a:latin typeface="MeiryoKe_Gothic" pitchFamily="49" charset="-128"/>
                <a:ea typeface="MeiryoKe_Gothic" pitchFamily="49" charset="-128"/>
                <a:hlinkClick r:id="rId4" action="ppaction://hlinksldjump"/>
              </a:rPr>
              <a:t>”Basic”:</a:t>
            </a:r>
            <a:r>
              <a:rPr lang="ja-JP" altLang="en-US" sz="1400" smtClean="0">
                <a:solidFill>
                  <a:srgbClr val="2D2DB9"/>
                </a:solidFill>
                <a:latin typeface="MeiryoKe_Gothic" pitchFamily="49" charset="-128"/>
                <a:ea typeface="MeiryoKe_Gothic" pitchFamily="49" charset="-128"/>
                <a:hlinkClick r:id="rId4" action="ppaction://hlinksldjump"/>
              </a:rPr>
              <a:t>基本解析モード</a:t>
            </a:r>
            <a:r>
              <a:rPr lang="ja-JP" altLang="en-US" sz="1400" smtClean="0">
                <a:solidFill>
                  <a:srgbClr val="2D2DB9"/>
                </a:solidFill>
                <a:latin typeface="MeiryoKe_Gothic" pitchFamily="49" charset="-128"/>
                <a:ea typeface="MeiryoKe_Gothic" pitchFamily="49" charset="-128"/>
              </a:rPr>
              <a:t>、</a:t>
            </a:r>
            <a:endParaRPr lang="en-US" altLang="ja-JP" sz="1400" smtClean="0">
              <a:solidFill>
                <a:srgbClr val="2D2DB9"/>
              </a:solidFill>
              <a:latin typeface="MeiryoKe_Gothic" pitchFamily="49" charset="-128"/>
              <a:ea typeface="MeiryoKe_Gothic" pitchFamily="49" charset="-128"/>
            </a:endParaRPr>
          </a:p>
          <a:p>
            <a:pPr eaLnBrk="1" hangingPunct="1">
              <a:buFont typeface="Wingdings" pitchFamily="2" charset="2"/>
              <a:buNone/>
            </a:pPr>
            <a:r>
              <a:rPr lang="ja-JP" altLang="en-US" sz="1400" smtClean="0">
                <a:solidFill>
                  <a:srgbClr val="2D2DB9"/>
                </a:solidFill>
                <a:latin typeface="MeiryoKe_Gothic" pitchFamily="49" charset="-128"/>
                <a:ea typeface="MeiryoKe_Gothic" pitchFamily="49" charset="-128"/>
              </a:rPr>
              <a:t>　　　　　　 　　　＃</a:t>
            </a:r>
            <a:r>
              <a:rPr lang="en-US" altLang="ja-JP" sz="1400" smtClean="0">
                <a:solidFill>
                  <a:srgbClr val="2D2DB9"/>
                </a:solidFill>
                <a:latin typeface="MeiryoKe_Gothic" pitchFamily="49" charset="-128"/>
                <a:ea typeface="MeiryoKe_Gothic" pitchFamily="49" charset="-128"/>
                <a:hlinkClick r:id="rId5" action="ppaction://hlinksldjump"/>
              </a:rPr>
              <a:t>”Script”:</a:t>
            </a:r>
            <a:r>
              <a:rPr lang="ja-JP" altLang="en-US" sz="1400" smtClean="0">
                <a:solidFill>
                  <a:srgbClr val="2D2DB9"/>
                </a:solidFill>
                <a:latin typeface="MeiryoKe_Gothic" pitchFamily="49" charset="-128"/>
                <a:ea typeface="MeiryoKe_Gothic" pitchFamily="49" charset="-128"/>
                <a:hlinkClick r:id="rId5" action="ppaction://hlinksldjump"/>
              </a:rPr>
              <a:t>スクリプト拡張モード</a:t>
            </a:r>
            <a:r>
              <a:rPr lang="ja-JP" altLang="en-US" sz="1400" smtClean="0">
                <a:solidFill>
                  <a:srgbClr val="2D2DB9"/>
                </a:solidFill>
                <a:latin typeface="MeiryoKe_Gothic" pitchFamily="49" charset="-128"/>
                <a:ea typeface="MeiryoKe_Gothic" pitchFamily="49" charset="-128"/>
              </a:rPr>
              <a:t>、</a:t>
            </a:r>
            <a:r>
              <a:rPr lang="en-US" altLang="ja-JP" sz="1400" smtClean="0">
                <a:solidFill>
                  <a:srgbClr val="2D2DB9"/>
                </a:solidFill>
                <a:latin typeface="MeiryoKe_Gothic" pitchFamily="49" charset="-128"/>
                <a:ea typeface="MeiryoKe_Gothic" pitchFamily="49" charset="-128"/>
                <a:hlinkClick r:id="rId6" action="ppaction://hlinksldjump"/>
              </a:rPr>
              <a:t>”Input”:</a:t>
            </a:r>
            <a:r>
              <a:rPr lang="ja-JP" altLang="en-US" sz="1400" smtClean="0">
                <a:solidFill>
                  <a:srgbClr val="2D2DB9"/>
                </a:solidFill>
                <a:latin typeface="MeiryoKe_Gothic" pitchFamily="49" charset="-128"/>
                <a:ea typeface="MeiryoKe_Gothic" pitchFamily="49" charset="-128"/>
                <a:hlinkClick r:id="rId6" action="ppaction://hlinksldjump"/>
              </a:rPr>
              <a:t>統計情報ファイル入力モード</a:t>
            </a:r>
            <a:endParaRPr lang="en-US" altLang="ja-JP" sz="1400" smtClean="0">
              <a:solidFill>
                <a:srgbClr val="2D2DB9"/>
              </a:solidFill>
              <a:latin typeface="MeiryoKe_Gothic" pitchFamily="49" charset="-128"/>
              <a:ea typeface="MeiryoKe_Gothic" pitchFamily="49" charset="-128"/>
            </a:endParaRPr>
          </a:p>
          <a:p>
            <a:pPr eaLnBrk="1" hangingPunct="1">
              <a:buFont typeface="Wingdings" pitchFamily="2" charset="2"/>
              <a:buNone/>
            </a:pPr>
            <a:r>
              <a:rPr lang="ja-JP" altLang="en-US" sz="1400" smtClean="0">
                <a:solidFill>
                  <a:srgbClr val="2D2DB9"/>
                </a:solidFill>
                <a:latin typeface="MeiryoKe_Gothic" pitchFamily="49" charset="-128"/>
                <a:ea typeface="MeiryoKe_Gothic" pitchFamily="49" charset="-128"/>
              </a:rPr>
              <a:t>　　　　　　 　　　＃省略すると</a:t>
            </a:r>
            <a:r>
              <a:rPr lang="ja-JP" altLang="en-US" sz="1400" smtClean="0">
                <a:solidFill>
                  <a:srgbClr val="FF0000"/>
                </a:solidFill>
                <a:latin typeface="MeiryoKe_Gothic" pitchFamily="49" charset="-128"/>
                <a:ea typeface="MeiryoKe_Gothic" pitchFamily="49" charset="-128"/>
              </a:rPr>
              <a:t>エラー</a:t>
            </a:r>
            <a:r>
              <a:rPr lang="ja-JP" altLang="en-US" sz="1400" smtClean="0">
                <a:solidFill>
                  <a:srgbClr val="2D2DB9"/>
                </a:solidFill>
                <a:latin typeface="MeiryoKe_Gothic" pitchFamily="49" charset="-128"/>
                <a:ea typeface="MeiryoKe_Gothic" pitchFamily="49" charset="-128"/>
              </a:rPr>
              <a:t>になります</a:t>
            </a:r>
            <a:endParaRPr lang="en-US" altLang="ja-JP" sz="1400" smtClean="0">
              <a:solidFill>
                <a:srgbClr val="2D2DB9"/>
              </a:solidFill>
              <a:latin typeface="MeiryoKe_Gothic" pitchFamily="49" charset="-128"/>
              <a:ea typeface="MeiryoKe_Gothic" pitchFamily="49" charset="-128"/>
            </a:endParaRP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    “UseResorceColor” : Boolean </a:t>
            </a:r>
            <a:r>
              <a:rPr lang="ja-JP" altLang="en-US" sz="1400" smtClean="0">
                <a:solidFill>
                  <a:srgbClr val="2D2DB9"/>
                </a:solidFill>
                <a:latin typeface="MeiryoKe_Gothic" pitchFamily="49" charset="-128"/>
                <a:ea typeface="MeiryoKe_Gothic" pitchFamily="49" charset="-128"/>
              </a:rPr>
              <a:t>＃リソースファイルで設定した</a:t>
            </a:r>
            <a:r>
              <a:rPr lang="en-US" altLang="ja-JP" sz="1400" smtClean="0">
                <a:solidFill>
                  <a:srgbClr val="2D2DB9"/>
                </a:solidFill>
                <a:latin typeface="MeiryoKe_Gothic" pitchFamily="49" charset="-128"/>
                <a:ea typeface="MeiryoKe_Gothic" pitchFamily="49" charset="-128"/>
              </a:rPr>
              <a:t>Color</a:t>
            </a:r>
            <a:r>
              <a:rPr lang="ja-JP" altLang="en-US" sz="1400" smtClean="0">
                <a:solidFill>
                  <a:srgbClr val="2D2DB9"/>
                </a:solidFill>
                <a:latin typeface="MeiryoKe_Gothic" pitchFamily="49" charset="-128"/>
                <a:ea typeface="MeiryoKe_Gothic" pitchFamily="49" charset="-128"/>
              </a:rPr>
              <a:t>を使うか </a:t>
            </a:r>
            <a:r>
              <a:rPr lang="en-US" altLang="ja-JP" sz="1400" smtClean="0">
                <a:solidFill>
                  <a:srgbClr val="2D2DB9"/>
                </a:solidFill>
                <a:latin typeface="MeiryoKe_Gothic" pitchFamily="49" charset="-128"/>
                <a:ea typeface="MeiryoKe_Gothic" pitchFamily="49" charset="-128"/>
              </a:rPr>
              <a:t>(</a:t>
            </a:r>
            <a:r>
              <a:rPr lang="ja-JP" altLang="en-US" sz="1400" smtClean="0">
                <a:solidFill>
                  <a:srgbClr val="2D2DB9"/>
                </a:solidFill>
                <a:latin typeface="MeiryoKe_Gothic" pitchFamily="49" charset="-128"/>
                <a:ea typeface="MeiryoKe_Gothic" pitchFamily="49" charset="-128"/>
              </a:rPr>
              <a:t>省略は</a:t>
            </a:r>
            <a:r>
              <a:rPr lang="en-US" altLang="ja-JP" sz="1400" smtClean="0">
                <a:solidFill>
                  <a:srgbClr val="2D2DB9"/>
                </a:solidFill>
                <a:latin typeface="MeiryoKe_Gothic" pitchFamily="49" charset="-128"/>
                <a:ea typeface="MeiryoKe_Gothic" pitchFamily="49" charset="-128"/>
              </a:rPr>
              <a:t>false)</a:t>
            </a:r>
          </a:p>
          <a:p>
            <a:pPr eaLnBrk="1" hangingPunct="1">
              <a:buFont typeface="Wingdings" pitchFamily="2" charset="2"/>
              <a:buNone/>
            </a:pPr>
            <a:endParaRPr lang="en-US" altLang="ja-JP" sz="1400" b="1" smtClean="0">
              <a:solidFill>
                <a:srgbClr val="000000"/>
              </a:solidFill>
              <a:latin typeface="MeiryoKe_Gothic" pitchFamily="49" charset="-128"/>
              <a:ea typeface="MeiryoKe_Gothic" pitchFamily="49" charset="-128"/>
            </a:endParaRP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    “RegexpRule”: {</a:t>
            </a:r>
            <a:r>
              <a:rPr lang="ja-JP" altLang="en-US" sz="1400" smtClean="0">
                <a:solidFill>
                  <a:srgbClr val="000000"/>
                </a:solidFill>
                <a:latin typeface="MeiryoKe_Gothic" pitchFamily="49" charset="-128"/>
                <a:ea typeface="MeiryoKe_Gothic" pitchFamily="49" charset="-128"/>
              </a:rPr>
              <a:t>　「</a:t>
            </a:r>
            <a:r>
              <a:rPr lang="en-US" altLang="ja-JP" sz="1400" smtClean="0">
                <a:solidFill>
                  <a:srgbClr val="000000"/>
                </a:solidFill>
                <a:latin typeface="MeiryoKe_Gothic" pitchFamily="49" charset="-128"/>
                <a:ea typeface="MeiryoKe_Gothic" pitchFamily="49" charset="-128"/>
              </a:rPr>
              <a:t> </a:t>
            </a:r>
            <a:r>
              <a:rPr lang="en-US" altLang="ja-JP" sz="1400" smtClean="0">
                <a:solidFill>
                  <a:srgbClr val="000000"/>
                </a:solidFill>
                <a:latin typeface="MeiryoKe_Gothic" pitchFamily="49" charset="-128"/>
                <a:ea typeface="MeiryoKe_Gothic" pitchFamily="49" charset="-128"/>
                <a:hlinkClick r:id="rId7" action="ppaction://hlinksldjump"/>
              </a:rPr>
              <a:t>RegexpRule</a:t>
            </a:r>
            <a:r>
              <a:rPr lang="ja-JP" altLang="en-US" sz="1400" smtClean="0">
                <a:solidFill>
                  <a:srgbClr val="000000"/>
                </a:solidFill>
                <a:latin typeface="MeiryoKe_Gothic" pitchFamily="49" charset="-128"/>
                <a:ea typeface="MeiryoKe_Gothic" pitchFamily="49" charset="-128"/>
                <a:hlinkClick r:id="rId7" action="ppaction://hlinksldjump"/>
              </a:rPr>
              <a:t>のフォーマット</a:t>
            </a:r>
            <a:r>
              <a:rPr lang="ja-JP" altLang="en-US" sz="1400" smtClean="0">
                <a:solidFill>
                  <a:srgbClr val="000000"/>
                </a:solidFill>
                <a:latin typeface="MeiryoKe_Gothic" pitchFamily="49" charset="-128"/>
                <a:ea typeface="MeiryoKe_Gothic" pitchFamily="49" charset="-128"/>
              </a:rPr>
              <a:t>」参照　</a:t>
            </a:r>
            <a:r>
              <a:rPr lang="en-US" altLang="ja-JP" sz="1400" smtClean="0">
                <a:solidFill>
                  <a:srgbClr val="000000"/>
                </a:solidFill>
                <a:latin typeface="MeiryoKe_Gothic" pitchFamily="49" charset="-128"/>
                <a:ea typeface="MeiryoKe_Gothic" pitchFamily="49" charset="-128"/>
              </a:rPr>
              <a:t>},</a:t>
            </a: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    “BasicRule”: {</a:t>
            </a:r>
            <a:r>
              <a:rPr lang="ja-JP" altLang="en-US" sz="1400" smtClean="0">
                <a:solidFill>
                  <a:srgbClr val="000000"/>
                </a:solidFill>
                <a:latin typeface="MeiryoKe_Gothic" pitchFamily="49" charset="-128"/>
                <a:ea typeface="MeiryoKe_Gothic" pitchFamily="49" charset="-128"/>
              </a:rPr>
              <a:t>　「</a:t>
            </a:r>
            <a:r>
              <a:rPr lang="en-US" altLang="ja-JP" sz="1400" smtClean="0">
                <a:solidFill>
                  <a:srgbClr val="000000"/>
                </a:solidFill>
                <a:latin typeface="MeiryoKe_Gothic" pitchFamily="49" charset="-128"/>
                <a:ea typeface="MeiryoKe_Gothic" pitchFamily="49" charset="-128"/>
              </a:rPr>
              <a:t> </a:t>
            </a:r>
            <a:r>
              <a:rPr lang="en-US" altLang="ja-JP" sz="1400" smtClean="0">
                <a:solidFill>
                  <a:srgbClr val="000000"/>
                </a:solidFill>
                <a:latin typeface="MeiryoKe_Gothic" pitchFamily="49" charset="-128"/>
                <a:ea typeface="MeiryoKe_Gothic" pitchFamily="49" charset="-128"/>
                <a:hlinkClick r:id="rId8" action="ppaction://hlinksldjump"/>
              </a:rPr>
              <a:t>BasicRule</a:t>
            </a:r>
            <a:r>
              <a:rPr lang="ja-JP" altLang="en-US" sz="1400" smtClean="0">
                <a:solidFill>
                  <a:srgbClr val="000000"/>
                </a:solidFill>
                <a:latin typeface="MeiryoKe_Gothic" pitchFamily="49" charset="-128"/>
                <a:ea typeface="MeiryoKe_Gothic" pitchFamily="49" charset="-128"/>
                <a:hlinkClick r:id="rId8" action="ppaction://hlinksldjump"/>
              </a:rPr>
              <a:t>のフォーマット</a:t>
            </a:r>
            <a:r>
              <a:rPr lang="ja-JP" altLang="en-US" sz="1400" smtClean="0">
                <a:solidFill>
                  <a:srgbClr val="000000"/>
                </a:solidFill>
                <a:latin typeface="MeiryoKe_Gothic" pitchFamily="49" charset="-128"/>
                <a:ea typeface="MeiryoKe_Gothic" pitchFamily="49" charset="-128"/>
              </a:rPr>
              <a:t>」参照　</a:t>
            </a:r>
            <a:r>
              <a:rPr lang="en-US" altLang="ja-JP" sz="1400" smtClean="0">
                <a:solidFill>
                  <a:srgbClr val="000000"/>
                </a:solidFill>
                <a:latin typeface="MeiryoKe_Gothic" pitchFamily="49" charset="-128"/>
                <a:ea typeface="MeiryoKe_Gothic" pitchFamily="49" charset="-128"/>
              </a:rPr>
              <a:t>},</a:t>
            </a: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    “ScriptExtension”: {</a:t>
            </a:r>
            <a:r>
              <a:rPr lang="ja-JP" altLang="en-US" sz="1400" smtClean="0">
                <a:solidFill>
                  <a:srgbClr val="000000"/>
                </a:solidFill>
                <a:latin typeface="MeiryoKe_Gothic" pitchFamily="49" charset="-128"/>
                <a:ea typeface="MeiryoKe_Gothic" pitchFamily="49" charset="-128"/>
              </a:rPr>
              <a:t>　「</a:t>
            </a:r>
            <a:r>
              <a:rPr lang="en-US" altLang="ja-JP" sz="1400" smtClean="0">
                <a:solidFill>
                  <a:srgbClr val="000000"/>
                </a:solidFill>
                <a:latin typeface="MeiryoKe_Gothic" pitchFamily="49" charset="-128"/>
                <a:ea typeface="MeiryoKe_Gothic" pitchFamily="49" charset="-128"/>
              </a:rPr>
              <a:t> </a:t>
            </a:r>
            <a:r>
              <a:rPr lang="en-US" altLang="ja-JP" sz="1400" smtClean="0">
                <a:solidFill>
                  <a:srgbClr val="000000"/>
                </a:solidFill>
                <a:latin typeface="MeiryoKe_Gothic" pitchFamily="49" charset="-128"/>
                <a:ea typeface="MeiryoKe_Gothic" pitchFamily="49" charset="-128"/>
                <a:hlinkClick r:id="rId9" action="ppaction://hlinksldjump"/>
              </a:rPr>
              <a:t>ScriptExtension</a:t>
            </a:r>
            <a:r>
              <a:rPr lang="ja-JP" altLang="en-US" sz="1400" smtClean="0">
                <a:solidFill>
                  <a:srgbClr val="000000"/>
                </a:solidFill>
                <a:latin typeface="MeiryoKe_Gothic" pitchFamily="49" charset="-128"/>
                <a:ea typeface="MeiryoKe_Gothic" pitchFamily="49" charset="-128"/>
                <a:hlinkClick r:id="rId9" action="ppaction://hlinksldjump"/>
              </a:rPr>
              <a:t>のフォーマット</a:t>
            </a:r>
            <a:r>
              <a:rPr lang="ja-JP" altLang="en-US" sz="1400" smtClean="0">
                <a:solidFill>
                  <a:srgbClr val="000000"/>
                </a:solidFill>
                <a:latin typeface="MeiryoKe_Gothic" pitchFamily="49" charset="-128"/>
                <a:ea typeface="MeiryoKe_Gothic" pitchFamily="49" charset="-128"/>
              </a:rPr>
              <a:t>」参照　</a:t>
            </a:r>
            <a:r>
              <a:rPr lang="en-US" altLang="ja-JP" sz="1400" smtClean="0">
                <a:solidFill>
                  <a:srgbClr val="000000"/>
                </a:solidFill>
                <a:latin typeface="MeiryoKe_Gothic" pitchFamily="49" charset="-128"/>
                <a:ea typeface="MeiryoKe_Gothic" pitchFamily="49" charset="-128"/>
              </a:rPr>
              <a:t>},</a:t>
            </a: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    “InputRule”: {</a:t>
            </a:r>
            <a:r>
              <a:rPr lang="ja-JP" altLang="en-US" sz="1400" smtClean="0">
                <a:solidFill>
                  <a:srgbClr val="000000"/>
                </a:solidFill>
                <a:latin typeface="MeiryoKe_Gothic" pitchFamily="49" charset="-128"/>
                <a:ea typeface="MeiryoKe_Gothic" pitchFamily="49" charset="-128"/>
              </a:rPr>
              <a:t>　「</a:t>
            </a:r>
            <a:r>
              <a:rPr lang="en-US" altLang="ja-JP" sz="1400" smtClean="0">
                <a:solidFill>
                  <a:srgbClr val="000000"/>
                </a:solidFill>
                <a:latin typeface="MeiryoKe_Gothic" pitchFamily="49" charset="-128"/>
                <a:ea typeface="MeiryoKe_Gothic" pitchFamily="49" charset="-128"/>
              </a:rPr>
              <a:t> </a:t>
            </a:r>
            <a:r>
              <a:rPr lang="en-US" altLang="ja-JP" sz="1400" smtClean="0">
                <a:solidFill>
                  <a:srgbClr val="000000"/>
                </a:solidFill>
                <a:latin typeface="MeiryoKe_Gothic" pitchFamily="49" charset="-128"/>
                <a:ea typeface="MeiryoKe_Gothic" pitchFamily="49" charset="-128"/>
                <a:hlinkClick r:id="rId10" action="ppaction://hlinksldjump"/>
              </a:rPr>
              <a:t>InputRule</a:t>
            </a:r>
            <a:r>
              <a:rPr lang="ja-JP" altLang="en-US" sz="1400" smtClean="0">
                <a:solidFill>
                  <a:srgbClr val="000000"/>
                </a:solidFill>
                <a:latin typeface="MeiryoKe_Gothic" pitchFamily="49" charset="-128"/>
                <a:ea typeface="MeiryoKe_Gothic" pitchFamily="49" charset="-128"/>
                <a:hlinkClick r:id="rId10" action="ppaction://hlinksldjump"/>
              </a:rPr>
              <a:t>のフォーマット</a:t>
            </a:r>
            <a:r>
              <a:rPr lang="ja-JP" altLang="en-US" sz="1400" smtClean="0">
                <a:solidFill>
                  <a:srgbClr val="000000"/>
                </a:solidFill>
                <a:latin typeface="MeiryoKe_Gothic" pitchFamily="49" charset="-128"/>
                <a:ea typeface="MeiryoKe_Gothic" pitchFamily="49" charset="-128"/>
              </a:rPr>
              <a:t>」参照　</a:t>
            </a:r>
            <a:r>
              <a:rPr lang="en-US" altLang="ja-JP" sz="1400" smtClean="0">
                <a:solidFill>
                  <a:srgbClr val="000000"/>
                </a:solidFill>
                <a:latin typeface="MeiryoKe_Gothic" pitchFamily="49" charset="-128"/>
                <a:ea typeface="MeiryoKe_Gothic" pitchFamily="49" charset="-128"/>
              </a:rPr>
              <a:t>}</a:t>
            </a: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  },</a:t>
            </a: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  “</a:t>
            </a:r>
            <a:r>
              <a:rPr lang="ja-JP" altLang="en-US" sz="1400" smtClean="0"/>
              <a:t>統計情報生成ルール</a:t>
            </a:r>
            <a:r>
              <a:rPr lang="ja-JP" altLang="en-US" sz="1400" smtClean="0">
                <a:solidFill>
                  <a:srgbClr val="000000"/>
                </a:solidFill>
                <a:latin typeface="MeiryoKe_Gothic" pitchFamily="49" charset="-128"/>
                <a:ea typeface="MeiryoKe_Gothic" pitchFamily="49" charset="-128"/>
              </a:rPr>
              <a:t>名</a:t>
            </a:r>
            <a:r>
              <a:rPr lang="en-US" altLang="ja-JP" sz="1400" smtClean="0">
                <a:solidFill>
                  <a:srgbClr val="000000"/>
                </a:solidFill>
                <a:latin typeface="MeiryoKe_Gothic" pitchFamily="49" charset="-128"/>
                <a:ea typeface="MeiryoKe_Gothic" pitchFamily="49" charset="-128"/>
              </a:rPr>
              <a:t>2”:{ … } </a:t>
            </a:r>
            <a:r>
              <a:rPr lang="ja-JP" altLang="en-US" sz="1400" smtClean="0">
                <a:solidFill>
                  <a:srgbClr val="2D2DB9"/>
                </a:solidFill>
                <a:latin typeface="MeiryoKe_Gothic" pitchFamily="49" charset="-128"/>
                <a:ea typeface="MeiryoKe_Gothic" pitchFamily="49" charset="-128"/>
              </a:rPr>
              <a:t>＃ひとつのファイルに複数のルールを記述可能です</a:t>
            </a:r>
            <a:endParaRPr lang="en-US" altLang="ja-JP" sz="1400" smtClean="0">
              <a:solidFill>
                <a:srgbClr val="000000"/>
              </a:solidFill>
              <a:latin typeface="MeiryoKe_Gothic" pitchFamily="49" charset="-128"/>
              <a:ea typeface="MeiryoKe_Gothic" pitchFamily="49" charset="-128"/>
            </a:endParaRP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a:t>
            </a:r>
            <a:endParaRPr lang="ja-JP" altLang="en-US" sz="1400" smtClean="0">
              <a:solidFill>
                <a:srgbClr val="000000"/>
              </a:solidFill>
              <a:latin typeface="MeiryoKe_Gothic" pitchFamily="49" charset="-128"/>
              <a:ea typeface="MeiryoKe_Gothic" pitchFamily="49" charset="-128"/>
            </a:endParaRPr>
          </a:p>
          <a:p>
            <a:pPr eaLnBrk="1" hangingPunct="1">
              <a:buFont typeface="Wingdings" pitchFamily="2" charset="2"/>
              <a:buNone/>
            </a:pPr>
            <a:r>
              <a:rPr lang="ja-JP" altLang="en-US" sz="1800" smtClean="0"/>
              <a:t>　これらは、</a:t>
            </a:r>
            <a:r>
              <a:rPr lang="en-US" altLang="ja-JP" sz="1800" smtClean="0"/>
              <a:t>1</a:t>
            </a:r>
            <a:r>
              <a:rPr lang="ja-JP" altLang="en-US" sz="1800" smtClean="0"/>
              <a:t>つのルール内に同時に定義できます。ただし、 適用されるのは</a:t>
            </a:r>
            <a:r>
              <a:rPr lang="en-US" altLang="ja-JP" sz="1800" smtClean="0">
                <a:solidFill>
                  <a:srgbClr val="000000"/>
                </a:solidFill>
                <a:latin typeface="MeiryoKe_Gothic" pitchFamily="49" charset="-128"/>
                <a:ea typeface="MeiryoKe_Gothic" pitchFamily="49" charset="-128"/>
              </a:rPr>
              <a:t>“Mode”</a:t>
            </a:r>
            <a:r>
              <a:rPr lang="ja-JP" altLang="en-US" sz="1800" smtClean="0">
                <a:solidFill>
                  <a:srgbClr val="000000"/>
                </a:solidFill>
                <a:latin typeface="MeiryoKe_Gothic" pitchFamily="49" charset="-128"/>
                <a:ea typeface="MeiryoKe_Gothic" pitchFamily="49" charset="-128"/>
              </a:rPr>
              <a:t>で</a:t>
            </a:r>
            <a:r>
              <a:rPr lang="ja-JP" altLang="en-US" sz="1800" smtClean="0">
                <a:solidFill>
                  <a:srgbClr val="FF0000"/>
                </a:solidFill>
                <a:latin typeface="MeiryoKe_Gothic" pitchFamily="49" charset="-128"/>
                <a:ea typeface="MeiryoKe_Gothic" pitchFamily="49" charset="-128"/>
              </a:rPr>
              <a:t>指定した生成モードに関するもののみ</a:t>
            </a:r>
            <a:r>
              <a:rPr lang="ja-JP" altLang="en-US" sz="1800" smtClean="0">
                <a:solidFill>
                  <a:srgbClr val="000000"/>
                </a:solidFill>
                <a:latin typeface="MeiryoKe_Gothic" pitchFamily="49" charset="-128"/>
                <a:ea typeface="MeiryoKe_Gothic" pitchFamily="49" charset="-128"/>
              </a:rPr>
              <a:t>です。生成モードに関するものを省略するとエラーになります。</a:t>
            </a:r>
            <a:endParaRPr lang="en-US" altLang="ja-JP" sz="1800" smtClean="0">
              <a:solidFill>
                <a:srgbClr val="000000"/>
              </a:solidFill>
              <a:latin typeface="MeiryoKe_Gothic" pitchFamily="49" charset="-128"/>
              <a:ea typeface="MeiryoKe_Gothic" pitchFamily="49" charset="-128"/>
            </a:endParaRPr>
          </a:p>
          <a:p>
            <a:pPr eaLnBrk="1" hangingPunct="1">
              <a:buFont typeface="Wingdings" pitchFamily="2" charset="2"/>
              <a:buNone/>
            </a:pPr>
            <a:endParaRPr lang="ja-JP" altLang="en-US" sz="1400" smtClean="0">
              <a:solidFill>
                <a:srgbClr val="000000"/>
              </a:solidFill>
              <a:latin typeface="MeiryoKe_Gothic" pitchFamily="49" charset="-128"/>
              <a:ea typeface="MeiryoKe_Gothic" pitchFamily="49" charset="-128"/>
            </a:endParaRPr>
          </a:p>
          <a:p>
            <a:pPr eaLnBrk="1" hangingPunct="1">
              <a:buFont typeface="Wingdings" pitchFamily="2" charset="2"/>
              <a:buNone/>
            </a:pPr>
            <a:r>
              <a:rPr lang="ja-JP" altLang="en-US" sz="1600" smtClean="0"/>
              <a:t> 　統計情報生成ルールファイルは、</a:t>
            </a:r>
            <a:r>
              <a:rPr lang="en-US" altLang="ja-JP" sz="1600" smtClean="0"/>
              <a:t>1</a:t>
            </a:r>
            <a:r>
              <a:rPr lang="ja-JP" altLang="en-US" sz="1600" smtClean="0"/>
              <a:t>つのルール定義を複数のファイルに分割することも可能です。</a:t>
            </a:r>
            <a:r>
              <a:rPr lang="en-US" altLang="ja-JP" sz="1600" smtClean="0"/>
              <a:t/>
            </a:r>
            <a:br>
              <a:rPr lang="en-US" altLang="ja-JP" sz="1600" smtClean="0"/>
            </a:br>
            <a:r>
              <a:rPr lang="ja-JP" altLang="en-US" sz="1600" smtClean="0"/>
              <a:t>その際は、統計情報生成ルール名を一致させること、定義の重複をなくすことに気を付けてください。</a:t>
            </a:r>
            <a:endParaRPr lang="en-US" altLang="ja-JP" sz="1600" smtClean="0"/>
          </a:p>
        </p:txBody>
      </p:sp>
      <p:sp>
        <p:nvSpPr>
          <p:cNvPr id="37892" name="右中かっこ 3"/>
          <p:cNvSpPr>
            <a:spLocks/>
          </p:cNvSpPr>
          <p:nvPr/>
        </p:nvSpPr>
        <p:spPr bwMode="auto">
          <a:xfrm flipH="1">
            <a:off x="539750" y="2924175"/>
            <a:ext cx="287338" cy="1225550"/>
          </a:xfrm>
          <a:prstGeom prst="rightBrace">
            <a:avLst>
              <a:gd name="adj1" fmla="val 8372"/>
              <a:gd name="adj2" fmla="val 50000"/>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37893" name="図形 7"/>
          <p:cNvCxnSpPr>
            <a:cxnSpLocks noChangeShapeType="1"/>
            <a:stCxn id="37892" idx="1"/>
          </p:cNvCxnSpPr>
          <p:nvPr/>
        </p:nvCxnSpPr>
        <p:spPr bwMode="auto">
          <a:xfrm flipH="1">
            <a:off x="468313" y="3536950"/>
            <a:ext cx="71437" cy="1547813"/>
          </a:xfrm>
          <a:prstGeom prst="bentConnector4">
            <a:avLst>
              <a:gd name="adj1" fmla="val 587782"/>
              <a:gd name="adj2" fmla="val 100176"/>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 name="スライド番号プレースホルダ 5"/>
          <p:cNvSpPr>
            <a:spLocks noGrp="1"/>
          </p:cNvSpPr>
          <p:nvPr>
            <p:ph type="sldNum" sz="quarter" idx="10"/>
          </p:nvPr>
        </p:nvSpPr>
        <p:spPr/>
        <p:txBody>
          <a:bodyPr/>
          <a:lstStyle/>
          <a:p>
            <a:pPr>
              <a:defRPr/>
            </a:pPr>
            <a:fld id="{E27FE682-2E6E-40DF-9F8C-C932454736BA}" type="slidenum">
              <a:rPr lang="ja-JP" altLang="en-US" smtClean="0"/>
              <a:pPr>
                <a:defRPr/>
              </a:pPr>
              <a:t>34</a:t>
            </a:fld>
            <a:endParaRPr lang="ja-JP"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タイトル 1"/>
          <p:cNvSpPr>
            <a:spLocks noGrp="1"/>
          </p:cNvSpPr>
          <p:nvPr>
            <p:ph type="title"/>
          </p:nvPr>
        </p:nvSpPr>
        <p:spPr/>
        <p:txBody>
          <a:bodyPr/>
          <a:lstStyle/>
          <a:p>
            <a:pPr eaLnBrk="1" hangingPunct="1"/>
            <a:r>
              <a:rPr lang="en-US" altLang="ja-JP" smtClean="0">
                <a:solidFill>
                  <a:srgbClr val="000000"/>
                </a:solidFill>
                <a:latin typeface="MeiryoKe_Gothic" pitchFamily="49" charset="-128"/>
                <a:ea typeface="MeiryoKe_Gothic" pitchFamily="49" charset="-128"/>
              </a:rPr>
              <a:t>Setting</a:t>
            </a:r>
            <a:r>
              <a:rPr lang="ja-JP" altLang="en-US" smtClean="0">
                <a:solidFill>
                  <a:srgbClr val="000000"/>
                </a:solidFill>
                <a:latin typeface="MeiryoKe_Gothic" pitchFamily="49" charset="-128"/>
                <a:ea typeface="MeiryoKe_Gothic" pitchFamily="49" charset="-128"/>
              </a:rPr>
              <a:t>のフォーマット</a:t>
            </a:r>
            <a:r>
              <a:rPr lang="en-US" altLang="ja-JP" smtClean="0">
                <a:solidFill>
                  <a:srgbClr val="000000"/>
                </a:solidFill>
                <a:latin typeface="MeiryoKe_Gothic" pitchFamily="49" charset="-128"/>
                <a:ea typeface="MeiryoKe_Gothic" pitchFamily="49" charset="-128"/>
              </a:rPr>
              <a:t>(</a:t>
            </a:r>
            <a:r>
              <a:rPr lang="ja-JP" altLang="en-US" smtClean="0">
                <a:solidFill>
                  <a:srgbClr val="000000"/>
                </a:solidFill>
                <a:latin typeface="MeiryoKe_Gothic" pitchFamily="49" charset="-128"/>
                <a:ea typeface="MeiryoKe_Gothic" pitchFamily="49" charset="-128"/>
              </a:rPr>
              <a:t>グラフ設定</a:t>
            </a:r>
            <a:r>
              <a:rPr lang="en-US" altLang="ja-JP" smtClean="0">
                <a:solidFill>
                  <a:srgbClr val="000000"/>
                </a:solidFill>
                <a:latin typeface="MeiryoKe_Gothic" pitchFamily="49" charset="-128"/>
                <a:ea typeface="MeiryoKe_Gothic" pitchFamily="49" charset="-128"/>
              </a:rPr>
              <a:t>)</a:t>
            </a:r>
            <a:endParaRPr lang="ja-JP" altLang="en-US" smtClean="0"/>
          </a:p>
        </p:txBody>
      </p:sp>
      <p:sp>
        <p:nvSpPr>
          <p:cNvPr id="38915" name="コンテンツ プレースホルダ 2"/>
          <p:cNvSpPr>
            <a:spLocks noGrp="1"/>
          </p:cNvSpPr>
          <p:nvPr>
            <p:ph idx="1"/>
          </p:nvPr>
        </p:nvSpPr>
        <p:spPr/>
        <p:txBody>
          <a:bodyPr/>
          <a:lstStyle/>
          <a:p>
            <a:pPr eaLnBrk="1" hangingPunct="1">
              <a:buFont typeface="Wingdings" pitchFamily="2" charset="2"/>
              <a:buNone/>
            </a:pPr>
            <a:r>
              <a:rPr lang="en-US" altLang="ja-JP" sz="1400" smtClean="0"/>
              <a:t>“Title”:“</a:t>
            </a:r>
            <a:r>
              <a:rPr lang="ja-JP" altLang="en-US" sz="1400" smtClean="0"/>
              <a:t>グラフのタイトル　</a:t>
            </a:r>
            <a:r>
              <a:rPr lang="en-US" altLang="ja-JP" sz="1400" smtClean="0"/>
              <a:t>(</a:t>
            </a:r>
            <a:r>
              <a:rPr lang="ja-JP" altLang="en-US" sz="1400" smtClean="0"/>
              <a:t>統計情報エクスプローラに表示</a:t>
            </a:r>
            <a:r>
              <a:rPr lang="en-US" altLang="ja-JP" sz="1400" smtClean="0"/>
              <a:t>)",</a:t>
            </a:r>
            <a:r>
              <a:rPr lang="ja-JP" altLang="en-US" sz="1400" smtClean="0">
                <a:solidFill>
                  <a:srgbClr val="2D2DB9"/>
                </a:solidFill>
                <a:latin typeface="MeiryoKe_Gothic" pitchFamily="49" charset="-128"/>
                <a:ea typeface="MeiryoKe_Gothic" pitchFamily="49" charset="-128"/>
              </a:rPr>
              <a:t>＃省略時：統計情報生成ルール名</a:t>
            </a:r>
            <a:endParaRPr lang="en-US" altLang="ja-JP" sz="1400" smtClean="0">
              <a:solidFill>
                <a:srgbClr val="2D2DB9"/>
              </a:solidFill>
              <a:latin typeface="MeiryoKe_Gothic" pitchFamily="49" charset="-128"/>
              <a:ea typeface="MeiryoKe_Gothic" pitchFamily="49" charset="-128"/>
            </a:endParaRPr>
          </a:p>
          <a:p>
            <a:pPr eaLnBrk="1" hangingPunct="1">
              <a:buFont typeface="Wingdings" pitchFamily="2" charset="2"/>
              <a:buNone/>
            </a:pPr>
            <a:endParaRPr lang="en-US" altLang="ja-JP" sz="1400" smtClean="0"/>
          </a:p>
          <a:p>
            <a:pPr eaLnBrk="1" hangingPunct="1">
              <a:buFont typeface="Wingdings" pitchFamily="2" charset="2"/>
              <a:buNone/>
            </a:pPr>
            <a:r>
              <a:rPr lang="en-US" altLang="ja-JP" sz="1400" smtClean="0"/>
              <a:t>“AxisXTitle”:“X</a:t>
            </a:r>
            <a:r>
              <a:rPr lang="ja-JP" altLang="en-US" sz="1400" smtClean="0"/>
              <a:t>軸のタイトル</a:t>
            </a:r>
            <a:r>
              <a:rPr lang="en-US" altLang="ja-JP" sz="1400" smtClean="0"/>
              <a:t>”,</a:t>
            </a:r>
            <a:r>
              <a:rPr lang="ja-JP" altLang="en-US" sz="1400" smtClean="0"/>
              <a:t>　　</a:t>
            </a:r>
            <a:r>
              <a:rPr lang="ja-JP" altLang="en-US" sz="1400" smtClean="0">
                <a:solidFill>
                  <a:srgbClr val="2D2DB9"/>
                </a:solidFill>
                <a:latin typeface="MeiryoKe_Gothic" pitchFamily="49" charset="-128"/>
                <a:ea typeface="MeiryoKe_Gothic" pitchFamily="49" charset="-128"/>
              </a:rPr>
              <a:t> ＃省略時：空文字列</a:t>
            </a:r>
            <a:endParaRPr lang="en-US" altLang="ja-JP" sz="1400" smtClean="0"/>
          </a:p>
          <a:p>
            <a:pPr eaLnBrk="1" hangingPunct="1">
              <a:buFont typeface="Wingdings" pitchFamily="2" charset="2"/>
              <a:buNone/>
            </a:pPr>
            <a:endParaRPr lang="en-US" altLang="ja-JP" sz="1400" smtClean="0"/>
          </a:p>
          <a:p>
            <a:pPr eaLnBrk="1" hangingPunct="1">
              <a:buFont typeface="Wingdings" pitchFamily="2" charset="2"/>
              <a:buNone/>
            </a:pPr>
            <a:r>
              <a:rPr lang="en-US" altLang="ja-JP" sz="1400" smtClean="0"/>
              <a:t>“AxisYTitle”:“Y</a:t>
            </a:r>
            <a:r>
              <a:rPr lang="ja-JP" altLang="en-US" sz="1400" smtClean="0"/>
              <a:t>軸のタイトル</a:t>
            </a:r>
            <a:r>
              <a:rPr lang="en-US" altLang="ja-JP" sz="1400" smtClean="0"/>
              <a:t>”,</a:t>
            </a:r>
            <a:r>
              <a:rPr lang="ja-JP" altLang="en-US" sz="1400" smtClean="0"/>
              <a:t>　　</a:t>
            </a:r>
            <a:r>
              <a:rPr lang="ja-JP" altLang="en-US" sz="1400" smtClean="0">
                <a:solidFill>
                  <a:srgbClr val="2D2DB9"/>
                </a:solidFill>
                <a:latin typeface="MeiryoKe_Gothic" pitchFamily="49" charset="-128"/>
                <a:ea typeface="MeiryoKe_Gothic" pitchFamily="49" charset="-128"/>
              </a:rPr>
              <a:t> ＃省略時：空文字列</a:t>
            </a:r>
            <a:endParaRPr lang="en-US" altLang="ja-JP" sz="1400" smtClean="0"/>
          </a:p>
          <a:p>
            <a:pPr eaLnBrk="1" hangingPunct="1">
              <a:buFont typeface="Wingdings" pitchFamily="2" charset="2"/>
              <a:buNone/>
            </a:pPr>
            <a:endParaRPr lang="en-US" altLang="ja-JP" sz="1400" smtClean="0"/>
          </a:p>
          <a:p>
            <a:pPr eaLnBrk="1" hangingPunct="1">
              <a:buFont typeface="Wingdings" pitchFamily="2" charset="2"/>
              <a:buNone/>
            </a:pPr>
            <a:r>
              <a:rPr lang="en-US" altLang="ja-JP" sz="1400" smtClean="0"/>
              <a:t>“SeriesTitle”:“</a:t>
            </a:r>
            <a:r>
              <a:rPr lang="ja-JP" altLang="en-US" sz="1400" smtClean="0"/>
              <a:t>系のタイトル</a:t>
            </a:r>
            <a:r>
              <a:rPr lang="en-US" altLang="ja-JP" sz="1400" smtClean="0"/>
              <a:t>”,</a:t>
            </a:r>
            <a:r>
              <a:rPr lang="ja-JP" altLang="en-US" sz="1400" smtClean="0"/>
              <a:t>　　　</a:t>
            </a:r>
            <a:r>
              <a:rPr lang="ja-JP" altLang="en-US" sz="1400" smtClean="0">
                <a:solidFill>
                  <a:srgbClr val="2D2DB9"/>
                </a:solidFill>
                <a:latin typeface="MeiryoKe_Gothic" pitchFamily="49" charset="-128"/>
                <a:ea typeface="MeiryoKe_Gothic" pitchFamily="49" charset="-128"/>
              </a:rPr>
              <a:t>＃省略時：空文字列</a:t>
            </a:r>
            <a:endParaRPr lang="en-US" altLang="ja-JP" sz="1400" smtClean="0"/>
          </a:p>
          <a:p>
            <a:pPr eaLnBrk="1" hangingPunct="1">
              <a:buFont typeface="Wingdings" pitchFamily="2" charset="2"/>
              <a:buNone/>
            </a:pPr>
            <a:endParaRPr lang="en-US" altLang="ja-JP" sz="1400" smtClean="0"/>
          </a:p>
          <a:p>
            <a:pPr eaLnBrk="1" hangingPunct="1">
              <a:buFont typeface="Wingdings" pitchFamily="2" charset="2"/>
              <a:buNone/>
            </a:pPr>
            <a:r>
              <a:rPr lang="en-US" altLang="ja-JP" sz="1400" smtClean="0"/>
              <a:t>“DefaultType”:“</a:t>
            </a:r>
            <a:r>
              <a:rPr lang="ja-JP" altLang="en-US" sz="1400" smtClean="0"/>
              <a:t>最初のグラフの種類</a:t>
            </a:r>
            <a:r>
              <a:rPr lang="en-US" altLang="ja-JP" sz="1400" smtClean="0"/>
              <a:t>(</a:t>
            </a:r>
            <a:r>
              <a:rPr lang="ja-JP" altLang="en-US" sz="1400" smtClean="0"/>
              <a:t>右表</a:t>
            </a:r>
            <a:r>
              <a:rPr lang="en-US" altLang="ja-JP" sz="1400" smtClean="0"/>
              <a:t>)”,</a:t>
            </a:r>
            <a:r>
              <a:rPr lang="ja-JP" altLang="en-US" sz="1400" smtClean="0"/>
              <a:t>　</a:t>
            </a:r>
            <a:r>
              <a:rPr lang="ja-JP" altLang="en-US" sz="1400" smtClean="0">
                <a:solidFill>
                  <a:srgbClr val="2D2DB9"/>
                </a:solidFill>
                <a:latin typeface="MeiryoKe_Gothic" pitchFamily="49" charset="-128"/>
                <a:ea typeface="MeiryoKe_Gothic" pitchFamily="49" charset="-128"/>
              </a:rPr>
              <a:t>＃省略時：</a:t>
            </a:r>
            <a:r>
              <a:rPr lang="en-US" altLang="ja-JP" sz="1400" smtClean="0">
                <a:solidFill>
                  <a:srgbClr val="2D2DB9"/>
                </a:solidFill>
                <a:latin typeface="MeiryoKe_Gothic" pitchFamily="49" charset="-128"/>
                <a:ea typeface="MeiryoKe_Gothic" pitchFamily="49" charset="-128"/>
              </a:rPr>
              <a:t>”Pie”</a:t>
            </a:r>
            <a:endParaRPr lang="en-US" altLang="ja-JP" sz="1400" smtClean="0"/>
          </a:p>
          <a:p>
            <a:pPr eaLnBrk="1" hangingPunct="1">
              <a:buFont typeface="Wingdings" pitchFamily="2" charset="2"/>
              <a:buNone/>
            </a:pPr>
            <a:endParaRPr lang="en-US" altLang="ja-JP" sz="1400" smtClean="0"/>
          </a:p>
          <a:p>
            <a:pPr eaLnBrk="1" hangingPunct="1">
              <a:buFont typeface="Wingdings" pitchFamily="2" charset="2"/>
              <a:buNone/>
            </a:pPr>
            <a:r>
              <a:rPr lang="en-US" altLang="ja-JP" sz="1400" smtClean="0"/>
              <a:t>“MajorTickMarkInterval”:</a:t>
            </a:r>
            <a:r>
              <a:rPr lang="ja-JP" altLang="en-US" sz="1400" smtClean="0"/>
              <a:t>主目盛幅</a:t>
            </a:r>
            <a:r>
              <a:rPr lang="en-US" altLang="ja-JP" sz="1400" smtClean="0"/>
              <a:t>(</a:t>
            </a:r>
            <a:r>
              <a:rPr lang="ja-JP" altLang="en-US" sz="1400" smtClean="0"/>
              <a:t>数値</a:t>
            </a:r>
            <a:r>
              <a:rPr lang="en-US" altLang="ja-JP" sz="1400" smtClean="0"/>
              <a:t>),</a:t>
            </a:r>
            <a:r>
              <a:rPr lang="ja-JP" altLang="en-US" sz="1400" smtClean="0"/>
              <a:t>　　</a:t>
            </a:r>
            <a:r>
              <a:rPr lang="ja-JP" altLang="en-US" sz="1400" smtClean="0">
                <a:solidFill>
                  <a:srgbClr val="2D2DB9"/>
                </a:solidFill>
                <a:latin typeface="MeiryoKe_Gothic" pitchFamily="49" charset="-128"/>
                <a:ea typeface="MeiryoKe_Gothic" pitchFamily="49" charset="-128"/>
              </a:rPr>
              <a:t>＃省略時：自動設定</a:t>
            </a:r>
            <a:endParaRPr lang="en-US" altLang="ja-JP" sz="1400" smtClean="0"/>
          </a:p>
          <a:p>
            <a:pPr eaLnBrk="1" hangingPunct="1">
              <a:buFont typeface="Wingdings" pitchFamily="2" charset="2"/>
              <a:buNone/>
            </a:pPr>
            <a:endParaRPr lang="en-US" altLang="ja-JP" sz="1400" smtClean="0"/>
          </a:p>
          <a:p>
            <a:pPr eaLnBrk="1" hangingPunct="1">
              <a:buFont typeface="Wingdings" pitchFamily="2" charset="2"/>
              <a:buNone/>
            </a:pPr>
            <a:r>
              <a:rPr lang="en-US" altLang="ja-JP" sz="1400" smtClean="0"/>
              <a:t>“MinorTickMarkInterval”:</a:t>
            </a:r>
            <a:r>
              <a:rPr lang="ja-JP" altLang="en-US" sz="1400" smtClean="0"/>
              <a:t>補助目盛幅</a:t>
            </a:r>
            <a:r>
              <a:rPr lang="en-US" altLang="ja-JP" sz="1400" smtClean="0"/>
              <a:t>(</a:t>
            </a:r>
            <a:r>
              <a:rPr lang="ja-JP" altLang="en-US" sz="1400" smtClean="0"/>
              <a:t>数値</a:t>
            </a:r>
            <a:r>
              <a:rPr lang="en-US" altLang="ja-JP" sz="1400" smtClean="0"/>
              <a:t>),</a:t>
            </a:r>
            <a:r>
              <a:rPr lang="ja-JP" altLang="en-US" sz="1400" smtClean="0"/>
              <a:t>　　</a:t>
            </a:r>
            <a:r>
              <a:rPr lang="ja-JP" altLang="en-US" sz="1400" smtClean="0">
                <a:solidFill>
                  <a:srgbClr val="2D2DB9"/>
                </a:solidFill>
                <a:latin typeface="MeiryoKe_Gothic" pitchFamily="49" charset="-128"/>
                <a:ea typeface="MeiryoKe_Gothic" pitchFamily="49" charset="-128"/>
              </a:rPr>
              <a:t>＃省略時：自動設定</a:t>
            </a:r>
            <a:endParaRPr lang="en-US" altLang="ja-JP" sz="1400" smtClean="0"/>
          </a:p>
          <a:p>
            <a:pPr eaLnBrk="1" hangingPunct="1">
              <a:buFont typeface="Wingdings" pitchFamily="2" charset="2"/>
              <a:buNone/>
            </a:pPr>
            <a:endParaRPr lang="en-US" altLang="ja-JP" sz="1400" smtClean="0"/>
          </a:p>
          <a:p>
            <a:pPr eaLnBrk="1" hangingPunct="1">
              <a:buFont typeface="Wingdings" pitchFamily="2" charset="2"/>
              <a:buNone/>
            </a:pPr>
            <a:r>
              <a:rPr lang="en-US" altLang="ja-JP" sz="1400" smtClean="0"/>
              <a:t>“MajorGridVisible“:</a:t>
            </a:r>
            <a:r>
              <a:rPr lang="ja-JP" altLang="en-US" sz="1400" smtClean="0"/>
              <a:t>主グリッドの有無</a:t>
            </a:r>
            <a:r>
              <a:rPr lang="en-US" altLang="ja-JP" sz="1400" smtClean="0"/>
              <a:t>(boolean),</a:t>
            </a:r>
            <a:r>
              <a:rPr lang="ja-JP" altLang="en-US" sz="1400" smtClean="0"/>
              <a:t>　　</a:t>
            </a:r>
            <a:r>
              <a:rPr lang="ja-JP" altLang="en-US" sz="1400" smtClean="0">
                <a:solidFill>
                  <a:srgbClr val="2D2DB9"/>
                </a:solidFill>
                <a:latin typeface="MeiryoKe_Gothic" pitchFamily="49" charset="-128"/>
                <a:ea typeface="MeiryoKe_Gothic" pitchFamily="49" charset="-128"/>
              </a:rPr>
              <a:t>＃省略時：</a:t>
            </a:r>
            <a:r>
              <a:rPr lang="en-US" altLang="ja-JP" sz="1400" smtClean="0">
                <a:solidFill>
                  <a:srgbClr val="2D2DB9"/>
                </a:solidFill>
                <a:latin typeface="MeiryoKe_Gothic" pitchFamily="49" charset="-128"/>
                <a:ea typeface="MeiryoKe_Gothic" pitchFamily="49" charset="-128"/>
              </a:rPr>
              <a:t>false (</a:t>
            </a:r>
            <a:r>
              <a:rPr lang="ja-JP" altLang="en-US" sz="1400" smtClean="0">
                <a:solidFill>
                  <a:srgbClr val="2D2DB9"/>
                </a:solidFill>
                <a:latin typeface="MeiryoKe_Gothic" pitchFamily="49" charset="-128"/>
                <a:ea typeface="MeiryoKe_Gothic" pitchFamily="49" charset="-128"/>
              </a:rPr>
              <a:t>なし</a:t>
            </a:r>
            <a:r>
              <a:rPr lang="en-US" altLang="ja-JP" sz="1400" smtClean="0">
                <a:solidFill>
                  <a:srgbClr val="2D2DB9"/>
                </a:solidFill>
                <a:latin typeface="MeiryoKe_Gothic" pitchFamily="49" charset="-128"/>
                <a:ea typeface="MeiryoKe_Gothic" pitchFamily="49" charset="-128"/>
              </a:rPr>
              <a:t>)</a:t>
            </a:r>
            <a:endParaRPr lang="en-US" altLang="ja-JP" sz="1400" smtClean="0"/>
          </a:p>
          <a:p>
            <a:pPr eaLnBrk="1" hangingPunct="1">
              <a:buFont typeface="Wingdings" pitchFamily="2" charset="2"/>
              <a:buNone/>
            </a:pPr>
            <a:endParaRPr lang="en-US" altLang="ja-JP" sz="1400" smtClean="0"/>
          </a:p>
          <a:p>
            <a:pPr eaLnBrk="1" hangingPunct="1">
              <a:buFont typeface="Wingdings" pitchFamily="2" charset="2"/>
              <a:buNone/>
            </a:pPr>
            <a:r>
              <a:rPr lang="en-US" altLang="ja-JP" sz="1400" smtClean="0"/>
              <a:t>“MinorGridVisible”:</a:t>
            </a:r>
            <a:r>
              <a:rPr lang="ja-JP" altLang="en-US" sz="1400" smtClean="0"/>
              <a:t>補助グリッドの有無</a:t>
            </a:r>
            <a:r>
              <a:rPr lang="en-US" altLang="ja-JP" sz="1400" smtClean="0"/>
              <a:t>(boolean)</a:t>
            </a:r>
            <a:r>
              <a:rPr lang="ja-JP" altLang="en-US" sz="1400" smtClean="0"/>
              <a:t>　</a:t>
            </a:r>
            <a:r>
              <a:rPr lang="ja-JP" altLang="en-US" sz="1400" smtClean="0">
                <a:solidFill>
                  <a:srgbClr val="2D2DB9"/>
                </a:solidFill>
                <a:latin typeface="MeiryoKe_Gothic" pitchFamily="49" charset="-128"/>
                <a:ea typeface="MeiryoKe_Gothic" pitchFamily="49" charset="-128"/>
              </a:rPr>
              <a:t>＃省略時：</a:t>
            </a:r>
            <a:r>
              <a:rPr lang="en-US" altLang="ja-JP" sz="1400" smtClean="0">
                <a:solidFill>
                  <a:srgbClr val="2D2DB9"/>
                </a:solidFill>
                <a:latin typeface="MeiryoKe_Gothic" pitchFamily="49" charset="-128"/>
                <a:ea typeface="MeiryoKe_Gothic" pitchFamily="49" charset="-128"/>
              </a:rPr>
              <a:t>false (</a:t>
            </a:r>
            <a:r>
              <a:rPr lang="ja-JP" altLang="en-US" sz="1400" smtClean="0">
                <a:solidFill>
                  <a:srgbClr val="2D2DB9"/>
                </a:solidFill>
                <a:latin typeface="MeiryoKe_Gothic" pitchFamily="49" charset="-128"/>
                <a:ea typeface="MeiryoKe_Gothic" pitchFamily="49" charset="-128"/>
              </a:rPr>
              <a:t>なし</a:t>
            </a:r>
            <a:r>
              <a:rPr lang="en-US" altLang="ja-JP" sz="1400" smtClean="0">
                <a:solidFill>
                  <a:srgbClr val="2D2DB9"/>
                </a:solidFill>
                <a:latin typeface="MeiryoKe_Gothic" pitchFamily="49" charset="-128"/>
                <a:ea typeface="MeiryoKe_Gothic" pitchFamily="49" charset="-128"/>
              </a:rPr>
              <a:t>)</a:t>
            </a:r>
            <a:endParaRPr lang="ja-JP" altLang="en-US" sz="1400" smtClean="0"/>
          </a:p>
        </p:txBody>
      </p:sp>
      <p:sp>
        <p:nvSpPr>
          <p:cNvPr id="38916" name="正方形/長方形 3"/>
          <p:cNvSpPr>
            <a:spLocks noChangeArrowheads="1"/>
          </p:cNvSpPr>
          <p:nvPr/>
        </p:nvSpPr>
        <p:spPr bwMode="auto">
          <a:xfrm>
            <a:off x="3348038" y="5516563"/>
            <a:ext cx="1800225" cy="936625"/>
          </a:xfrm>
          <a:prstGeom prst="rect">
            <a:avLst/>
          </a:prstGeom>
          <a:solidFill>
            <a:schemeClr val="bg1"/>
          </a:solidFill>
          <a:ln w="9525" algn="ctr">
            <a:solidFill>
              <a:srgbClr val="FF0000"/>
            </a:solidFill>
            <a:round/>
            <a:headEnd/>
            <a:tailEnd/>
          </a:ln>
        </p:spPr>
        <p:txBody>
          <a:bodyPr wrap="none" lIns="90000" tIns="46800" rIns="90000" bIns="46800" anchor="ctr" anchorCtr="1"/>
          <a:lstStyle/>
          <a:p>
            <a:pPr>
              <a:lnSpc>
                <a:spcPct val="90000"/>
              </a:lnSpc>
              <a:spcBef>
                <a:spcPct val="20000"/>
              </a:spcBef>
            </a:pPr>
            <a:r>
              <a:rPr lang="ja-JP" altLang="en-US" sz="2000">
                <a:latin typeface="Times New Roman" pitchFamily="18" charset="0"/>
                <a:ea typeface="ＭＳ ゴシック" pitchFamily="49" charset="-128"/>
              </a:rPr>
              <a:t>全部省略可能</a:t>
            </a:r>
            <a:endParaRPr lang="en-US" altLang="ja-JP" sz="2000">
              <a:latin typeface="Times New Roman" pitchFamily="18" charset="0"/>
              <a:ea typeface="ＭＳ ゴシック" pitchFamily="49" charset="-128"/>
            </a:endParaRPr>
          </a:p>
        </p:txBody>
      </p:sp>
      <p:graphicFrame>
        <p:nvGraphicFramePr>
          <p:cNvPr id="5" name="表 4"/>
          <p:cNvGraphicFramePr>
            <a:graphicFrameLocks noGrp="1"/>
          </p:cNvGraphicFramePr>
          <p:nvPr/>
        </p:nvGraphicFramePr>
        <p:xfrm>
          <a:off x="6084888" y="3284538"/>
          <a:ext cx="2846386" cy="2268540"/>
        </p:xfrm>
        <a:graphic>
          <a:graphicData uri="http://schemas.openxmlformats.org/drawingml/2006/table">
            <a:tbl>
              <a:tblPr firstRow="1" bandRow="1">
                <a:tableStyleId>{5C22544A-7EE6-4342-B048-85BDC9FD1C3A}</a:tableStyleId>
              </a:tblPr>
              <a:tblGrid>
                <a:gridCol w="1423193"/>
                <a:gridCol w="1423193"/>
              </a:tblGrid>
              <a:tr h="378090">
                <a:tc>
                  <a:txBody>
                    <a:bodyPr/>
                    <a:lstStyle/>
                    <a:p>
                      <a:pPr algn="ctr"/>
                      <a:r>
                        <a:rPr kumimoji="1" lang="ja-JP" altLang="en-US" sz="1800" dirty="0" smtClean="0"/>
                        <a:t>設定値</a:t>
                      </a:r>
                      <a:endParaRPr kumimoji="1" lang="ja-JP" altLang="en-US" sz="1800" dirty="0"/>
                    </a:p>
                  </a:txBody>
                  <a:tcPr marL="91462" marR="91462" marT="45726" marB="45726"/>
                </a:tc>
                <a:tc>
                  <a:txBody>
                    <a:bodyPr/>
                    <a:lstStyle/>
                    <a:p>
                      <a:pPr algn="ctr"/>
                      <a:r>
                        <a:rPr kumimoji="1" lang="ja-JP" altLang="en-US" sz="1800" dirty="0" smtClean="0"/>
                        <a:t>グラフ種類</a:t>
                      </a:r>
                      <a:endParaRPr kumimoji="1" lang="ja-JP" altLang="en-US" sz="1800" dirty="0"/>
                    </a:p>
                  </a:txBody>
                  <a:tcPr marL="91462" marR="91462" marT="45726" marB="45726"/>
                </a:tc>
              </a:tr>
              <a:tr h="378090">
                <a:tc>
                  <a:txBody>
                    <a:bodyPr/>
                    <a:lstStyle/>
                    <a:p>
                      <a:pPr algn="ctr"/>
                      <a:r>
                        <a:rPr lang="en-US" altLang="ja-JP" sz="1800" dirty="0" smtClean="0">
                          <a:solidFill>
                            <a:schemeClr val="tx1"/>
                          </a:solidFill>
                          <a:latin typeface="MeiryoKe_Gothic" pitchFamily="49" charset="-128"/>
                          <a:ea typeface="MeiryoKe_Gothic" pitchFamily="49" charset="-128"/>
                        </a:rPr>
                        <a:t>”Pie”</a:t>
                      </a:r>
                      <a:endParaRPr kumimoji="1" lang="ja-JP" altLang="en-US" sz="1800" dirty="0">
                        <a:solidFill>
                          <a:schemeClr val="tx1"/>
                        </a:solidFill>
                      </a:endParaRPr>
                    </a:p>
                  </a:txBody>
                  <a:tcPr marL="91462" marR="91462" marT="45726" marB="45726"/>
                </a:tc>
                <a:tc>
                  <a:txBody>
                    <a:bodyPr/>
                    <a:lstStyle/>
                    <a:p>
                      <a:pPr algn="ctr"/>
                      <a:r>
                        <a:rPr kumimoji="1" lang="ja-JP" altLang="en-US" sz="1800" dirty="0" smtClean="0"/>
                        <a:t>円</a:t>
                      </a:r>
                      <a:endParaRPr kumimoji="1" lang="en-US" altLang="ja-JP" sz="1800" dirty="0" smtClean="0"/>
                    </a:p>
                  </a:txBody>
                  <a:tcPr marL="91462" marR="91462" marT="45726" marB="45726"/>
                </a:tc>
              </a:tr>
              <a:tr h="378090">
                <a:tc>
                  <a:txBody>
                    <a:bodyPr/>
                    <a:lstStyle/>
                    <a:p>
                      <a:pPr algn="ctr"/>
                      <a:r>
                        <a:rPr lang="en-US" altLang="ja-JP" sz="1800" dirty="0" smtClean="0">
                          <a:solidFill>
                            <a:schemeClr val="tx1"/>
                          </a:solidFill>
                          <a:latin typeface="MeiryoKe_Gothic" pitchFamily="49" charset="-128"/>
                          <a:ea typeface="MeiryoKe_Gothic" pitchFamily="49" charset="-128"/>
                        </a:rPr>
                        <a:t>”Bar”</a:t>
                      </a:r>
                      <a:endParaRPr kumimoji="1" lang="ja-JP" altLang="en-US" sz="1800" dirty="0">
                        <a:solidFill>
                          <a:schemeClr val="tx1"/>
                        </a:solidFill>
                      </a:endParaRPr>
                    </a:p>
                  </a:txBody>
                  <a:tcPr marL="91462" marR="91462" marT="45726" marB="45726"/>
                </a:tc>
                <a:tc>
                  <a:txBody>
                    <a:bodyPr/>
                    <a:lstStyle/>
                    <a:p>
                      <a:pPr algn="ctr"/>
                      <a:r>
                        <a:rPr kumimoji="1" lang="ja-JP" altLang="en-US" sz="1800" dirty="0" smtClean="0"/>
                        <a:t>横棒</a:t>
                      </a:r>
                      <a:endParaRPr kumimoji="1" lang="ja-JP" altLang="en-US" sz="1800" dirty="0"/>
                    </a:p>
                  </a:txBody>
                  <a:tcPr marL="91462" marR="91462" marT="45726" marB="45726"/>
                </a:tc>
              </a:tr>
              <a:tr h="378090">
                <a:tc>
                  <a:txBody>
                    <a:bodyPr/>
                    <a:lstStyle/>
                    <a:p>
                      <a:pPr algn="ctr"/>
                      <a:r>
                        <a:rPr lang="en-US" altLang="ja-JP" sz="1800" dirty="0" smtClean="0">
                          <a:solidFill>
                            <a:schemeClr val="tx1"/>
                          </a:solidFill>
                          <a:latin typeface="MeiryoKe_Gothic" pitchFamily="49" charset="-128"/>
                          <a:ea typeface="MeiryoKe_Gothic" pitchFamily="49" charset="-128"/>
                        </a:rPr>
                        <a:t>”Column”</a:t>
                      </a:r>
                      <a:endParaRPr kumimoji="1" lang="ja-JP" altLang="en-US" sz="1800" dirty="0">
                        <a:solidFill>
                          <a:schemeClr val="tx1"/>
                        </a:solidFill>
                      </a:endParaRPr>
                    </a:p>
                  </a:txBody>
                  <a:tcPr marL="91462" marR="91462" marT="45726" marB="45726"/>
                </a:tc>
                <a:tc>
                  <a:txBody>
                    <a:bodyPr/>
                    <a:lstStyle/>
                    <a:p>
                      <a:pPr algn="ctr"/>
                      <a:r>
                        <a:rPr kumimoji="1" lang="ja-JP" altLang="en-US" sz="1800" dirty="0" smtClean="0"/>
                        <a:t>縦棒</a:t>
                      </a:r>
                      <a:endParaRPr kumimoji="1" lang="ja-JP" altLang="en-US" sz="1800" dirty="0"/>
                    </a:p>
                  </a:txBody>
                  <a:tcPr marL="91462" marR="91462" marT="45726" marB="45726"/>
                </a:tc>
              </a:tr>
              <a:tr h="378090">
                <a:tc>
                  <a:txBody>
                    <a:bodyPr/>
                    <a:lstStyle/>
                    <a:p>
                      <a:pPr algn="ctr"/>
                      <a:r>
                        <a:rPr lang="en-US" altLang="ja-JP" sz="1800" dirty="0" smtClean="0">
                          <a:solidFill>
                            <a:schemeClr val="tx1"/>
                          </a:solidFill>
                          <a:latin typeface="MeiryoKe_Gothic" pitchFamily="49" charset="-128"/>
                          <a:ea typeface="MeiryoKe_Gothic" pitchFamily="49" charset="-128"/>
                        </a:rPr>
                        <a:t>”Line”</a:t>
                      </a:r>
                      <a:endParaRPr kumimoji="1" lang="ja-JP" altLang="en-US" sz="1800" dirty="0">
                        <a:solidFill>
                          <a:schemeClr val="tx1"/>
                        </a:solidFill>
                      </a:endParaRPr>
                    </a:p>
                  </a:txBody>
                  <a:tcPr marL="91462" marR="91462" marT="45726" marB="45726"/>
                </a:tc>
                <a:tc>
                  <a:txBody>
                    <a:bodyPr/>
                    <a:lstStyle/>
                    <a:p>
                      <a:pPr algn="ctr"/>
                      <a:r>
                        <a:rPr kumimoji="1" lang="ja-JP" altLang="en-US" sz="1800" dirty="0" smtClean="0"/>
                        <a:t>折れ線</a:t>
                      </a:r>
                      <a:endParaRPr kumimoji="1" lang="ja-JP" altLang="en-US" sz="1800" dirty="0"/>
                    </a:p>
                  </a:txBody>
                  <a:tcPr marL="91462" marR="91462" marT="45726" marB="45726"/>
                </a:tc>
              </a:tr>
              <a:tr h="378090">
                <a:tc>
                  <a:txBody>
                    <a:bodyPr/>
                    <a:lstStyle/>
                    <a:p>
                      <a:pPr algn="ctr"/>
                      <a:r>
                        <a:rPr kumimoji="1" lang="en-US" altLang="ja-JP" sz="1800" dirty="0" smtClean="0">
                          <a:solidFill>
                            <a:schemeClr val="tx1"/>
                          </a:solidFill>
                        </a:rPr>
                        <a:t>“Histogram”</a:t>
                      </a:r>
                      <a:endParaRPr kumimoji="1" lang="ja-JP" altLang="en-US" sz="1800" dirty="0">
                        <a:solidFill>
                          <a:schemeClr val="tx1"/>
                        </a:solidFill>
                      </a:endParaRPr>
                    </a:p>
                  </a:txBody>
                  <a:tcPr marL="91462" marR="91462" marT="45726" marB="45726"/>
                </a:tc>
                <a:tc>
                  <a:txBody>
                    <a:bodyPr/>
                    <a:lstStyle/>
                    <a:p>
                      <a:pPr algn="ctr"/>
                      <a:r>
                        <a:rPr kumimoji="1" lang="ja-JP" altLang="en-US" sz="1800" dirty="0" smtClean="0"/>
                        <a:t>ヒストグラム</a:t>
                      </a:r>
                      <a:endParaRPr kumimoji="1" lang="ja-JP" altLang="en-US" sz="1800" dirty="0"/>
                    </a:p>
                  </a:txBody>
                  <a:tcPr marL="91462" marR="91462" marT="45726" marB="45726"/>
                </a:tc>
              </a:tr>
            </a:tbl>
          </a:graphicData>
        </a:graphic>
      </p:graphicFrame>
      <p:sp>
        <p:nvSpPr>
          <p:cNvPr id="38940" name="テキスト ボックス 5"/>
          <p:cNvSpPr txBox="1">
            <a:spLocks noChangeArrowheads="1"/>
          </p:cNvSpPr>
          <p:nvPr/>
        </p:nvSpPr>
        <p:spPr bwMode="auto">
          <a:xfrm>
            <a:off x="6218238" y="2636838"/>
            <a:ext cx="2746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a:t>DefaultType</a:t>
            </a:r>
            <a:r>
              <a:rPr lang="ja-JP" altLang="en-US"/>
              <a:t>への設定値と</a:t>
            </a:r>
            <a:endParaRPr lang="en-US" altLang="ja-JP"/>
          </a:p>
          <a:p>
            <a:pPr eaLnBrk="1" hangingPunct="1"/>
            <a:r>
              <a:rPr lang="ja-JP" altLang="en-US"/>
              <a:t>グラフの種類との対応表</a:t>
            </a:r>
          </a:p>
        </p:txBody>
      </p:sp>
      <p:sp>
        <p:nvSpPr>
          <p:cNvPr id="7" name="スライド番号プレースホルダ 6"/>
          <p:cNvSpPr>
            <a:spLocks noGrp="1"/>
          </p:cNvSpPr>
          <p:nvPr>
            <p:ph type="sldNum" sz="quarter" idx="10"/>
          </p:nvPr>
        </p:nvSpPr>
        <p:spPr/>
        <p:txBody>
          <a:bodyPr/>
          <a:lstStyle/>
          <a:p>
            <a:pPr>
              <a:defRPr/>
            </a:pPr>
            <a:fld id="{444BD10E-B4F5-4E1B-AEC6-34BFE08D65A0}" type="slidenum">
              <a:rPr lang="ja-JP" altLang="en-US" smtClean="0"/>
              <a:pPr>
                <a:defRPr/>
              </a:pPr>
              <a:t>35</a:t>
            </a:fld>
            <a:endParaRPr lang="ja-JP"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タイトル 1"/>
          <p:cNvSpPr>
            <a:spLocks noGrp="1"/>
          </p:cNvSpPr>
          <p:nvPr>
            <p:ph type="title"/>
          </p:nvPr>
        </p:nvSpPr>
        <p:spPr/>
        <p:txBody>
          <a:bodyPr/>
          <a:lstStyle/>
          <a:p>
            <a:r>
              <a:rPr lang="ja-JP" altLang="en-US" smtClean="0">
                <a:solidFill>
                  <a:srgbClr val="000000"/>
                </a:solidFill>
                <a:latin typeface="MeiryoKe_Gothic" pitchFamily="49" charset="-128"/>
                <a:ea typeface="MeiryoKe_Gothic" pitchFamily="49" charset="-128"/>
              </a:rPr>
              <a:t>グラフ設定と統計情報ビューアの対応</a:t>
            </a:r>
            <a:endParaRPr lang="ja-JP" altLang="en-US" smtClean="0"/>
          </a:p>
        </p:txBody>
      </p:sp>
      <p:pic>
        <p:nvPicPr>
          <p:cNvPr id="399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925" y="1125538"/>
            <a:ext cx="713422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左中かっこ 11"/>
          <p:cNvSpPr/>
          <p:nvPr/>
        </p:nvSpPr>
        <p:spPr bwMode="auto">
          <a:xfrm>
            <a:off x="2254250" y="2500313"/>
            <a:ext cx="215900" cy="431800"/>
          </a:xfrm>
          <a:prstGeom prst="leftBrace">
            <a:avLst/>
          </a:prstGeom>
          <a:no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endParaRPr lang="ja-JP" altLang="en-US" sz="2000">
              <a:latin typeface="Times New Roman" pitchFamily="18" charset="0"/>
              <a:ea typeface="ＭＳ ゴシック" pitchFamily="49" charset="-128"/>
            </a:endParaRPr>
          </a:p>
        </p:txBody>
      </p:sp>
      <p:sp>
        <p:nvSpPr>
          <p:cNvPr id="13" name="角丸四角形吹き出し 12"/>
          <p:cNvSpPr/>
          <p:nvPr/>
        </p:nvSpPr>
        <p:spPr bwMode="auto">
          <a:xfrm>
            <a:off x="34925" y="2492375"/>
            <a:ext cx="1800225" cy="360363"/>
          </a:xfrm>
          <a:prstGeom prst="wedgeRoundRectCallout">
            <a:avLst>
              <a:gd name="adj1" fmla="val 72886"/>
              <a:gd name="adj2" fmla="val 12422"/>
              <a:gd name="adj3" fmla="val 16667"/>
            </a:avLst>
          </a:prstGeom>
          <a:solidFill>
            <a:schemeClr val="bg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r>
              <a:rPr lang="en-US" altLang="ja-JP" sz="1400" kern="0" dirty="0" err="1">
                <a:solidFill>
                  <a:srgbClr val="000000"/>
                </a:solidFill>
                <a:latin typeface="MeiryoKe_PGothic"/>
                <a:ea typeface="MeiryoKe_PGothic"/>
              </a:rPr>
              <a:t>MajorTickMarkInterval</a:t>
            </a:r>
            <a:endParaRPr lang="ja-JP" altLang="en-US" sz="2000" dirty="0">
              <a:latin typeface="Times New Roman" pitchFamily="18" charset="0"/>
              <a:ea typeface="ＭＳ ゴシック" pitchFamily="49" charset="-128"/>
            </a:endParaRPr>
          </a:p>
        </p:txBody>
      </p:sp>
      <p:sp>
        <p:nvSpPr>
          <p:cNvPr id="14" name="角丸四角形吹き出し 13"/>
          <p:cNvSpPr/>
          <p:nvPr/>
        </p:nvSpPr>
        <p:spPr bwMode="auto">
          <a:xfrm>
            <a:off x="0" y="3141663"/>
            <a:ext cx="1871663" cy="358775"/>
          </a:xfrm>
          <a:prstGeom prst="wedgeRoundRectCallout">
            <a:avLst>
              <a:gd name="adj1" fmla="val 72886"/>
              <a:gd name="adj2" fmla="val -5463"/>
              <a:gd name="adj3" fmla="val 16667"/>
            </a:avLst>
          </a:prstGeom>
          <a:solidFill>
            <a:schemeClr val="bg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r>
              <a:rPr lang="en-US" altLang="ja-JP" sz="1400" kern="0" dirty="0" err="1">
                <a:solidFill>
                  <a:srgbClr val="000000"/>
                </a:solidFill>
                <a:latin typeface="MeiryoKe_PGothic"/>
                <a:ea typeface="MeiryoKe_PGothic"/>
              </a:rPr>
              <a:t>MinorTickMarkInterval</a:t>
            </a:r>
            <a:endParaRPr lang="ja-JP" altLang="en-US" sz="2000" dirty="0">
              <a:latin typeface="Times New Roman" pitchFamily="18" charset="0"/>
              <a:ea typeface="ＭＳ ゴシック" pitchFamily="49" charset="-128"/>
            </a:endParaRPr>
          </a:p>
        </p:txBody>
      </p:sp>
      <p:sp>
        <p:nvSpPr>
          <p:cNvPr id="15" name="左中かっこ 14"/>
          <p:cNvSpPr/>
          <p:nvPr/>
        </p:nvSpPr>
        <p:spPr bwMode="auto">
          <a:xfrm>
            <a:off x="2268538" y="3213100"/>
            <a:ext cx="287337" cy="144463"/>
          </a:xfrm>
          <a:prstGeom prst="leftBrace">
            <a:avLst/>
          </a:prstGeom>
          <a:no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endParaRPr lang="ja-JP" altLang="en-US" sz="2000">
              <a:latin typeface="Times New Roman" pitchFamily="18" charset="0"/>
              <a:ea typeface="ＭＳ ゴシック" pitchFamily="49" charset="-128"/>
            </a:endParaRPr>
          </a:p>
        </p:txBody>
      </p:sp>
      <p:sp>
        <p:nvSpPr>
          <p:cNvPr id="18" name="角丸四角形 17"/>
          <p:cNvSpPr/>
          <p:nvPr/>
        </p:nvSpPr>
        <p:spPr bwMode="auto">
          <a:xfrm>
            <a:off x="6011863" y="2492375"/>
            <a:ext cx="1296987" cy="431800"/>
          </a:xfrm>
          <a:prstGeom prst="roundRect">
            <a:avLst/>
          </a:prstGeom>
          <a:no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endParaRPr lang="ja-JP" altLang="en-US" sz="2000">
              <a:latin typeface="Times New Roman" pitchFamily="18" charset="0"/>
              <a:ea typeface="ＭＳ ゴシック" pitchFamily="49" charset="-128"/>
            </a:endParaRPr>
          </a:p>
        </p:txBody>
      </p:sp>
      <p:sp>
        <p:nvSpPr>
          <p:cNvPr id="19" name="正方形/長方形 18"/>
          <p:cNvSpPr/>
          <p:nvPr/>
        </p:nvSpPr>
        <p:spPr bwMode="auto">
          <a:xfrm>
            <a:off x="6667500" y="2565400"/>
            <a:ext cx="612775" cy="320675"/>
          </a:xfrm>
          <a:prstGeom prst="rect">
            <a:avLst/>
          </a:prstGeom>
          <a:solidFill>
            <a:schemeClr val="bg1"/>
          </a:solidFill>
          <a:ln w="9525" cap="flat" cmpd="sng" algn="ctr">
            <a:solidFill>
              <a:schemeClr val="accent3"/>
            </a:solidFill>
            <a:prstDash val="solid"/>
            <a:round/>
            <a:headEnd type="none" w="med" len="med"/>
            <a:tailEnd type="none" w="med" len="med"/>
          </a:ln>
          <a:effectLst/>
        </p:spPr>
        <p:txBody>
          <a:bodyPr wrap="none" lIns="90000" tIns="46800" rIns="90000" bIns="46800" anchor="ctr" anchorCtr="1"/>
          <a:lstStyle/>
          <a:p>
            <a:pPr>
              <a:lnSpc>
                <a:spcPct val="90000"/>
              </a:lnSpc>
              <a:spcBef>
                <a:spcPct val="20000"/>
              </a:spcBef>
              <a:defRPr/>
            </a:pPr>
            <a:r>
              <a:rPr lang="en-US" altLang="ja-JP" sz="1600" dirty="0">
                <a:effectLst>
                  <a:outerShdw blurRad="38100" dist="38100" dir="2700000" algn="tl">
                    <a:srgbClr val="000000">
                      <a:alpha val="43137"/>
                    </a:srgbClr>
                  </a:outerShdw>
                </a:effectLst>
                <a:ea typeface="ＭＳ ゴシック" pitchFamily="49" charset="-128"/>
                <a:cs typeface="Arial" pitchFamily="34" charset="0"/>
              </a:rPr>
              <a:t>false</a:t>
            </a:r>
            <a:endParaRPr lang="ja-JP" altLang="en-US" sz="1600" dirty="0">
              <a:effectLst>
                <a:outerShdw blurRad="38100" dist="38100" dir="2700000" algn="tl">
                  <a:srgbClr val="000000">
                    <a:alpha val="43137"/>
                  </a:srgbClr>
                </a:outerShdw>
              </a:effectLst>
              <a:ea typeface="ＭＳ ゴシック" pitchFamily="49" charset="-128"/>
              <a:cs typeface="Arial" pitchFamily="34" charset="0"/>
            </a:endParaRPr>
          </a:p>
        </p:txBody>
      </p:sp>
      <p:sp>
        <p:nvSpPr>
          <p:cNvPr id="20" name="テキスト ボックス 19"/>
          <p:cNvSpPr txBox="1"/>
          <p:nvPr/>
        </p:nvSpPr>
        <p:spPr>
          <a:xfrm>
            <a:off x="6084888" y="2535238"/>
            <a:ext cx="538162" cy="338137"/>
          </a:xfrm>
          <a:prstGeom prst="rect">
            <a:avLst/>
          </a:prstGeom>
          <a:noFill/>
          <a:effectLst>
            <a:outerShdw blurRad="50800" dist="38100" dir="2700000" algn="tl" rotWithShape="0">
              <a:prstClr val="black">
                <a:alpha val="40000"/>
              </a:prstClr>
            </a:outerShdw>
          </a:effectLst>
        </p:spPr>
        <p:txBody>
          <a:bodyPr wrap="none">
            <a:spAutoFit/>
          </a:bodyPr>
          <a:lstStyle/>
          <a:p>
            <a:pPr>
              <a:defRPr/>
            </a:pPr>
            <a:r>
              <a:rPr lang="en-US" altLang="ja-JP" sz="1600" dirty="0">
                <a:latin typeface="Arial" charset="0"/>
                <a:ea typeface="ＭＳ Ｐゴシック" charset="-128"/>
              </a:rPr>
              <a:t>true</a:t>
            </a:r>
            <a:endParaRPr lang="ja-JP" altLang="en-US" dirty="0">
              <a:latin typeface="Arial" charset="0"/>
              <a:ea typeface="ＭＳ Ｐゴシック" charset="-128"/>
            </a:endParaRPr>
          </a:p>
        </p:txBody>
      </p:sp>
      <p:sp>
        <p:nvSpPr>
          <p:cNvPr id="22" name="角丸四角形 21"/>
          <p:cNvSpPr/>
          <p:nvPr/>
        </p:nvSpPr>
        <p:spPr bwMode="auto">
          <a:xfrm>
            <a:off x="4402138" y="2243138"/>
            <a:ext cx="1296987" cy="431800"/>
          </a:xfrm>
          <a:prstGeom prst="roundRect">
            <a:avLst/>
          </a:prstGeom>
          <a:no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endParaRPr lang="ja-JP" altLang="en-US" sz="2000">
              <a:latin typeface="Times New Roman" pitchFamily="18" charset="0"/>
              <a:ea typeface="ＭＳ ゴシック" pitchFamily="49" charset="-128"/>
            </a:endParaRPr>
          </a:p>
        </p:txBody>
      </p:sp>
      <p:sp>
        <p:nvSpPr>
          <p:cNvPr id="23" name="正方形/長方形 22"/>
          <p:cNvSpPr/>
          <p:nvPr/>
        </p:nvSpPr>
        <p:spPr bwMode="auto">
          <a:xfrm>
            <a:off x="5045075" y="2443163"/>
            <a:ext cx="647700" cy="71437"/>
          </a:xfrm>
          <a:prstGeom prst="rect">
            <a:avLst/>
          </a:prstGeom>
          <a:solidFill>
            <a:schemeClr val="bg1"/>
          </a:solidFill>
          <a:ln w="9525" cap="flat" cmpd="sng" algn="ctr">
            <a:solidFill>
              <a:schemeClr val="accent3"/>
            </a:solidFill>
            <a:prstDash val="solid"/>
            <a:round/>
            <a:headEnd type="none" w="med" len="med"/>
            <a:tailEnd type="none" w="med" len="med"/>
          </a:ln>
          <a:effectLst/>
        </p:spPr>
        <p:txBody>
          <a:bodyPr wrap="none" lIns="90000" tIns="46800" rIns="90000" bIns="46800" anchor="ctr" anchorCtr="1"/>
          <a:lstStyle/>
          <a:p>
            <a:pPr>
              <a:lnSpc>
                <a:spcPct val="90000"/>
              </a:lnSpc>
              <a:spcBef>
                <a:spcPct val="20000"/>
              </a:spcBef>
              <a:defRPr/>
            </a:pPr>
            <a:r>
              <a:rPr lang="en-US" altLang="ja-JP" sz="1600" dirty="0">
                <a:effectLst>
                  <a:outerShdw blurRad="38100" dist="38100" dir="2700000" algn="tl">
                    <a:srgbClr val="000000">
                      <a:alpha val="43137"/>
                    </a:srgbClr>
                  </a:outerShdw>
                </a:effectLst>
                <a:ea typeface="ＭＳ ゴシック" pitchFamily="49" charset="-128"/>
                <a:cs typeface="Arial" pitchFamily="34" charset="0"/>
              </a:rPr>
              <a:t>false</a:t>
            </a:r>
            <a:endParaRPr lang="ja-JP" altLang="en-US" sz="1600" dirty="0">
              <a:effectLst>
                <a:outerShdw blurRad="38100" dist="38100" dir="2700000" algn="tl">
                  <a:srgbClr val="000000">
                    <a:alpha val="43137"/>
                  </a:srgbClr>
                </a:outerShdw>
              </a:effectLst>
              <a:ea typeface="ＭＳ ゴシック" pitchFamily="49" charset="-128"/>
              <a:cs typeface="Arial" pitchFamily="34" charset="0"/>
            </a:endParaRPr>
          </a:p>
        </p:txBody>
      </p:sp>
      <p:sp>
        <p:nvSpPr>
          <p:cNvPr id="24" name="テキスト ボックス 23"/>
          <p:cNvSpPr txBox="1"/>
          <p:nvPr/>
        </p:nvSpPr>
        <p:spPr>
          <a:xfrm>
            <a:off x="4473575" y="2286000"/>
            <a:ext cx="539750" cy="338138"/>
          </a:xfrm>
          <a:prstGeom prst="rect">
            <a:avLst/>
          </a:prstGeom>
          <a:noFill/>
          <a:effectLst>
            <a:outerShdw blurRad="50800" dist="38100" dir="2700000" algn="tl" rotWithShape="0">
              <a:prstClr val="black">
                <a:alpha val="40000"/>
              </a:prstClr>
            </a:outerShdw>
          </a:effectLst>
        </p:spPr>
        <p:txBody>
          <a:bodyPr wrap="none">
            <a:spAutoFit/>
          </a:bodyPr>
          <a:lstStyle/>
          <a:p>
            <a:pPr>
              <a:defRPr/>
            </a:pPr>
            <a:r>
              <a:rPr lang="en-US" altLang="ja-JP" sz="1600" dirty="0">
                <a:latin typeface="Arial" charset="0"/>
                <a:ea typeface="ＭＳ Ｐゴシック" charset="-128"/>
              </a:rPr>
              <a:t>true</a:t>
            </a:r>
            <a:endParaRPr lang="ja-JP" altLang="en-US" dirty="0">
              <a:latin typeface="Arial" charset="0"/>
              <a:ea typeface="ＭＳ Ｐゴシック" charset="-128"/>
            </a:endParaRPr>
          </a:p>
        </p:txBody>
      </p:sp>
      <p:cxnSp>
        <p:nvCxnSpPr>
          <p:cNvPr id="26" name="直線コネクタ 25"/>
          <p:cNvCxnSpPr>
            <a:stCxn id="22" idx="0"/>
            <a:endCxn id="22" idx="2"/>
          </p:cNvCxnSpPr>
          <p:nvPr/>
        </p:nvCxnSpPr>
        <p:spPr bwMode="auto">
          <a:xfrm rot="16200000" flipH="1">
            <a:off x="4833938" y="2459038"/>
            <a:ext cx="431800" cy="0"/>
          </a:xfrm>
          <a:prstGeom prst="lin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7" name="直線コネクタ 26"/>
          <p:cNvCxnSpPr>
            <a:stCxn id="18" idx="0"/>
            <a:endCxn id="18" idx="2"/>
          </p:cNvCxnSpPr>
          <p:nvPr/>
        </p:nvCxnSpPr>
        <p:spPr bwMode="auto">
          <a:xfrm rot="16200000" flipH="1">
            <a:off x="6443663" y="2708275"/>
            <a:ext cx="431800" cy="0"/>
          </a:xfrm>
          <a:prstGeom prst="lin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cxnSp>
      <p:sp>
        <p:nvSpPr>
          <p:cNvPr id="17" name="角丸四角形吹き出し 16"/>
          <p:cNvSpPr/>
          <p:nvPr/>
        </p:nvSpPr>
        <p:spPr bwMode="auto">
          <a:xfrm>
            <a:off x="6300788" y="2997200"/>
            <a:ext cx="1584325" cy="360363"/>
          </a:xfrm>
          <a:prstGeom prst="wedgeRoundRectCallout">
            <a:avLst>
              <a:gd name="adj1" fmla="val -28002"/>
              <a:gd name="adj2" fmla="val -88566"/>
              <a:gd name="adj3" fmla="val 16667"/>
            </a:avLst>
          </a:prstGeom>
          <a:solidFill>
            <a:schemeClr val="bg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r>
              <a:rPr lang="en-US" altLang="ja-JP" sz="1400" dirty="0" err="1">
                <a:latin typeface="Arial" charset="0"/>
                <a:ea typeface="ＭＳ Ｐゴシック" charset="-128"/>
              </a:rPr>
              <a:t>MinorGridVisible</a:t>
            </a:r>
            <a:endParaRPr lang="ja-JP" altLang="en-US" sz="2000" dirty="0">
              <a:latin typeface="Times New Roman" pitchFamily="18" charset="0"/>
              <a:ea typeface="ＭＳ ゴシック" pitchFamily="49" charset="-128"/>
            </a:endParaRPr>
          </a:p>
        </p:txBody>
      </p:sp>
      <p:sp>
        <p:nvSpPr>
          <p:cNvPr id="30" name="角丸四角形吹き出し 29"/>
          <p:cNvSpPr/>
          <p:nvPr/>
        </p:nvSpPr>
        <p:spPr bwMode="auto">
          <a:xfrm>
            <a:off x="4427538" y="2708275"/>
            <a:ext cx="1584325" cy="360363"/>
          </a:xfrm>
          <a:prstGeom prst="wedgeRoundRectCallout">
            <a:avLst>
              <a:gd name="adj1" fmla="val -11840"/>
              <a:gd name="adj2" fmla="val -70280"/>
              <a:gd name="adj3" fmla="val 16667"/>
            </a:avLst>
          </a:prstGeom>
          <a:solidFill>
            <a:schemeClr val="bg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r>
              <a:rPr lang="en-US" altLang="ja-JP" sz="1400" dirty="0" err="1">
                <a:latin typeface="Arial" charset="0"/>
                <a:ea typeface="ＭＳ Ｐゴシック" charset="-128"/>
              </a:rPr>
              <a:t>MajorGridVisible</a:t>
            </a:r>
            <a:endParaRPr lang="ja-JP" altLang="en-US" sz="2000" dirty="0">
              <a:latin typeface="Times New Roman" pitchFamily="18" charset="0"/>
              <a:ea typeface="ＭＳ ゴシック" pitchFamily="49" charset="-128"/>
            </a:endParaRPr>
          </a:p>
        </p:txBody>
      </p:sp>
      <p:sp>
        <p:nvSpPr>
          <p:cNvPr id="32" name="角丸四角形 31"/>
          <p:cNvSpPr/>
          <p:nvPr/>
        </p:nvSpPr>
        <p:spPr bwMode="auto">
          <a:xfrm>
            <a:off x="1763713" y="1052513"/>
            <a:ext cx="576262" cy="360362"/>
          </a:xfrm>
          <a:prstGeom prst="roundRect">
            <a:avLst/>
          </a:prstGeom>
          <a:noFill/>
          <a:ln w="19050"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endParaRPr lang="ja-JP" altLang="en-US" sz="2000">
              <a:latin typeface="Times New Roman" pitchFamily="18" charset="0"/>
              <a:ea typeface="ＭＳ ゴシック" pitchFamily="49" charset="-128"/>
            </a:endParaRPr>
          </a:p>
        </p:txBody>
      </p:sp>
      <p:sp>
        <p:nvSpPr>
          <p:cNvPr id="33" name="角丸四角形 32"/>
          <p:cNvSpPr/>
          <p:nvPr/>
        </p:nvSpPr>
        <p:spPr bwMode="auto">
          <a:xfrm>
            <a:off x="7885113" y="1844675"/>
            <a:ext cx="574675" cy="360363"/>
          </a:xfrm>
          <a:prstGeom prst="roundRect">
            <a:avLst/>
          </a:prstGeom>
          <a:noFill/>
          <a:ln w="19050"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endParaRPr lang="ja-JP" altLang="en-US" sz="2000">
              <a:latin typeface="Times New Roman" pitchFamily="18" charset="0"/>
              <a:ea typeface="ＭＳ ゴシック" pitchFamily="49" charset="-128"/>
            </a:endParaRPr>
          </a:p>
        </p:txBody>
      </p:sp>
      <p:sp>
        <p:nvSpPr>
          <p:cNvPr id="34" name="角丸四角形 33"/>
          <p:cNvSpPr/>
          <p:nvPr/>
        </p:nvSpPr>
        <p:spPr bwMode="auto">
          <a:xfrm>
            <a:off x="1908175" y="3573463"/>
            <a:ext cx="360363" cy="647700"/>
          </a:xfrm>
          <a:prstGeom prst="roundRect">
            <a:avLst/>
          </a:prstGeom>
          <a:noFill/>
          <a:ln w="19050"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endParaRPr lang="ja-JP" altLang="en-US" sz="2000">
              <a:latin typeface="Times New Roman" pitchFamily="18" charset="0"/>
              <a:ea typeface="ＭＳ ゴシック" pitchFamily="49" charset="-128"/>
            </a:endParaRPr>
          </a:p>
        </p:txBody>
      </p:sp>
      <p:sp>
        <p:nvSpPr>
          <p:cNvPr id="35" name="角丸四角形 34"/>
          <p:cNvSpPr/>
          <p:nvPr/>
        </p:nvSpPr>
        <p:spPr bwMode="auto">
          <a:xfrm>
            <a:off x="4572000" y="6021388"/>
            <a:ext cx="647700" cy="144462"/>
          </a:xfrm>
          <a:prstGeom prst="roundRect">
            <a:avLst/>
          </a:prstGeom>
          <a:noFill/>
          <a:ln w="19050"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endParaRPr lang="ja-JP" altLang="en-US" sz="2000">
              <a:latin typeface="Times New Roman" pitchFamily="18" charset="0"/>
              <a:ea typeface="ＭＳ ゴシック" pitchFamily="49" charset="-128"/>
            </a:endParaRPr>
          </a:p>
        </p:txBody>
      </p:sp>
      <p:sp>
        <p:nvSpPr>
          <p:cNvPr id="36" name="角丸四角形吹き出し 35"/>
          <p:cNvSpPr/>
          <p:nvPr/>
        </p:nvSpPr>
        <p:spPr bwMode="auto">
          <a:xfrm>
            <a:off x="3851275" y="1052513"/>
            <a:ext cx="1225550" cy="360362"/>
          </a:xfrm>
          <a:prstGeom prst="wedgeRoundRectCallout">
            <a:avLst>
              <a:gd name="adj1" fmla="val -19157"/>
              <a:gd name="adj2" fmla="val 101419"/>
              <a:gd name="adj3" fmla="val 16667"/>
            </a:avLst>
          </a:prstGeom>
          <a:solidFill>
            <a:schemeClr val="bg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r>
              <a:rPr lang="en-US" altLang="ja-JP" sz="1400" dirty="0" err="1">
                <a:latin typeface="Arial" charset="0"/>
                <a:ea typeface="ＭＳ Ｐゴシック" charset="-128"/>
              </a:rPr>
              <a:t>DefaultType</a:t>
            </a:r>
            <a:endParaRPr lang="ja-JP" altLang="en-US" sz="2000" dirty="0">
              <a:latin typeface="Times New Roman" pitchFamily="18" charset="0"/>
              <a:ea typeface="ＭＳ ゴシック" pitchFamily="49" charset="-128"/>
            </a:endParaRPr>
          </a:p>
        </p:txBody>
      </p:sp>
      <p:sp>
        <p:nvSpPr>
          <p:cNvPr id="25" name="角丸四角形 24"/>
          <p:cNvSpPr/>
          <p:nvPr/>
        </p:nvSpPr>
        <p:spPr bwMode="auto">
          <a:xfrm>
            <a:off x="2916238" y="5805488"/>
            <a:ext cx="4176712" cy="188912"/>
          </a:xfrm>
          <a:prstGeom prst="roundRect">
            <a:avLst/>
          </a:prstGeom>
          <a:noFill/>
          <a:ln w="19050"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endParaRPr lang="ja-JP" altLang="en-US" sz="2000">
              <a:latin typeface="Times New Roman" pitchFamily="18" charset="0"/>
              <a:ea typeface="ＭＳ ゴシック" pitchFamily="49" charset="-128"/>
            </a:endParaRPr>
          </a:p>
        </p:txBody>
      </p:sp>
      <p:sp>
        <p:nvSpPr>
          <p:cNvPr id="28" name="角丸四角形吹き出し 27"/>
          <p:cNvSpPr/>
          <p:nvPr/>
        </p:nvSpPr>
        <p:spPr bwMode="auto">
          <a:xfrm>
            <a:off x="7235825" y="5661025"/>
            <a:ext cx="865188" cy="360363"/>
          </a:xfrm>
          <a:prstGeom prst="wedgeRoundRectCallout">
            <a:avLst>
              <a:gd name="adj1" fmla="val -70361"/>
              <a:gd name="adj2" fmla="val 11862"/>
              <a:gd name="adj3" fmla="val 16667"/>
            </a:avLst>
          </a:prstGeom>
          <a:solidFill>
            <a:schemeClr val="bg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r>
              <a:rPr lang="en-US" altLang="ja-JP" sz="1400" dirty="0" err="1">
                <a:latin typeface="Arial" charset="0"/>
                <a:ea typeface="ＭＳ Ｐゴシック" charset="-128"/>
              </a:rPr>
              <a:t>XLabel</a:t>
            </a:r>
            <a:r>
              <a:rPr lang="en-US" altLang="ja-JP" sz="1050" dirty="0">
                <a:latin typeface="Arial" charset="0"/>
                <a:ea typeface="ＭＳ Ｐゴシック" charset="-128"/>
              </a:rPr>
              <a:t>※</a:t>
            </a:r>
            <a:endParaRPr lang="ja-JP" altLang="en-US" dirty="0">
              <a:latin typeface="Times New Roman" pitchFamily="18" charset="0"/>
              <a:ea typeface="ＭＳ ゴシック" pitchFamily="49" charset="-128"/>
            </a:endParaRPr>
          </a:p>
        </p:txBody>
      </p:sp>
      <p:sp>
        <p:nvSpPr>
          <p:cNvPr id="39961" name="正方形/長方形 30"/>
          <p:cNvSpPr>
            <a:spLocks noChangeArrowheads="1"/>
          </p:cNvSpPr>
          <p:nvPr/>
        </p:nvSpPr>
        <p:spPr bwMode="auto">
          <a:xfrm>
            <a:off x="2124075" y="6381750"/>
            <a:ext cx="5472113" cy="404813"/>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90000" tIns="46800" rIns="90000" bIns="46800"/>
          <a:lstStyle/>
          <a:p>
            <a:r>
              <a:rPr lang="en-US" altLang="ja-JP" sz="1200">
                <a:solidFill>
                  <a:srgbClr val="000000"/>
                </a:solidFill>
              </a:rPr>
              <a:t>※Setting</a:t>
            </a:r>
            <a:r>
              <a:rPr lang="ja-JP" altLang="en-US" sz="1200">
                <a:solidFill>
                  <a:srgbClr val="000000"/>
                </a:solidFill>
              </a:rPr>
              <a:t>内の設定ではありませんが、グラフに関係する事項なので記載しました。</a:t>
            </a:r>
            <a:endParaRPr lang="en-US" altLang="ja-JP" sz="1200">
              <a:solidFill>
                <a:srgbClr val="000000"/>
              </a:solidFill>
            </a:endParaRPr>
          </a:p>
          <a:p>
            <a:r>
              <a:rPr lang="ja-JP" altLang="en-US" sz="1200">
                <a:solidFill>
                  <a:srgbClr val="000000"/>
                </a:solidFill>
              </a:rPr>
              <a:t>　　具体的には、</a:t>
            </a:r>
            <a:r>
              <a:rPr lang="en-US" altLang="ja-JP" sz="1200">
                <a:solidFill>
                  <a:srgbClr val="000000"/>
                </a:solidFill>
                <a:hlinkClick r:id="rId4" action="ppaction://hlinksldjump"/>
              </a:rPr>
              <a:t>RegexpRule</a:t>
            </a:r>
            <a:r>
              <a:rPr lang="ja-JP" altLang="en-US" sz="1200">
                <a:solidFill>
                  <a:srgbClr val="000000"/>
                </a:solidFill>
              </a:rPr>
              <a:t>、</a:t>
            </a:r>
            <a:r>
              <a:rPr lang="ja-JP" altLang="en-US" sz="1200">
                <a:solidFill>
                  <a:srgbClr val="000000"/>
                </a:solidFill>
                <a:hlinkClick r:id="rId5" action="ppaction://hlinksldjump"/>
              </a:rPr>
              <a:t>統計情報ファイル</a:t>
            </a:r>
            <a:r>
              <a:rPr lang="ja-JP" altLang="en-US" sz="1200">
                <a:solidFill>
                  <a:srgbClr val="000000"/>
                </a:solidFill>
              </a:rPr>
              <a:t>で関係します。</a:t>
            </a:r>
          </a:p>
        </p:txBody>
      </p:sp>
      <p:sp>
        <p:nvSpPr>
          <p:cNvPr id="29" name="角丸四角形 28"/>
          <p:cNvSpPr/>
          <p:nvPr/>
        </p:nvSpPr>
        <p:spPr bwMode="auto">
          <a:xfrm>
            <a:off x="4716463" y="4437063"/>
            <a:ext cx="360362" cy="215900"/>
          </a:xfrm>
          <a:prstGeom prst="roundRect">
            <a:avLst/>
          </a:prstGeom>
          <a:noFill/>
          <a:ln w="19050"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endParaRPr lang="ja-JP" altLang="en-US" sz="2000">
              <a:latin typeface="Times New Roman" pitchFamily="18" charset="0"/>
              <a:ea typeface="ＭＳ ゴシック" pitchFamily="49" charset="-128"/>
            </a:endParaRPr>
          </a:p>
        </p:txBody>
      </p:sp>
      <p:sp>
        <p:nvSpPr>
          <p:cNvPr id="31" name="角丸四角形吹き出し 30"/>
          <p:cNvSpPr/>
          <p:nvPr/>
        </p:nvSpPr>
        <p:spPr bwMode="auto">
          <a:xfrm>
            <a:off x="5219700" y="4365625"/>
            <a:ext cx="865188" cy="360363"/>
          </a:xfrm>
          <a:prstGeom prst="wedgeRoundRectCallout">
            <a:avLst>
              <a:gd name="adj1" fmla="val -70361"/>
              <a:gd name="adj2" fmla="val 11862"/>
              <a:gd name="adj3" fmla="val 16667"/>
            </a:avLst>
          </a:prstGeom>
          <a:solidFill>
            <a:schemeClr val="bg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r>
              <a:rPr lang="en-US" altLang="ja-JP" sz="1400" dirty="0" err="1">
                <a:latin typeface="Arial" charset="0"/>
                <a:ea typeface="ＭＳ Ｐゴシック" charset="-128"/>
              </a:rPr>
              <a:t>YLabel</a:t>
            </a:r>
            <a:r>
              <a:rPr lang="en-US" altLang="ja-JP" sz="1050" dirty="0">
                <a:latin typeface="Arial" charset="0"/>
                <a:ea typeface="ＭＳ Ｐゴシック" charset="-128"/>
              </a:rPr>
              <a:t>※</a:t>
            </a:r>
            <a:endParaRPr lang="ja-JP" altLang="en-US" dirty="0">
              <a:latin typeface="Times New Roman" pitchFamily="18" charset="0"/>
              <a:ea typeface="ＭＳ ゴシック" pitchFamily="49" charset="-128"/>
            </a:endParaRPr>
          </a:p>
        </p:txBody>
      </p:sp>
      <p:sp>
        <p:nvSpPr>
          <p:cNvPr id="37" name="スライド番号プレースホルダ 36"/>
          <p:cNvSpPr>
            <a:spLocks noGrp="1"/>
          </p:cNvSpPr>
          <p:nvPr>
            <p:ph type="sldNum" sz="quarter" idx="10"/>
          </p:nvPr>
        </p:nvSpPr>
        <p:spPr/>
        <p:txBody>
          <a:bodyPr/>
          <a:lstStyle/>
          <a:p>
            <a:pPr>
              <a:defRPr/>
            </a:pPr>
            <a:fld id="{70E8EA1E-E7B5-4658-8B96-1DFCEDEE8668}" type="slidenum">
              <a:rPr lang="ja-JP" altLang="en-US" smtClean="0"/>
              <a:pPr>
                <a:defRPr/>
              </a:pPr>
              <a:t>36</a:t>
            </a:fld>
            <a:endParaRPr lang="ja-JP"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タイトル 1"/>
          <p:cNvSpPr>
            <a:spLocks noGrp="1"/>
          </p:cNvSpPr>
          <p:nvPr>
            <p:ph type="title"/>
          </p:nvPr>
        </p:nvSpPr>
        <p:spPr/>
        <p:txBody>
          <a:bodyPr/>
          <a:lstStyle/>
          <a:p>
            <a:r>
              <a:rPr lang="ja-JP" altLang="en-US" smtClean="0"/>
              <a:t>円グラフについて</a:t>
            </a:r>
          </a:p>
        </p:txBody>
      </p:sp>
      <p:sp>
        <p:nvSpPr>
          <p:cNvPr id="40963" name="コンテンツ プレースホルダ 2"/>
          <p:cNvSpPr>
            <a:spLocks noGrp="1"/>
          </p:cNvSpPr>
          <p:nvPr>
            <p:ph idx="1"/>
          </p:nvPr>
        </p:nvSpPr>
        <p:spPr/>
        <p:txBody>
          <a:bodyPr/>
          <a:lstStyle/>
          <a:p>
            <a:r>
              <a:rPr lang="ja-JP" altLang="en-US" smtClean="0"/>
              <a:t>表示方法</a:t>
            </a:r>
            <a:endParaRPr lang="en-US" altLang="ja-JP" smtClean="0"/>
          </a:p>
          <a:p>
            <a:pPr lvl="1"/>
            <a:r>
              <a:rPr lang="ja-JP" altLang="en-US" smtClean="0"/>
              <a:t>円グラフは、全データポイントの</a:t>
            </a:r>
            <a:r>
              <a:rPr lang="en-US" altLang="ja-JP" smtClean="0"/>
              <a:t>Y</a:t>
            </a:r>
            <a:r>
              <a:rPr lang="ja-JP" altLang="en-US" smtClean="0"/>
              <a:t>値合計を</a:t>
            </a:r>
            <a:r>
              <a:rPr lang="en-US" altLang="ja-JP" smtClean="0"/>
              <a:t>100</a:t>
            </a:r>
            <a:r>
              <a:rPr lang="ja-JP" altLang="en-US" smtClean="0"/>
              <a:t>％として、各データポイントの</a:t>
            </a:r>
            <a:r>
              <a:rPr lang="en-US" altLang="ja-JP" smtClean="0"/>
              <a:t>Y</a:t>
            </a:r>
            <a:r>
              <a:rPr lang="ja-JP" altLang="en-US" smtClean="0"/>
              <a:t>値の割合で円を分割します。</a:t>
            </a:r>
            <a:endParaRPr lang="en-US" altLang="ja-JP" smtClean="0"/>
          </a:p>
          <a:p>
            <a:pPr lvl="1"/>
            <a:r>
              <a:rPr lang="ja-JP" altLang="en-US" smtClean="0"/>
              <a:t>各データポイントの全体に対する</a:t>
            </a:r>
            <a:r>
              <a:rPr lang="en-US" altLang="ja-JP" smtClean="0"/>
              <a:t>Y</a:t>
            </a:r>
            <a:r>
              <a:rPr lang="ja-JP" altLang="en-US" smtClean="0"/>
              <a:t>値の割合は、統計情報ファイルに記録されません。</a:t>
            </a:r>
            <a:endParaRPr lang="en-US" altLang="ja-JP" smtClean="0"/>
          </a:p>
          <a:p>
            <a:pPr lvl="1"/>
            <a:r>
              <a:rPr lang="ja-JP" altLang="en-US" smtClean="0"/>
              <a:t>円グラフでは、 </a:t>
            </a:r>
            <a:r>
              <a:rPr lang="en-US" altLang="ja-JP" smtClean="0">
                <a:hlinkClick r:id="rId2" action="ppaction://hlinksldjump"/>
              </a:rPr>
              <a:t>YLabel</a:t>
            </a:r>
            <a:r>
              <a:rPr lang="en-US" altLang="ja-JP" smtClean="0"/>
              <a:t> </a:t>
            </a:r>
            <a:r>
              <a:rPr lang="ja-JP" altLang="en-US" smtClean="0"/>
              <a:t>が反映されません。</a:t>
            </a:r>
            <a:r>
              <a:rPr lang="en-US" altLang="ja-JP" smtClean="0"/>
              <a:t>TLV</a:t>
            </a:r>
            <a:r>
              <a:rPr lang="ja-JP" altLang="en-US" smtClean="0"/>
              <a:t>内部で円グラフ用に最適化されています。</a:t>
            </a:r>
            <a:endParaRPr lang="en-US" altLang="ja-JP" smtClean="0"/>
          </a:p>
          <a:p>
            <a:pPr lvl="2"/>
            <a:r>
              <a:rPr lang="en-US" altLang="ja-JP" smtClean="0"/>
              <a:t>Y</a:t>
            </a:r>
            <a:r>
              <a:rPr lang="ja-JP" altLang="en-US" smtClean="0"/>
              <a:t>値の下に円グラフ上の割合を</a:t>
            </a:r>
            <a:r>
              <a:rPr lang="en-US" altLang="ja-JP" smtClean="0"/>
              <a:t/>
            </a:r>
            <a:br>
              <a:rPr lang="en-US" altLang="ja-JP" smtClean="0"/>
            </a:br>
            <a:r>
              <a:rPr lang="ja-JP" altLang="en-US" smtClean="0"/>
              <a:t>括弧で囲って表示</a:t>
            </a:r>
          </a:p>
        </p:txBody>
      </p:sp>
      <p:pic>
        <p:nvPicPr>
          <p:cNvPr id="409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4788" y="3679825"/>
            <a:ext cx="33909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ドーナツ 4"/>
          <p:cNvSpPr/>
          <p:nvPr/>
        </p:nvSpPr>
        <p:spPr bwMode="auto">
          <a:xfrm>
            <a:off x="5645150" y="5264150"/>
            <a:ext cx="576263" cy="195263"/>
          </a:xfrm>
          <a:prstGeom prst="donut">
            <a:avLst>
              <a:gd name="adj" fmla="val 9632"/>
            </a:avLst>
          </a:prstGeom>
          <a:solidFill>
            <a:srgbClr val="FF0000"/>
          </a:solidFill>
          <a:ln w="952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endParaRPr lang="ja-JP" altLang="en-US" sz="2000">
              <a:latin typeface="Times New Roman" pitchFamily="18" charset="0"/>
              <a:ea typeface="ＭＳ ゴシック" pitchFamily="49" charset="-128"/>
            </a:endParaRPr>
          </a:p>
        </p:txBody>
      </p:sp>
      <p:sp>
        <p:nvSpPr>
          <p:cNvPr id="6" name="円形吹き出し 5"/>
          <p:cNvSpPr/>
          <p:nvPr/>
        </p:nvSpPr>
        <p:spPr bwMode="auto">
          <a:xfrm>
            <a:off x="4637088" y="5480050"/>
            <a:ext cx="914400" cy="612775"/>
          </a:xfrm>
          <a:prstGeom prst="wedgeEllipseCallout">
            <a:avLst>
              <a:gd name="adj1" fmla="val 59627"/>
              <a:gd name="adj2" fmla="val -67883"/>
            </a:avLst>
          </a:prstGeom>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r>
              <a:rPr lang="en-US" altLang="ja-JP" sz="2000" dirty="0">
                <a:latin typeface="Times New Roman" pitchFamily="18" charset="0"/>
                <a:ea typeface="ＭＳ ゴシック" pitchFamily="49" charset="-128"/>
              </a:rPr>
              <a:t>Y</a:t>
            </a:r>
            <a:r>
              <a:rPr lang="ja-JP" altLang="en-US" sz="2000" dirty="0">
                <a:latin typeface="Times New Roman" pitchFamily="18" charset="0"/>
                <a:ea typeface="ＭＳ ゴシック" pitchFamily="49" charset="-128"/>
              </a:rPr>
              <a:t>値</a:t>
            </a:r>
          </a:p>
        </p:txBody>
      </p:sp>
      <p:sp>
        <p:nvSpPr>
          <p:cNvPr id="8" name="ドーナツ 7"/>
          <p:cNvSpPr/>
          <p:nvPr/>
        </p:nvSpPr>
        <p:spPr bwMode="auto">
          <a:xfrm>
            <a:off x="5819775" y="5654675"/>
            <a:ext cx="576263" cy="193675"/>
          </a:xfrm>
          <a:prstGeom prst="donut">
            <a:avLst>
              <a:gd name="adj" fmla="val 9632"/>
            </a:avLst>
          </a:prstGeom>
          <a:solidFill>
            <a:srgbClr val="FF0000"/>
          </a:solidFill>
          <a:ln w="952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endParaRPr lang="ja-JP" altLang="en-US" sz="2000">
              <a:latin typeface="Times New Roman" pitchFamily="18" charset="0"/>
              <a:ea typeface="ＭＳ ゴシック" pitchFamily="49" charset="-128"/>
            </a:endParaRPr>
          </a:p>
        </p:txBody>
      </p:sp>
      <p:sp>
        <p:nvSpPr>
          <p:cNvPr id="9" name="円形吹き出し 8"/>
          <p:cNvSpPr/>
          <p:nvPr/>
        </p:nvSpPr>
        <p:spPr bwMode="auto">
          <a:xfrm>
            <a:off x="5213350" y="5984875"/>
            <a:ext cx="914400" cy="612775"/>
          </a:xfrm>
          <a:prstGeom prst="wedgeEllipseCallout">
            <a:avLst>
              <a:gd name="adj1" fmla="val 36638"/>
              <a:gd name="adj2" fmla="val -74745"/>
            </a:avLst>
          </a:prstGeom>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r>
              <a:rPr lang="ja-JP" altLang="en-US" sz="2000" dirty="0">
                <a:latin typeface="Times New Roman" pitchFamily="18" charset="0"/>
                <a:ea typeface="ＭＳ ゴシック" pitchFamily="49" charset="-128"/>
              </a:rPr>
              <a:t>割合</a:t>
            </a:r>
          </a:p>
        </p:txBody>
      </p:sp>
      <p:sp>
        <p:nvSpPr>
          <p:cNvPr id="10" name="スライド番号プレースホルダ 9"/>
          <p:cNvSpPr>
            <a:spLocks noGrp="1"/>
          </p:cNvSpPr>
          <p:nvPr>
            <p:ph type="sldNum" sz="quarter" idx="10"/>
          </p:nvPr>
        </p:nvSpPr>
        <p:spPr/>
        <p:txBody>
          <a:bodyPr/>
          <a:lstStyle/>
          <a:p>
            <a:pPr>
              <a:defRPr/>
            </a:pPr>
            <a:fld id="{B34D17DC-EA0D-43C9-AE8D-5D68FFD58B7A}" type="slidenum">
              <a:rPr lang="ja-JP" altLang="en-US" smtClean="0"/>
              <a:pPr>
                <a:defRPr/>
              </a:pPr>
              <a:t>37</a:t>
            </a:fld>
            <a:endParaRPr lang="ja-JP"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タイトル 1"/>
          <p:cNvSpPr>
            <a:spLocks noGrp="1"/>
          </p:cNvSpPr>
          <p:nvPr>
            <p:ph type="title"/>
          </p:nvPr>
        </p:nvSpPr>
        <p:spPr/>
        <p:txBody>
          <a:bodyPr/>
          <a:lstStyle/>
          <a:p>
            <a:r>
              <a:rPr lang="ja-JP" altLang="en-US" smtClean="0"/>
              <a:t>ヒストグラムについて</a:t>
            </a:r>
          </a:p>
        </p:txBody>
      </p:sp>
      <p:sp>
        <p:nvSpPr>
          <p:cNvPr id="41987" name="コンテンツ プレースホルダ 2"/>
          <p:cNvSpPr>
            <a:spLocks noGrp="1"/>
          </p:cNvSpPr>
          <p:nvPr>
            <p:ph idx="1"/>
          </p:nvPr>
        </p:nvSpPr>
        <p:spPr/>
        <p:txBody>
          <a:bodyPr/>
          <a:lstStyle/>
          <a:p>
            <a:r>
              <a:rPr lang="ja-JP" altLang="en-US" smtClean="0"/>
              <a:t>利用方法</a:t>
            </a:r>
            <a:endParaRPr lang="en-US" altLang="ja-JP" smtClean="0"/>
          </a:p>
          <a:p>
            <a:pPr lvl="1"/>
            <a:r>
              <a:rPr lang="ja-JP" altLang="en-US" smtClean="0"/>
              <a:t>生成する統計情報ファイルの</a:t>
            </a:r>
            <a:r>
              <a:rPr lang="en-US" altLang="ja-JP" smtClean="0"/>
              <a:t>Points</a:t>
            </a:r>
            <a:r>
              <a:rPr lang="ja-JP" altLang="en-US" smtClean="0"/>
              <a:t>の各</a:t>
            </a:r>
            <a:r>
              <a:rPr lang="en-US" altLang="ja-JP" smtClean="0"/>
              <a:t>XValue</a:t>
            </a:r>
            <a:r>
              <a:rPr lang="ja-JP" altLang="en-US" smtClean="0"/>
              <a:t>は、本来の区間の中間点を設定してください。内部での</a:t>
            </a:r>
            <a:r>
              <a:rPr lang="en-US" altLang="ja-JP" smtClean="0"/>
              <a:t>X</a:t>
            </a:r>
            <a:r>
              <a:rPr lang="ja-JP" altLang="en-US" smtClean="0"/>
              <a:t>軸のオフセット操作により、棒の両端に目盛が配置されます。</a:t>
            </a:r>
            <a:endParaRPr lang="en-US" altLang="ja-JP" smtClean="0"/>
          </a:p>
          <a:p>
            <a:pPr lvl="2"/>
            <a:r>
              <a:rPr lang="ja-JP" altLang="en-US" smtClean="0"/>
              <a:t>例：</a:t>
            </a:r>
            <a:r>
              <a:rPr lang="en-US" altLang="ja-JP" smtClean="0"/>
              <a:t>XValue</a:t>
            </a:r>
            <a:r>
              <a:rPr lang="ja-JP" altLang="en-US" smtClean="0"/>
              <a:t>が</a:t>
            </a:r>
            <a:r>
              <a:rPr lang="en-US" altLang="ja-JP" smtClean="0"/>
              <a:t>100</a:t>
            </a:r>
            <a:r>
              <a:rPr lang="ja-JP" altLang="en-US" smtClean="0"/>
              <a:t>～</a:t>
            </a:r>
            <a:r>
              <a:rPr lang="en-US" altLang="ja-JP" smtClean="0"/>
              <a:t>200</a:t>
            </a:r>
            <a:r>
              <a:rPr lang="ja-JP" altLang="en-US" smtClean="0"/>
              <a:t>の点の場合、</a:t>
            </a:r>
            <a:r>
              <a:rPr lang="en-US" altLang="ja-JP" smtClean="0"/>
              <a:t>XValue</a:t>
            </a:r>
            <a:r>
              <a:rPr lang="ja-JP" altLang="en-US" smtClean="0"/>
              <a:t>は</a:t>
            </a:r>
            <a:r>
              <a:rPr lang="en-US" altLang="ja-JP" smtClean="0"/>
              <a:t>150</a:t>
            </a:r>
            <a:r>
              <a:rPr lang="ja-JP" altLang="en-US" smtClean="0"/>
              <a:t>と設定してください。</a:t>
            </a:r>
            <a:endParaRPr lang="en-US" altLang="ja-JP" smtClean="0"/>
          </a:p>
          <a:p>
            <a:endParaRPr lang="en-US" altLang="ja-JP" smtClean="0"/>
          </a:p>
          <a:p>
            <a:r>
              <a:rPr lang="ja-JP" altLang="en-US" smtClean="0"/>
              <a:t>注意事項</a:t>
            </a:r>
            <a:endParaRPr lang="en-US" altLang="ja-JP" smtClean="0"/>
          </a:p>
          <a:p>
            <a:pPr lvl="1"/>
            <a:r>
              <a:rPr lang="en-US" altLang="ja-JP" smtClean="0"/>
              <a:t>XLabel</a:t>
            </a:r>
            <a:r>
              <a:rPr lang="ja-JP" altLang="en-US" smtClean="0"/>
              <a:t>が設定されていると</a:t>
            </a:r>
            <a:r>
              <a:rPr lang="en-US" altLang="ja-JP" smtClean="0"/>
              <a:t>X</a:t>
            </a:r>
            <a:r>
              <a:rPr lang="ja-JP" altLang="en-US" smtClean="0"/>
              <a:t>軸のラベル調整がされません。ご利用の際は、</a:t>
            </a:r>
            <a:r>
              <a:rPr lang="en-US" altLang="ja-JP" smtClean="0"/>
              <a:t>XLabel</a:t>
            </a:r>
            <a:r>
              <a:rPr lang="ja-JP" altLang="en-US" smtClean="0"/>
              <a:t>を設定しないようにしてください。</a:t>
            </a:r>
            <a:endParaRPr lang="en-US" altLang="ja-JP" smtClean="0"/>
          </a:p>
          <a:p>
            <a:pPr lvl="1"/>
            <a:r>
              <a:rPr lang="ja-JP" altLang="en-US" smtClean="0"/>
              <a:t>現在、ヒストグラムを正しく表現するには、スクリプト拡張モードを利用する以外ありません。</a:t>
            </a:r>
          </a:p>
        </p:txBody>
      </p:sp>
      <p:sp>
        <p:nvSpPr>
          <p:cNvPr id="4" name="スライド番号プレースホルダ 3"/>
          <p:cNvSpPr>
            <a:spLocks noGrp="1"/>
          </p:cNvSpPr>
          <p:nvPr>
            <p:ph type="sldNum" sz="quarter" idx="10"/>
          </p:nvPr>
        </p:nvSpPr>
        <p:spPr/>
        <p:txBody>
          <a:bodyPr/>
          <a:lstStyle/>
          <a:p>
            <a:pPr>
              <a:defRPr/>
            </a:pPr>
            <a:fld id="{842FD782-BC61-4DF8-B64F-57A08EA913D5}" type="slidenum">
              <a:rPr lang="ja-JP" altLang="en-US" smtClean="0"/>
              <a:pPr>
                <a:defRPr/>
              </a:pPr>
              <a:t>38</a:t>
            </a:fld>
            <a:endParaRPr lang="ja-JP"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タイトル 1"/>
          <p:cNvSpPr>
            <a:spLocks noGrp="1"/>
          </p:cNvSpPr>
          <p:nvPr>
            <p:ph type="title"/>
          </p:nvPr>
        </p:nvSpPr>
        <p:spPr/>
        <p:txBody>
          <a:bodyPr/>
          <a:lstStyle/>
          <a:p>
            <a:pPr eaLnBrk="1" hangingPunct="1"/>
            <a:r>
              <a:rPr lang="en-US" altLang="ja-JP" smtClean="0">
                <a:solidFill>
                  <a:srgbClr val="000000"/>
                </a:solidFill>
                <a:latin typeface="MeiryoKe_Gothic" pitchFamily="49" charset="-128"/>
                <a:ea typeface="MeiryoKe_Gothic" pitchFamily="49" charset="-128"/>
              </a:rPr>
              <a:t>RegexpRule</a:t>
            </a:r>
            <a:r>
              <a:rPr lang="ja-JP" altLang="en-US" smtClean="0">
                <a:solidFill>
                  <a:srgbClr val="000000"/>
                </a:solidFill>
                <a:latin typeface="MeiryoKe_Gothic" pitchFamily="49" charset="-128"/>
                <a:ea typeface="MeiryoKe_Gothic" pitchFamily="49" charset="-128"/>
              </a:rPr>
              <a:t>のフォーマット</a:t>
            </a:r>
            <a:endParaRPr lang="ja-JP" altLang="en-US" smtClean="0"/>
          </a:p>
        </p:txBody>
      </p:sp>
      <p:sp>
        <p:nvSpPr>
          <p:cNvPr id="43011" name="コンテンツ プレースホルダ 2"/>
          <p:cNvSpPr>
            <a:spLocks noGrp="1"/>
          </p:cNvSpPr>
          <p:nvPr>
            <p:ph idx="1"/>
          </p:nvPr>
        </p:nvSpPr>
        <p:spPr>
          <a:xfrm>
            <a:off x="304800" y="990600"/>
            <a:ext cx="8839200" cy="5486400"/>
          </a:xfrm>
        </p:spPr>
        <p:txBody>
          <a:bodyPr/>
          <a:lstStyle/>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“Target”:”</a:t>
            </a:r>
            <a:r>
              <a:rPr lang="ja-JP" altLang="en-US" sz="1400" smtClean="0">
                <a:solidFill>
                  <a:srgbClr val="000000"/>
                </a:solidFill>
                <a:latin typeface="MeiryoKe_Gothic" pitchFamily="49" charset="-128"/>
                <a:ea typeface="MeiryoKe_Gothic" pitchFamily="49" charset="-128"/>
              </a:rPr>
              <a:t>生成元</a:t>
            </a:r>
            <a:r>
              <a:rPr lang="en-US" altLang="ja-JP" sz="1400" smtClean="0">
                <a:solidFill>
                  <a:srgbClr val="000000"/>
                </a:solidFill>
                <a:latin typeface="MeiryoKe_Gothic" pitchFamily="49" charset="-128"/>
                <a:ea typeface="MeiryoKe_Gothic" pitchFamily="49" charset="-128"/>
              </a:rPr>
              <a:t>”, </a:t>
            </a:r>
            <a:r>
              <a:rPr lang="ja-JP" altLang="en-US" sz="1400" smtClean="0">
                <a:solidFill>
                  <a:srgbClr val="2D2DB9"/>
                </a:solidFill>
                <a:latin typeface="MeiryoKe_Gothic" pitchFamily="49" charset="-128"/>
                <a:ea typeface="MeiryoKe_Gothic" pitchFamily="49" charset="-128"/>
              </a:rPr>
              <a:t>＃</a:t>
            </a:r>
            <a:r>
              <a:rPr lang="en-US" altLang="ja-JP" sz="1400" smtClean="0">
                <a:solidFill>
                  <a:srgbClr val="2D2DB9"/>
                </a:solidFill>
                <a:latin typeface="MeiryoKe_Gothic" pitchFamily="49" charset="-128"/>
                <a:ea typeface="MeiryoKe_Gothic" pitchFamily="49" charset="-128"/>
              </a:rPr>
              <a:t>standard:</a:t>
            </a:r>
            <a:r>
              <a:rPr lang="ja-JP" altLang="en-US" sz="1400" smtClean="0">
                <a:solidFill>
                  <a:srgbClr val="2D2DB9"/>
                </a:solidFill>
                <a:latin typeface="MeiryoKe_Gothic" pitchFamily="49" charset="-128"/>
                <a:ea typeface="MeiryoKe_Gothic" pitchFamily="49" charset="-128"/>
              </a:rPr>
              <a:t>標準形式、</a:t>
            </a:r>
            <a:r>
              <a:rPr lang="en-US" altLang="ja-JP" sz="1400" smtClean="0">
                <a:solidFill>
                  <a:srgbClr val="2D2DB9"/>
                </a:solidFill>
                <a:latin typeface="MeiryoKe_Gothic" pitchFamily="49" charset="-128"/>
                <a:ea typeface="MeiryoKe_Gothic" pitchFamily="49" charset="-128"/>
              </a:rPr>
              <a:t>nonstandard:</a:t>
            </a:r>
            <a:r>
              <a:rPr lang="ja-JP" altLang="en-US" sz="1400" smtClean="0">
                <a:solidFill>
                  <a:srgbClr val="2D2DB9"/>
                </a:solidFill>
                <a:latin typeface="MeiryoKe_Gothic" pitchFamily="49" charset="-128"/>
                <a:ea typeface="MeiryoKe_Gothic" pitchFamily="49" charset="-128"/>
              </a:rPr>
              <a:t>入力ログ、ファイルパス</a:t>
            </a:r>
            <a:r>
              <a:rPr lang="en-US" altLang="ja-JP" sz="1400" smtClean="0">
                <a:solidFill>
                  <a:srgbClr val="2D2DB9"/>
                </a:solidFill>
                <a:latin typeface="MeiryoKe_Gothic" pitchFamily="49" charset="-128"/>
                <a:ea typeface="MeiryoKe_Gothic" pitchFamily="49" charset="-128"/>
              </a:rPr>
              <a:t>:</a:t>
            </a:r>
            <a:r>
              <a:rPr lang="ja-JP" altLang="en-US" sz="1400" smtClean="0">
                <a:solidFill>
                  <a:srgbClr val="2D2DB9"/>
                </a:solidFill>
                <a:latin typeface="MeiryoKe_Gothic" pitchFamily="49" charset="-128"/>
                <a:ea typeface="MeiryoKe_Gothic" pitchFamily="49" charset="-128"/>
              </a:rPr>
              <a:t>ログ以外のファイル</a:t>
            </a:r>
            <a:endParaRPr lang="en-US" altLang="ja-JP" sz="1400" smtClean="0">
              <a:solidFill>
                <a:srgbClr val="2D2DB9"/>
              </a:solidFill>
              <a:latin typeface="MeiryoKe_Gothic" pitchFamily="49" charset="-128"/>
              <a:ea typeface="MeiryoKe_Gothic" pitchFamily="49" charset="-128"/>
            </a:endParaRPr>
          </a:p>
          <a:p>
            <a:pPr eaLnBrk="1" hangingPunct="1">
              <a:buFont typeface="Wingdings" pitchFamily="2" charset="2"/>
              <a:buNone/>
            </a:pPr>
            <a:r>
              <a:rPr lang="ja-JP" altLang="en-US" sz="1400" b="1" smtClean="0">
                <a:solidFill>
                  <a:srgbClr val="2D2DB9"/>
                </a:solidFill>
                <a:latin typeface="MeiryoKe_Gothic" pitchFamily="49" charset="-128"/>
                <a:ea typeface="MeiryoKe_Gothic" pitchFamily="49" charset="-128"/>
              </a:rPr>
              <a:t>　　　　　　　　　　　</a:t>
            </a:r>
            <a:r>
              <a:rPr lang="ja-JP" altLang="en-US" sz="1400" smtClean="0">
                <a:solidFill>
                  <a:srgbClr val="2D2DB9"/>
                </a:solidFill>
                <a:latin typeface="MeiryoKe_Gothic" pitchFamily="49" charset="-128"/>
                <a:ea typeface="MeiryoKe_Gothic" pitchFamily="49" charset="-128"/>
              </a:rPr>
              <a:t>＃省略すると</a:t>
            </a:r>
            <a:r>
              <a:rPr lang="ja-JP" altLang="en-US" sz="1400" smtClean="0">
                <a:solidFill>
                  <a:srgbClr val="FF0000"/>
                </a:solidFill>
                <a:latin typeface="MeiryoKe_Gothic" pitchFamily="49" charset="-128"/>
                <a:ea typeface="MeiryoKe_Gothic" pitchFamily="49" charset="-128"/>
              </a:rPr>
              <a:t>エラー</a:t>
            </a:r>
            <a:r>
              <a:rPr lang="ja-JP" altLang="en-US" sz="1400" smtClean="0">
                <a:solidFill>
                  <a:srgbClr val="2D2DB9"/>
                </a:solidFill>
                <a:latin typeface="MeiryoKe_Gothic" pitchFamily="49" charset="-128"/>
                <a:ea typeface="MeiryoKe_Gothic" pitchFamily="49" charset="-128"/>
              </a:rPr>
              <a:t>になります</a:t>
            </a:r>
            <a:endParaRPr lang="en-US" altLang="ja-JP" sz="1400" smtClean="0">
              <a:solidFill>
                <a:srgbClr val="2D2DB9"/>
              </a:solidFill>
              <a:latin typeface="MeiryoKe_Gothic" pitchFamily="49" charset="-128"/>
              <a:ea typeface="MeiryoKe_Gothic" pitchFamily="49" charset="-128"/>
            </a:endParaRPr>
          </a:p>
          <a:p>
            <a:pPr eaLnBrk="1" hangingPunct="1">
              <a:buFont typeface="Wingdings" pitchFamily="2" charset="2"/>
              <a:buNone/>
            </a:pPr>
            <a:endParaRPr lang="en-US" altLang="ja-JP" sz="1400" b="1" smtClean="0">
              <a:solidFill>
                <a:srgbClr val="000000"/>
              </a:solidFill>
              <a:latin typeface="MeiryoKe_Gothic" pitchFamily="49" charset="-128"/>
              <a:ea typeface="MeiryoKe_Gothic" pitchFamily="49" charset="-128"/>
            </a:endParaRP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“Regexps”: {</a:t>
            </a:r>
            <a:r>
              <a:rPr lang="ja-JP" altLang="en-US" sz="1400" smtClean="0">
                <a:solidFill>
                  <a:srgbClr val="000000"/>
                </a:solidFill>
                <a:latin typeface="MeiryoKe_Gothic" pitchFamily="49" charset="-128"/>
                <a:ea typeface="MeiryoKe_Gothic" pitchFamily="49" charset="-128"/>
              </a:rPr>
              <a:t>　　</a:t>
            </a:r>
            <a:r>
              <a:rPr lang="ja-JP" altLang="en-US" sz="1400" smtClean="0">
                <a:solidFill>
                  <a:srgbClr val="2D2DB9"/>
                </a:solidFill>
                <a:latin typeface="MeiryoKe_Gothic" pitchFamily="49" charset="-128"/>
                <a:ea typeface="MeiryoKe_Gothic" pitchFamily="49" charset="-128"/>
              </a:rPr>
              <a:t> ＃省略すると</a:t>
            </a:r>
            <a:r>
              <a:rPr lang="ja-JP" altLang="en-US" sz="1400" smtClean="0">
                <a:solidFill>
                  <a:srgbClr val="FF0000"/>
                </a:solidFill>
                <a:latin typeface="MeiryoKe_Gothic" pitchFamily="49" charset="-128"/>
                <a:ea typeface="MeiryoKe_Gothic" pitchFamily="49" charset="-128"/>
              </a:rPr>
              <a:t>エラー</a:t>
            </a:r>
            <a:r>
              <a:rPr lang="ja-JP" altLang="en-US" sz="1400" smtClean="0">
                <a:solidFill>
                  <a:srgbClr val="2D2DB9"/>
                </a:solidFill>
                <a:latin typeface="MeiryoKe_Gothic" pitchFamily="49" charset="-128"/>
                <a:ea typeface="MeiryoKe_Gothic" pitchFamily="49" charset="-128"/>
              </a:rPr>
              <a:t>になります</a:t>
            </a:r>
            <a:endParaRPr lang="en-US" altLang="ja-JP" sz="1400" smtClean="0">
              <a:solidFill>
                <a:srgbClr val="000000"/>
              </a:solidFill>
              <a:latin typeface="MeiryoKe_Gothic" pitchFamily="49" charset="-128"/>
              <a:ea typeface="MeiryoKe_Gothic" pitchFamily="49" charset="-128"/>
            </a:endParaRP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     “</a:t>
            </a:r>
            <a:r>
              <a:rPr lang="ja-JP" altLang="en-US" sz="1400" smtClean="0">
                <a:solidFill>
                  <a:srgbClr val="000000"/>
                </a:solidFill>
                <a:latin typeface="MeiryoKe_Gothic" pitchFamily="49" charset="-128"/>
                <a:ea typeface="MeiryoKe_Gothic" pitchFamily="49" charset="-128"/>
              </a:rPr>
              <a:t>正規表現</a:t>
            </a:r>
            <a:r>
              <a:rPr lang="en-US" altLang="ja-JP" sz="1400" smtClean="0">
                <a:solidFill>
                  <a:srgbClr val="000000"/>
                </a:solidFill>
                <a:latin typeface="MeiryoKe_Gothic" pitchFamily="49" charset="-128"/>
                <a:ea typeface="MeiryoKe_Gothic" pitchFamily="49" charset="-128"/>
              </a:rPr>
              <a:t>”: </a:t>
            </a:r>
            <a:r>
              <a:rPr lang="ja-JP" altLang="en-US" sz="1400" smtClean="0">
                <a:solidFill>
                  <a:srgbClr val="000000"/>
                </a:solidFill>
                <a:latin typeface="MeiryoKe_Gothic" pitchFamily="49" charset="-128"/>
                <a:ea typeface="MeiryoKe_Gothic" pitchFamily="49" charset="-128"/>
              </a:rPr>
              <a:t>　　</a:t>
            </a:r>
            <a:r>
              <a:rPr lang="ja-JP" altLang="en-US" sz="1400" smtClean="0">
                <a:solidFill>
                  <a:srgbClr val="2D2DB9"/>
                </a:solidFill>
                <a:latin typeface="MeiryoKe_Gothic" pitchFamily="49" charset="-128"/>
                <a:ea typeface="MeiryoKe_Gothic" pitchFamily="49" charset="-128"/>
              </a:rPr>
              <a:t>＃</a:t>
            </a:r>
            <a:r>
              <a:rPr lang="en-US" altLang="ja-JP" sz="1400" smtClean="0">
                <a:solidFill>
                  <a:srgbClr val="2D2DB9"/>
                </a:solidFill>
                <a:latin typeface="MeiryoKe_Gothic" pitchFamily="49" charset="-128"/>
                <a:ea typeface="MeiryoKe_Gothic" pitchFamily="49" charset="-128"/>
              </a:rPr>
              <a:t>.NET</a:t>
            </a:r>
            <a:r>
              <a:rPr lang="ja-JP" altLang="en-US" sz="1400" smtClean="0">
                <a:solidFill>
                  <a:srgbClr val="2D2DB9"/>
                </a:solidFill>
                <a:latin typeface="MeiryoKe_Gothic" pitchFamily="49" charset="-128"/>
                <a:ea typeface="MeiryoKe_Gothic" pitchFamily="49" charset="-128"/>
              </a:rPr>
              <a:t>の正規表現に準じます。</a:t>
            </a:r>
            <a:endParaRPr lang="en-US" altLang="ja-JP" sz="1400" smtClean="0">
              <a:solidFill>
                <a:srgbClr val="000000"/>
              </a:solidFill>
              <a:latin typeface="MeiryoKe_Gothic" pitchFamily="49" charset="-128"/>
              <a:ea typeface="MeiryoKe_Gothic" pitchFamily="49" charset="-128"/>
            </a:endParaRPr>
          </a:p>
          <a:p>
            <a:pPr eaLnBrk="1" hangingPunct="1">
              <a:buFont typeface="Wingdings" pitchFamily="2" charset="2"/>
              <a:buNone/>
            </a:pPr>
            <a:r>
              <a:rPr lang="ja-JP" altLang="en-US" sz="1400" smtClean="0">
                <a:solidFill>
                  <a:srgbClr val="000000"/>
                </a:solidFill>
                <a:latin typeface="MeiryoKe_Gothic" pitchFamily="49" charset="-128"/>
                <a:ea typeface="MeiryoKe_Gothic" pitchFamily="49" charset="-128"/>
              </a:rPr>
              <a:t>　　　</a:t>
            </a:r>
            <a:r>
              <a:rPr lang="en-US" altLang="ja-JP" sz="1400" smtClean="0">
                <a:solidFill>
                  <a:srgbClr val="000000"/>
                </a:solidFill>
                <a:latin typeface="MeiryoKe_Gothic" pitchFamily="49" charset="-128"/>
                <a:ea typeface="MeiryoKe_Gothic" pitchFamily="49" charset="-128"/>
              </a:rPr>
              <a:t>{</a:t>
            </a:r>
            <a:r>
              <a:rPr lang="ja-JP" altLang="en-US" sz="1400" smtClean="0">
                <a:solidFill>
                  <a:srgbClr val="000000"/>
                </a:solidFill>
                <a:latin typeface="MeiryoKe_Gothic" pitchFamily="49" charset="-128"/>
                <a:ea typeface="MeiryoKe_Gothic" pitchFamily="49" charset="-128"/>
              </a:rPr>
              <a:t>　　</a:t>
            </a:r>
            <a:r>
              <a:rPr lang="ja-JP" altLang="en-US" sz="1400" smtClean="0">
                <a:solidFill>
                  <a:srgbClr val="2D2DB9"/>
                </a:solidFill>
                <a:latin typeface="MeiryoKe_Gothic" pitchFamily="49" charset="-128"/>
                <a:ea typeface="MeiryoKe_Gothic" pitchFamily="49" charset="-128"/>
              </a:rPr>
              <a:t>＃次の</a:t>
            </a:r>
            <a:r>
              <a:rPr lang="en-US" altLang="ja-JP" sz="1400" smtClean="0">
                <a:solidFill>
                  <a:srgbClr val="2D2DB9"/>
                </a:solidFill>
                <a:latin typeface="MeiryoKe_Gothic" pitchFamily="49" charset="-128"/>
                <a:ea typeface="MeiryoKe_Gothic" pitchFamily="49" charset="-128"/>
              </a:rPr>
              <a:t>4</a:t>
            </a:r>
            <a:r>
              <a:rPr lang="ja-JP" altLang="en-US" sz="1400" smtClean="0">
                <a:solidFill>
                  <a:srgbClr val="2D2DB9"/>
                </a:solidFill>
                <a:latin typeface="MeiryoKe_Gothic" pitchFamily="49" charset="-128"/>
                <a:ea typeface="MeiryoKe_Gothic" pitchFamily="49" charset="-128"/>
              </a:rPr>
              <a:t>項目の値には、</a:t>
            </a:r>
            <a:r>
              <a:rPr lang="en-US" altLang="ja-JP" sz="1400" smtClean="0">
                <a:solidFill>
                  <a:srgbClr val="2D2DB9"/>
                </a:solidFill>
                <a:latin typeface="MeiryoKe_Gothic" pitchFamily="49" charset="-128"/>
                <a:ea typeface="MeiryoKe_Gothic" pitchFamily="49" charset="-128"/>
              </a:rPr>
              <a:t>”</a:t>
            </a:r>
            <a:r>
              <a:rPr lang="ja-JP" altLang="en-US" sz="1400" smtClean="0">
                <a:solidFill>
                  <a:srgbClr val="2D2DB9"/>
                </a:solidFill>
                <a:latin typeface="MeiryoKe_Gothic" pitchFamily="49" charset="-128"/>
                <a:ea typeface="MeiryoKe_Gothic" pitchFamily="49" charset="-128"/>
              </a:rPr>
              <a:t>グループ化構造体</a:t>
            </a:r>
            <a:r>
              <a:rPr lang="en-US" altLang="ja-JP" sz="1400" smtClean="0">
                <a:solidFill>
                  <a:srgbClr val="2D2DB9"/>
                </a:solidFill>
                <a:latin typeface="MeiryoKe_Gothic" pitchFamily="49" charset="-128"/>
                <a:ea typeface="MeiryoKe_Gothic" pitchFamily="49" charset="-128"/>
              </a:rPr>
              <a:t>※1”</a:t>
            </a:r>
            <a:r>
              <a:rPr lang="ja-JP" altLang="en-US" sz="1400" smtClean="0">
                <a:solidFill>
                  <a:srgbClr val="2D2DB9"/>
                </a:solidFill>
                <a:latin typeface="MeiryoKe_Gothic" pitchFamily="49" charset="-128"/>
                <a:ea typeface="MeiryoKe_Gothic" pitchFamily="49" charset="-128"/>
              </a:rPr>
              <a:t>が指定可能です。</a:t>
            </a:r>
            <a:endParaRPr lang="en-US" altLang="ja-JP" sz="1400" smtClean="0">
              <a:solidFill>
                <a:schemeClr val="accent2"/>
              </a:solidFill>
              <a:latin typeface="MeiryoKe_Gothic" pitchFamily="49" charset="-128"/>
              <a:ea typeface="MeiryoKe_Gothic" pitchFamily="49" charset="-128"/>
            </a:endParaRP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           “XLabel”:”X</a:t>
            </a:r>
            <a:r>
              <a:rPr lang="ja-JP" altLang="en-US" sz="1400" smtClean="0">
                <a:solidFill>
                  <a:srgbClr val="000000"/>
                </a:solidFill>
                <a:latin typeface="MeiryoKe_Gothic" pitchFamily="49" charset="-128"/>
                <a:ea typeface="MeiryoKe_Gothic" pitchFamily="49" charset="-128"/>
              </a:rPr>
              <a:t>値の文字列ラベル</a:t>
            </a:r>
            <a:r>
              <a:rPr lang="en-US" altLang="ja-JP" sz="1400" smtClean="0">
                <a:solidFill>
                  <a:srgbClr val="000000"/>
                </a:solidFill>
                <a:latin typeface="MeiryoKe_Gothic" pitchFamily="49" charset="-128"/>
                <a:ea typeface="MeiryoKe_Gothic" pitchFamily="49" charset="-128"/>
              </a:rPr>
              <a:t>”,</a:t>
            </a:r>
            <a:r>
              <a:rPr lang="ja-JP" altLang="en-US" sz="1400" smtClean="0">
                <a:solidFill>
                  <a:srgbClr val="000000"/>
                </a:solidFill>
                <a:latin typeface="MeiryoKe_Gothic" pitchFamily="49" charset="-128"/>
                <a:ea typeface="MeiryoKe_Gothic" pitchFamily="49" charset="-128"/>
              </a:rPr>
              <a:t>　　</a:t>
            </a:r>
            <a:r>
              <a:rPr lang="ja-JP" altLang="en-US" sz="1400" smtClean="0">
                <a:solidFill>
                  <a:srgbClr val="2D2DB9"/>
                </a:solidFill>
                <a:latin typeface="MeiryoKe_Gothic" pitchFamily="49" charset="-128"/>
                <a:ea typeface="MeiryoKe_Gothic" pitchFamily="49" charset="-128"/>
              </a:rPr>
              <a:t> ＃省略時：</a:t>
            </a:r>
            <a:r>
              <a:rPr lang="en-US" altLang="ja-JP" sz="1400" smtClean="0">
                <a:solidFill>
                  <a:srgbClr val="2D2DB9"/>
                </a:solidFill>
                <a:latin typeface="MeiryoKe_Gothic" pitchFamily="49" charset="-128"/>
                <a:ea typeface="MeiryoKe_Gothic" pitchFamily="49" charset="-128"/>
              </a:rPr>
              <a:t>Xvalue</a:t>
            </a:r>
            <a:r>
              <a:rPr lang="ja-JP" altLang="en-US" sz="1400" smtClean="0">
                <a:solidFill>
                  <a:srgbClr val="2D2DB9"/>
                </a:solidFill>
                <a:latin typeface="MeiryoKe_Gothic" pitchFamily="49" charset="-128"/>
                <a:ea typeface="MeiryoKe_Gothic" pitchFamily="49" charset="-128"/>
              </a:rPr>
              <a:t>の数字</a:t>
            </a:r>
            <a:endParaRPr lang="en-US" altLang="ja-JP" sz="1400" smtClean="0">
              <a:solidFill>
                <a:srgbClr val="000000"/>
              </a:solidFill>
              <a:latin typeface="MeiryoKe_Gothic" pitchFamily="49" charset="-128"/>
              <a:ea typeface="MeiryoKe_Gothic" pitchFamily="49" charset="-128"/>
            </a:endParaRP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           “XValue”: “X</a:t>
            </a:r>
            <a:r>
              <a:rPr lang="ja-JP" altLang="en-US" sz="1400" smtClean="0">
                <a:solidFill>
                  <a:srgbClr val="000000"/>
                </a:solidFill>
                <a:latin typeface="MeiryoKe_Gothic" pitchFamily="49" charset="-128"/>
                <a:ea typeface="MeiryoKe_Gothic" pitchFamily="49" charset="-128"/>
              </a:rPr>
              <a:t>値</a:t>
            </a:r>
            <a:r>
              <a:rPr lang="en-US" altLang="ja-JP" sz="1400" smtClean="0">
                <a:solidFill>
                  <a:srgbClr val="000000"/>
                </a:solidFill>
                <a:latin typeface="MeiryoKe_Gothic" pitchFamily="49" charset="-128"/>
                <a:ea typeface="MeiryoKe_Gothic" pitchFamily="49" charset="-128"/>
              </a:rPr>
              <a:t>”,</a:t>
            </a:r>
            <a:r>
              <a:rPr lang="ja-JP" altLang="en-US" sz="1400" smtClean="0">
                <a:solidFill>
                  <a:srgbClr val="000000"/>
                </a:solidFill>
                <a:latin typeface="MeiryoKe_Gothic" pitchFamily="49" charset="-128"/>
                <a:ea typeface="MeiryoKe_Gothic" pitchFamily="49" charset="-128"/>
              </a:rPr>
              <a:t>　　　　　　　　　</a:t>
            </a:r>
            <a:r>
              <a:rPr lang="ja-JP" altLang="en-US" sz="1400" smtClean="0">
                <a:solidFill>
                  <a:srgbClr val="2D2DB9"/>
                </a:solidFill>
                <a:latin typeface="MeiryoKe_Gothic" pitchFamily="49" charset="-128"/>
                <a:ea typeface="MeiryoKe_Gothic" pitchFamily="49" charset="-128"/>
              </a:rPr>
              <a:t>＃省略時：</a:t>
            </a:r>
            <a:r>
              <a:rPr lang="en-US" altLang="ja-JP" sz="1400" smtClean="0">
                <a:solidFill>
                  <a:srgbClr val="2D2DB9"/>
                </a:solidFill>
                <a:latin typeface="MeiryoKe_Gothic" pitchFamily="49" charset="-128"/>
                <a:ea typeface="MeiryoKe_Gothic" pitchFamily="49" charset="-128"/>
              </a:rPr>
              <a:t>”0”</a:t>
            </a:r>
            <a:endParaRPr lang="en-US" altLang="ja-JP" sz="1400" smtClean="0">
              <a:solidFill>
                <a:srgbClr val="000000"/>
              </a:solidFill>
              <a:latin typeface="MeiryoKe_Gothic" pitchFamily="49" charset="-128"/>
              <a:ea typeface="MeiryoKe_Gothic" pitchFamily="49" charset="-128"/>
            </a:endParaRP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           “Yvalue”: “Y</a:t>
            </a:r>
            <a:r>
              <a:rPr lang="ja-JP" altLang="en-US" sz="1400" smtClean="0">
                <a:solidFill>
                  <a:srgbClr val="000000"/>
                </a:solidFill>
                <a:latin typeface="MeiryoKe_Gothic" pitchFamily="49" charset="-128"/>
                <a:ea typeface="MeiryoKe_Gothic" pitchFamily="49" charset="-128"/>
              </a:rPr>
              <a:t>値</a:t>
            </a:r>
            <a:r>
              <a:rPr lang="en-US" altLang="ja-JP" sz="1400" smtClean="0">
                <a:solidFill>
                  <a:srgbClr val="000000"/>
                </a:solidFill>
                <a:latin typeface="MeiryoKe_Gothic" pitchFamily="49" charset="-128"/>
                <a:ea typeface="MeiryoKe_Gothic" pitchFamily="49" charset="-128"/>
              </a:rPr>
              <a:t>”,</a:t>
            </a:r>
            <a:r>
              <a:rPr lang="ja-JP" altLang="en-US" sz="1400" smtClean="0">
                <a:solidFill>
                  <a:srgbClr val="000000"/>
                </a:solidFill>
                <a:latin typeface="MeiryoKe_Gothic" pitchFamily="49" charset="-128"/>
                <a:ea typeface="MeiryoKe_Gothic" pitchFamily="49" charset="-128"/>
              </a:rPr>
              <a:t>　　　　　　　　　</a:t>
            </a:r>
            <a:r>
              <a:rPr lang="ja-JP" altLang="en-US" sz="1400" smtClean="0">
                <a:solidFill>
                  <a:srgbClr val="2D2DB9"/>
                </a:solidFill>
                <a:latin typeface="MeiryoKe_Gothic" pitchFamily="49" charset="-128"/>
                <a:ea typeface="MeiryoKe_Gothic" pitchFamily="49" charset="-128"/>
              </a:rPr>
              <a:t>＃省略時：</a:t>
            </a:r>
            <a:r>
              <a:rPr lang="en-US" altLang="ja-JP" sz="1400" smtClean="0">
                <a:solidFill>
                  <a:srgbClr val="2D2DB9"/>
                </a:solidFill>
                <a:latin typeface="MeiryoKe_Gothic" pitchFamily="49" charset="-128"/>
                <a:ea typeface="MeiryoKe_Gothic" pitchFamily="49" charset="-128"/>
              </a:rPr>
              <a:t>”0”</a:t>
            </a:r>
            <a:endParaRPr lang="en-US" altLang="ja-JP" sz="1400" smtClean="0">
              <a:solidFill>
                <a:srgbClr val="000000"/>
              </a:solidFill>
              <a:latin typeface="MeiryoKe_Gothic" pitchFamily="49" charset="-128"/>
              <a:ea typeface="MeiryoKe_Gothic" pitchFamily="49" charset="-128"/>
            </a:endParaRP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           “Color” : “</a:t>
            </a:r>
            <a:r>
              <a:rPr lang="ja-JP" altLang="en-US" sz="1400" smtClean="0">
                <a:solidFill>
                  <a:srgbClr val="000000"/>
                </a:solidFill>
                <a:latin typeface="MeiryoKe_Gothic" pitchFamily="49" charset="-128"/>
                <a:ea typeface="MeiryoKe_Gothic" pitchFamily="49" charset="-128"/>
              </a:rPr>
              <a:t>色</a:t>
            </a:r>
            <a:r>
              <a:rPr lang="en-US" altLang="ja-JP" sz="1400" smtClean="0">
                <a:solidFill>
                  <a:srgbClr val="000000"/>
                </a:solidFill>
                <a:latin typeface="MeiryoKe_Gothic" pitchFamily="49" charset="-128"/>
                <a:ea typeface="MeiryoKe_Gothic" pitchFamily="49" charset="-128"/>
              </a:rPr>
              <a:t>(#AARRGGBB : 16</a:t>
            </a:r>
            <a:r>
              <a:rPr lang="ja-JP" altLang="en-US" sz="1400" smtClean="0">
                <a:solidFill>
                  <a:srgbClr val="000000"/>
                </a:solidFill>
                <a:latin typeface="MeiryoKe_Gothic" pitchFamily="49" charset="-128"/>
                <a:ea typeface="MeiryoKe_Gothic" pitchFamily="49" charset="-128"/>
              </a:rPr>
              <a:t>進数</a:t>
            </a:r>
            <a:r>
              <a:rPr lang="en-US" altLang="ja-JP" sz="1400" smtClean="0">
                <a:solidFill>
                  <a:srgbClr val="000000"/>
                </a:solidFill>
                <a:latin typeface="MeiryoKe_Gothic" pitchFamily="49" charset="-128"/>
                <a:ea typeface="MeiryoKe_Gothic" pitchFamily="49" charset="-128"/>
              </a:rPr>
              <a:t>)”</a:t>
            </a:r>
            <a:r>
              <a:rPr lang="ja-JP" altLang="en-US" sz="1400" smtClean="0">
                <a:solidFill>
                  <a:srgbClr val="2D2DB9"/>
                </a:solidFill>
                <a:latin typeface="MeiryoKe_Gothic" pitchFamily="49" charset="-128"/>
                <a:ea typeface="MeiryoKe_Gothic" pitchFamily="49" charset="-128"/>
              </a:rPr>
              <a:t>＃省略時：</a:t>
            </a:r>
            <a:r>
              <a:rPr lang="en-US" altLang="ja-JP" sz="1400" smtClean="0">
                <a:solidFill>
                  <a:srgbClr val="2D2DB9"/>
                </a:solidFill>
                <a:latin typeface="MeiryoKe_Gothic" pitchFamily="49" charset="-128"/>
                <a:ea typeface="MeiryoKe_Gothic" pitchFamily="49" charset="-128"/>
              </a:rPr>
              <a:t>.NET</a:t>
            </a:r>
            <a:r>
              <a:rPr lang="ja-JP" altLang="en-US" sz="1400" smtClean="0">
                <a:solidFill>
                  <a:srgbClr val="2D2DB9"/>
                </a:solidFill>
                <a:latin typeface="MeiryoKe_Gothic" pitchFamily="49" charset="-128"/>
                <a:ea typeface="MeiryoKe_Gothic" pitchFamily="49" charset="-128"/>
              </a:rPr>
              <a:t>ライブラリの既定値</a:t>
            </a:r>
            <a:r>
              <a:rPr lang="en-US" altLang="ja-JP" sz="1400" smtClean="0">
                <a:solidFill>
                  <a:srgbClr val="2D2DB9"/>
                </a:solidFill>
                <a:latin typeface="MeiryoKe_Gothic" pitchFamily="49" charset="-128"/>
                <a:ea typeface="MeiryoKe_Gothic" pitchFamily="49" charset="-128"/>
              </a:rPr>
              <a:t>※2</a:t>
            </a:r>
            <a:endParaRPr lang="en-US" altLang="ja-JP" sz="1400" smtClean="0">
              <a:solidFill>
                <a:schemeClr val="accent2"/>
              </a:solidFill>
              <a:latin typeface="MeiryoKe_Gothic" pitchFamily="49" charset="-128"/>
              <a:ea typeface="MeiryoKe_Gothic" pitchFamily="49" charset="-128"/>
            </a:endParaRP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      },</a:t>
            </a: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      “</a:t>
            </a:r>
            <a:r>
              <a:rPr lang="ja-JP" altLang="en-US" sz="1400" smtClean="0">
                <a:solidFill>
                  <a:srgbClr val="000000"/>
                </a:solidFill>
                <a:latin typeface="MeiryoKe_Gothic" pitchFamily="49" charset="-128"/>
                <a:ea typeface="MeiryoKe_Gothic" pitchFamily="49" charset="-128"/>
              </a:rPr>
              <a:t>正規表現</a:t>
            </a:r>
            <a:r>
              <a:rPr lang="en-US" altLang="ja-JP" sz="1400" smtClean="0">
                <a:solidFill>
                  <a:srgbClr val="000000"/>
                </a:solidFill>
                <a:latin typeface="MeiryoKe_Gothic" pitchFamily="49" charset="-128"/>
                <a:ea typeface="MeiryoKe_Gothic" pitchFamily="49" charset="-128"/>
              </a:rPr>
              <a:t>”:{…}</a:t>
            </a:r>
            <a:r>
              <a:rPr lang="ja-JP" altLang="en-US" sz="1400" smtClean="0">
                <a:solidFill>
                  <a:srgbClr val="2D2DB9"/>
                </a:solidFill>
                <a:latin typeface="MeiryoKe_Gothic" pitchFamily="49" charset="-128"/>
                <a:ea typeface="MeiryoKe_Gothic" pitchFamily="49" charset="-128"/>
              </a:rPr>
              <a:t> ＃複数のルールが記述可能です</a:t>
            </a:r>
            <a:r>
              <a:rPr lang="en-US" altLang="ja-JP" sz="1400" smtClean="0">
                <a:solidFill>
                  <a:srgbClr val="2D2DB9"/>
                </a:solidFill>
                <a:latin typeface="MeiryoKe_Gothic" pitchFamily="49" charset="-128"/>
                <a:ea typeface="MeiryoKe_Gothic" pitchFamily="49" charset="-128"/>
              </a:rPr>
              <a:t>※3</a:t>
            </a:r>
            <a:r>
              <a:rPr lang="ja-JP" altLang="en-US" sz="1400" smtClean="0">
                <a:solidFill>
                  <a:srgbClr val="2D2DB9"/>
                </a:solidFill>
                <a:latin typeface="MeiryoKe_Gothic" pitchFamily="49" charset="-128"/>
                <a:ea typeface="MeiryoKe_Gothic" pitchFamily="49" charset="-128"/>
              </a:rPr>
              <a:t>。</a:t>
            </a:r>
            <a:endParaRPr lang="en-US" altLang="ja-JP" sz="1400" smtClean="0">
              <a:solidFill>
                <a:srgbClr val="2D2DB9"/>
              </a:solidFill>
              <a:latin typeface="MeiryoKe_Gothic" pitchFamily="49" charset="-128"/>
              <a:ea typeface="MeiryoKe_Gothic" pitchFamily="49" charset="-128"/>
            </a:endParaRPr>
          </a:p>
          <a:p>
            <a:pPr eaLnBrk="1" hangingPunct="1">
              <a:buFont typeface="Wingdings" pitchFamily="2" charset="2"/>
              <a:buNone/>
            </a:pPr>
            <a:r>
              <a:rPr lang="ja-JP" altLang="en-US" sz="1400" smtClean="0">
                <a:solidFill>
                  <a:srgbClr val="2D2DB9"/>
                </a:solidFill>
                <a:latin typeface="MeiryoKe_Gothic" pitchFamily="49" charset="-128"/>
                <a:ea typeface="MeiryoKe_Gothic" pitchFamily="49" charset="-128"/>
              </a:rPr>
              <a:t>　　　　　　　　　　　　＃ただ、定義した正規表現の個数回、データ全体を読み直すので、</a:t>
            </a:r>
            <a:endParaRPr lang="en-US" altLang="ja-JP" sz="1400" smtClean="0">
              <a:solidFill>
                <a:srgbClr val="2D2DB9"/>
              </a:solidFill>
              <a:latin typeface="MeiryoKe_Gothic" pitchFamily="49" charset="-128"/>
              <a:ea typeface="MeiryoKe_Gothic" pitchFamily="49" charset="-128"/>
            </a:endParaRPr>
          </a:p>
          <a:p>
            <a:pPr eaLnBrk="1" hangingPunct="1">
              <a:buFont typeface="Wingdings" pitchFamily="2" charset="2"/>
              <a:buNone/>
            </a:pPr>
            <a:r>
              <a:rPr lang="ja-JP" altLang="en-US" sz="1400" smtClean="0">
                <a:solidFill>
                  <a:srgbClr val="2D2DB9"/>
                </a:solidFill>
                <a:latin typeface="MeiryoKe_Gothic" pitchFamily="49" charset="-128"/>
                <a:ea typeface="MeiryoKe_Gothic" pitchFamily="49" charset="-128"/>
              </a:rPr>
              <a:t>　　　　　　　　　　　　＃定義数、データ数・行数によっては生成に時間がかかる場合があります。</a:t>
            </a:r>
            <a:endParaRPr lang="en-US" altLang="ja-JP" sz="1400" smtClean="0">
              <a:solidFill>
                <a:srgbClr val="2D2DB9"/>
              </a:solidFill>
              <a:latin typeface="MeiryoKe_Gothic" pitchFamily="49" charset="-128"/>
              <a:ea typeface="MeiryoKe_Gothic" pitchFamily="49" charset="-128"/>
            </a:endParaRPr>
          </a:p>
          <a:p>
            <a:pPr eaLnBrk="1" hangingPunct="1">
              <a:buFont typeface="Wingdings" pitchFamily="2" charset="2"/>
              <a:buNone/>
            </a:pPr>
            <a:r>
              <a:rPr lang="ja-JP" altLang="en-US" sz="1400" smtClean="0">
                <a:solidFill>
                  <a:srgbClr val="2D2DB9"/>
                </a:solidFill>
                <a:latin typeface="MeiryoKe_Gothic" pitchFamily="49" charset="-128"/>
                <a:ea typeface="MeiryoKe_Gothic" pitchFamily="49" charset="-128"/>
              </a:rPr>
              <a:t>　</a:t>
            </a:r>
            <a:r>
              <a:rPr lang="en-US" altLang="ja-JP" sz="1400" smtClean="0">
                <a:latin typeface="MeiryoKe_Gothic" pitchFamily="49" charset="-128"/>
                <a:ea typeface="MeiryoKe_Gothic" pitchFamily="49" charset="-128"/>
              </a:rPr>
              <a:t>}</a:t>
            </a:r>
          </a:p>
          <a:p>
            <a:pPr eaLnBrk="1" hangingPunct="1">
              <a:buFont typeface="Wingdings" pitchFamily="2" charset="2"/>
              <a:buNone/>
            </a:pPr>
            <a:endParaRPr lang="en-US" altLang="ja-JP" sz="1400" smtClean="0">
              <a:latin typeface="MeiryoKe_Gothic" pitchFamily="49" charset="-128"/>
              <a:ea typeface="MeiryoKe_Gothic" pitchFamily="49" charset="-128"/>
            </a:endParaRPr>
          </a:p>
          <a:p>
            <a:pPr eaLnBrk="1" hangingPunct="1">
              <a:buFont typeface="Wingdings" pitchFamily="2" charset="2"/>
              <a:buNone/>
            </a:pPr>
            <a:endParaRPr lang="en-US" altLang="ja-JP" sz="1400" smtClean="0">
              <a:latin typeface="MeiryoKe_Gothic" pitchFamily="49" charset="-128"/>
              <a:ea typeface="MeiryoKe_Gothic" pitchFamily="49" charset="-128"/>
            </a:endParaRPr>
          </a:p>
          <a:p>
            <a:pPr eaLnBrk="1" hangingPunct="1">
              <a:buFont typeface="Wingdings" pitchFamily="2" charset="2"/>
              <a:buNone/>
            </a:pPr>
            <a:r>
              <a:rPr lang="en-US" altLang="ja-JP" sz="1400" smtClean="0">
                <a:latin typeface="MeiryoKe_Gothic" pitchFamily="49" charset="-128"/>
                <a:ea typeface="MeiryoKe_Gothic" pitchFamily="49" charset="-128"/>
              </a:rPr>
              <a:t>※1</a:t>
            </a:r>
            <a:r>
              <a:rPr lang="ja-JP" altLang="en-US" sz="1400" smtClean="0">
                <a:latin typeface="MeiryoKe_Gothic" pitchFamily="49" charset="-128"/>
                <a:ea typeface="MeiryoKe_Gothic" pitchFamily="49" charset="-128"/>
              </a:rPr>
              <a:t>：詳細は</a:t>
            </a:r>
            <a:r>
              <a:rPr lang="en-US" altLang="ja-JP" sz="1400" smtClean="0">
                <a:latin typeface="MeiryoKe_Gothic" pitchFamily="49" charset="-128"/>
                <a:ea typeface="MeiryoKe_Gothic" pitchFamily="49" charset="-128"/>
              </a:rPr>
              <a:t>rules-manual.pdf</a:t>
            </a:r>
            <a:r>
              <a:rPr lang="ja-JP" altLang="en-US" sz="1400" smtClean="0">
                <a:latin typeface="MeiryoKe_Gothic" pitchFamily="49" charset="-128"/>
                <a:ea typeface="MeiryoKe_Gothic" pitchFamily="49" charset="-128"/>
              </a:rPr>
              <a:t>の「</a:t>
            </a:r>
            <a:r>
              <a:rPr lang="en-US" altLang="ja-JP" sz="1400" smtClean="0">
                <a:latin typeface="MeiryoKe_Gothic" pitchFamily="49" charset="-128"/>
                <a:ea typeface="MeiryoKe_Gothic" pitchFamily="49" charset="-128"/>
              </a:rPr>
              <a:t>2.2.4 </a:t>
            </a:r>
            <a:r>
              <a:rPr lang="ja-JP" altLang="en-US" sz="1400" smtClean="0">
                <a:latin typeface="MeiryoKe_Gothic" pitchFamily="49" charset="-128"/>
                <a:ea typeface="MeiryoKe_Gothic" pitchFamily="49" charset="-128"/>
              </a:rPr>
              <a:t>変換ルールファイル</a:t>
            </a:r>
            <a:r>
              <a:rPr lang="en-US" altLang="ja-JP" sz="1400" smtClean="0">
                <a:latin typeface="MeiryoKe_Gothic" pitchFamily="49" charset="-128"/>
                <a:ea typeface="MeiryoKe_Gothic" pitchFamily="49" charset="-128"/>
              </a:rPr>
              <a:t>(JSON</a:t>
            </a:r>
            <a:r>
              <a:rPr lang="ja-JP" altLang="en-US" sz="1400" smtClean="0">
                <a:latin typeface="MeiryoKe_Gothic" pitchFamily="49" charset="-128"/>
                <a:ea typeface="MeiryoKe_Gothic" pitchFamily="49" charset="-128"/>
              </a:rPr>
              <a:t>形式</a:t>
            </a:r>
            <a:r>
              <a:rPr lang="en-US" altLang="ja-JP" sz="1400" smtClean="0">
                <a:latin typeface="MeiryoKe_Gothic" pitchFamily="49" charset="-128"/>
                <a:ea typeface="MeiryoKe_Gothic" pitchFamily="49" charset="-128"/>
              </a:rPr>
              <a:t>)</a:t>
            </a:r>
            <a:r>
              <a:rPr lang="ja-JP" altLang="en-US" sz="1400" smtClean="0">
                <a:latin typeface="MeiryoKe_Gothic" pitchFamily="49" charset="-128"/>
                <a:ea typeface="MeiryoKe_Gothic" pitchFamily="49" charset="-128"/>
              </a:rPr>
              <a:t>」</a:t>
            </a:r>
            <a:r>
              <a:rPr lang="en-US" altLang="ja-JP" sz="1400" smtClean="0">
                <a:latin typeface="MeiryoKe_Gothic" pitchFamily="49" charset="-128"/>
                <a:ea typeface="MeiryoKe_Gothic" pitchFamily="49" charset="-128"/>
              </a:rPr>
              <a:t>4</a:t>
            </a:r>
            <a:r>
              <a:rPr lang="ja-JP" altLang="en-US" sz="1400" smtClean="0">
                <a:latin typeface="MeiryoKe_Gothic" pitchFamily="49" charset="-128"/>
                <a:ea typeface="MeiryoKe_Gothic" pitchFamily="49" charset="-128"/>
              </a:rPr>
              <a:t>段落目など参照</a:t>
            </a:r>
            <a:endParaRPr lang="en-US" altLang="ja-JP" sz="1400" smtClean="0">
              <a:latin typeface="MeiryoKe_Gothic" pitchFamily="49" charset="-128"/>
              <a:ea typeface="MeiryoKe_Gothic" pitchFamily="49" charset="-128"/>
            </a:endParaRPr>
          </a:p>
          <a:p>
            <a:pPr eaLnBrk="1" hangingPunct="1">
              <a:buFont typeface="Wingdings" pitchFamily="2" charset="2"/>
              <a:buNone/>
            </a:pPr>
            <a:r>
              <a:rPr lang="en-US" altLang="ja-JP" sz="1400" smtClean="0">
                <a:latin typeface="MeiryoKe_Gothic" pitchFamily="49" charset="-128"/>
                <a:ea typeface="MeiryoKe_Gothic" pitchFamily="49" charset="-128"/>
              </a:rPr>
              <a:t>※2</a:t>
            </a:r>
            <a:r>
              <a:rPr lang="ja-JP" altLang="en-US" sz="1400" smtClean="0">
                <a:latin typeface="MeiryoKe_Gothic" pitchFamily="49" charset="-128"/>
                <a:ea typeface="MeiryoKe_Gothic" pitchFamily="49" charset="-128"/>
              </a:rPr>
              <a:t>：</a:t>
            </a:r>
            <a:r>
              <a:rPr lang="en-US" altLang="ja-JP" sz="1400" smtClean="0">
                <a:latin typeface="MeiryoKe_Gothic" pitchFamily="49" charset="-128"/>
                <a:ea typeface="MeiryoKe_Gothic" pitchFamily="49" charset="-128"/>
              </a:rPr>
              <a:t>”UseResourceColor”</a:t>
            </a:r>
            <a:r>
              <a:rPr lang="ja-JP" altLang="en-US" sz="1400" smtClean="0">
                <a:latin typeface="MeiryoKe_Gothic" pitchFamily="49" charset="-128"/>
                <a:ea typeface="MeiryoKe_Gothic" pitchFamily="49" charset="-128"/>
              </a:rPr>
              <a:t>が</a:t>
            </a:r>
            <a:r>
              <a:rPr lang="en-US" altLang="ja-JP" sz="1400" smtClean="0">
                <a:latin typeface="MeiryoKe_Gothic" pitchFamily="49" charset="-128"/>
                <a:ea typeface="MeiryoKe_Gothic" pitchFamily="49" charset="-128"/>
              </a:rPr>
              <a:t> true </a:t>
            </a:r>
            <a:r>
              <a:rPr lang="ja-JP" altLang="en-US" sz="1400" smtClean="0">
                <a:latin typeface="MeiryoKe_Gothic" pitchFamily="49" charset="-128"/>
                <a:ea typeface="MeiryoKe_Gothic" pitchFamily="49" charset="-128"/>
              </a:rPr>
              <a:t>ならば、省略するしないに関わらず、リソースに設定した色を使用します。詳細は「</a:t>
            </a:r>
            <a:r>
              <a:rPr lang="ja-JP" altLang="en-US" sz="1400" smtClean="0">
                <a:latin typeface="MeiryoKe_Gothic" pitchFamily="49" charset="-128"/>
                <a:ea typeface="MeiryoKe_Gothic" pitchFamily="49" charset="-128"/>
                <a:hlinkClick r:id="rId2" action="ppaction://hlinksldjump"/>
              </a:rPr>
              <a:t>グラフ設定の優先順位</a:t>
            </a:r>
            <a:r>
              <a:rPr lang="ja-JP" altLang="en-US" sz="1400" smtClean="0">
                <a:latin typeface="MeiryoKe_Gothic" pitchFamily="49" charset="-128"/>
                <a:ea typeface="MeiryoKe_Gothic" pitchFamily="49" charset="-128"/>
              </a:rPr>
              <a:t>」参照。</a:t>
            </a:r>
            <a:endParaRPr lang="en-US" altLang="ja-JP" sz="1400" smtClean="0">
              <a:latin typeface="MeiryoKe_Gothic" pitchFamily="49" charset="-128"/>
              <a:ea typeface="MeiryoKe_Gothic" pitchFamily="49" charset="-128"/>
            </a:endParaRPr>
          </a:p>
          <a:p>
            <a:pPr eaLnBrk="1" hangingPunct="1">
              <a:buFont typeface="Wingdings" pitchFamily="2" charset="2"/>
              <a:buNone/>
            </a:pPr>
            <a:r>
              <a:rPr lang="en-US" altLang="ja-JP" sz="1400" smtClean="0">
                <a:latin typeface="MeiryoKe_Gothic" pitchFamily="49" charset="-128"/>
                <a:ea typeface="MeiryoKe_Gothic" pitchFamily="49" charset="-128"/>
              </a:rPr>
              <a:t>※3</a:t>
            </a:r>
            <a:r>
              <a:rPr lang="ja-JP" altLang="en-US" sz="1400" smtClean="0">
                <a:latin typeface="MeiryoKe_Gothic" pitchFamily="49" charset="-128"/>
                <a:ea typeface="MeiryoKe_Gothic" pitchFamily="49" charset="-128"/>
              </a:rPr>
              <a:t>：正規表現を表す文字列の重複は許しませんが、文字列が異なれば同じ意味となる正規表現の重複は許します。たとえば、各タスクの</a:t>
            </a:r>
            <a:r>
              <a:rPr lang="en-US" altLang="ja-JP" sz="1400" smtClean="0">
                <a:latin typeface="MeiryoKe_Gothic" pitchFamily="49" charset="-128"/>
                <a:ea typeface="MeiryoKe_Gothic" pitchFamily="49" charset="-128"/>
              </a:rPr>
              <a:t>Color</a:t>
            </a:r>
            <a:r>
              <a:rPr lang="ja-JP" altLang="en-US" sz="1400" smtClean="0">
                <a:latin typeface="MeiryoKe_Gothic" pitchFamily="49" charset="-128"/>
                <a:ea typeface="MeiryoKe_Gothic" pitchFamily="49" charset="-128"/>
              </a:rPr>
              <a:t>をルール内で静的に定義したい場合などにご利用頂けます。</a:t>
            </a:r>
            <a:endParaRPr lang="ja-JP" altLang="en-US" sz="1400" smtClean="0"/>
          </a:p>
        </p:txBody>
      </p:sp>
      <p:sp>
        <p:nvSpPr>
          <p:cNvPr id="4" name="スライド番号プレースホルダ 3"/>
          <p:cNvSpPr>
            <a:spLocks noGrp="1"/>
          </p:cNvSpPr>
          <p:nvPr>
            <p:ph type="sldNum" sz="quarter" idx="10"/>
          </p:nvPr>
        </p:nvSpPr>
        <p:spPr/>
        <p:txBody>
          <a:bodyPr/>
          <a:lstStyle/>
          <a:p>
            <a:pPr>
              <a:defRPr/>
            </a:pPr>
            <a:fld id="{5ECE2C0C-D918-4CE0-A03E-CB6772AA09E5}" type="slidenum">
              <a:rPr lang="ja-JP" altLang="en-US" smtClean="0"/>
              <a:pPr>
                <a:defRPr/>
              </a:pPr>
              <a:t>39</a:t>
            </a:fld>
            <a:endParaRPr lang="ja-JP"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pPr eaLnBrk="1" hangingPunct="1"/>
            <a:r>
              <a:rPr lang="ja-JP" altLang="en-US" smtClean="0"/>
              <a:t>ファイル構成</a:t>
            </a:r>
          </a:p>
        </p:txBody>
      </p:sp>
      <p:sp>
        <p:nvSpPr>
          <p:cNvPr id="7171" name="コンテンツ プレースホルダ 2"/>
          <p:cNvSpPr>
            <a:spLocks noGrp="1"/>
          </p:cNvSpPr>
          <p:nvPr>
            <p:ph idx="1"/>
          </p:nvPr>
        </p:nvSpPr>
        <p:spPr/>
        <p:txBody>
          <a:bodyPr/>
          <a:lstStyle/>
          <a:p>
            <a:pPr eaLnBrk="1" hangingPunct="1"/>
            <a:r>
              <a:rPr lang="en-US" altLang="ja-JP" smtClean="0"/>
              <a:t>TLV</a:t>
            </a:r>
            <a:r>
              <a:rPr lang="ja-JP" altLang="en-US" smtClean="0"/>
              <a:t>の関連ファイル</a:t>
            </a:r>
            <a:endParaRPr lang="en-US" altLang="ja-JP" smtClean="0"/>
          </a:p>
          <a:p>
            <a:pPr lvl="1" eaLnBrk="1" hangingPunct="1"/>
            <a:r>
              <a:rPr lang="ja-JP" altLang="en-US" smtClean="0">
                <a:hlinkClick r:id="rId2" action="ppaction://hlinksldjump"/>
              </a:rPr>
              <a:t>統計情報生成ルールファイル</a:t>
            </a:r>
            <a:endParaRPr lang="en-US" altLang="ja-JP" smtClean="0"/>
          </a:p>
          <a:p>
            <a:pPr lvl="1" eaLnBrk="1" hangingPunct="1">
              <a:buFont typeface="Wingdings" pitchFamily="2" charset="2"/>
              <a:buNone/>
            </a:pPr>
            <a:r>
              <a:rPr lang="ja-JP" altLang="en-US" smtClean="0"/>
              <a:t>　</a:t>
            </a:r>
            <a:r>
              <a:rPr lang="en-US" altLang="ja-JP" smtClean="0"/>
              <a:t>statisticsGenerationRules/task_dispatch_count.sgr		  </a:t>
            </a:r>
          </a:p>
          <a:p>
            <a:pPr lvl="1" eaLnBrk="1" hangingPunct="1"/>
            <a:endParaRPr lang="en-US" altLang="ja-JP" smtClean="0"/>
          </a:p>
          <a:p>
            <a:pPr lvl="1" eaLnBrk="1" hangingPunct="1"/>
            <a:r>
              <a:rPr lang="ja-JP" altLang="en-US" smtClean="0">
                <a:hlinkClick r:id="rId3" action="ppaction://hlinksldjump"/>
              </a:rPr>
              <a:t>統計生成スクリプト</a:t>
            </a:r>
            <a:endParaRPr lang="en-US" altLang="ja-JP" smtClean="0"/>
          </a:p>
          <a:p>
            <a:pPr lvl="1" eaLnBrk="1" hangingPunct="1">
              <a:buFont typeface="Wingdings" pitchFamily="2" charset="2"/>
              <a:buNone/>
            </a:pPr>
            <a:r>
              <a:rPr lang="ja-JP" altLang="en-US" smtClean="0"/>
              <a:t>　</a:t>
            </a:r>
            <a:r>
              <a:rPr lang="en-US" altLang="ja-JP" smtClean="0"/>
              <a:t>statisticsGenerationScript /task_dispatch_count.rb</a:t>
            </a:r>
          </a:p>
          <a:p>
            <a:pPr lvl="1" eaLnBrk="1" hangingPunct="1"/>
            <a:endParaRPr lang="en-US" altLang="ja-JP" smtClean="0"/>
          </a:p>
          <a:p>
            <a:pPr lvl="1" eaLnBrk="1" hangingPunct="1"/>
            <a:r>
              <a:rPr lang="ja-JP" altLang="en-US" smtClean="0">
                <a:hlinkClick r:id="rId4" action="ppaction://hlinksldjump"/>
              </a:rPr>
              <a:t>統計情報ファイル</a:t>
            </a:r>
            <a:r>
              <a:rPr lang="ja-JP" altLang="en-US" smtClean="0"/>
              <a:t> サンプル</a:t>
            </a:r>
            <a:endParaRPr lang="en-US" altLang="ja-JP" smtClean="0"/>
          </a:p>
          <a:p>
            <a:pPr lvl="1" eaLnBrk="1" hangingPunct="1">
              <a:buFont typeface="Wingdings" pitchFamily="2" charset="2"/>
              <a:buNone/>
            </a:pPr>
            <a:r>
              <a:rPr lang="ja-JP" altLang="en-US" smtClean="0"/>
              <a:t>　</a:t>
            </a:r>
            <a:r>
              <a:rPr lang="en-US" altLang="ja-JP" smtClean="0"/>
              <a:t>sampleFiles/statistics/cpu_utilization.sta</a:t>
            </a:r>
            <a:endParaRPr lang="ja-JP" altLang="en-US" smtClean="0"/>
          </a:p>
        </p:txBody>
      </p:sp>
      <p:sp>
        <p:nvSpPr>
          <p:cNvPr id="4" name="スライド番号プレースホルダ 3"/>
          <p:cNvSpPr>
            <a:spLocks noGrp="1"/>
          </p:cNvSpPr>
          <p:nvPr>
            <p:ph type="sldNum" sz="quarter" idx="10"/>
          </p:nvPr>
        </p:nvSpPr>
        <p:spPr/>
        <p:txBody>
          <a:bodyPr/>
          <a:lstStyle/>
          <a:p>
            <a:pPr>
              <a:defRPr/>
            </a:pPr>
            <a:fld id="{38F36526-51A7-41EE-9C42-7B5BBE812799}" type="slidenum">
              <a:rPr lang="ja-JP" altLang="en-US" smtClean="0"/>
              <a:pPr>
                <a:defRPr/>
              </a:pPr>
              <a:t>4</a:t>
            </a:fld>
            <a:endParaRPr lang="ja-JP"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タイトル 1"/>
          <p:cNvSpPr>
            <a:spLocks noGrp="1"/>
          </p:cNvSpPr>
          <p:nvPr>
            <p:ph type="title"/>
          </p:nvPr>
        </p:nvSpPr>
        <p:spPr/>
        <p:txBody>
          <a:bodyPr/>
          <a:lstStyle/>
          <a:p>
            <a:pPr eaLnBrk="1" hangingPunct="1"/>
            <a:r>
              <a:rPr lang="en-US" altLang="ja-JP" smtClean="0">
                <a:solidFill>
                  <a:srgbClr val="000000"/>
                </a:solidFill>
                <a:latin typeface="MeiryoKe_Gothic" pitchFamily="49" charset="-128"/>
                <a:ea typeface="MeiryoKe_Gothic" pitchFamily="49" charset="-128"/>
              </a:rPr>
              <a:t>BasicRule</a:t>
            </a:r>
            <a:r>
              <a:rPr lang="ja-JP" altLang="en-US" smtClean="0">
                <a:solidFill>
                  <a:srgbClr val="000000"/>
                </a:solidFill>
                <a:latin typeface="MeiryoKe_Gothic" pitchFamily="49" charset="-128"/>
                <a:ea typeface="MeiryoKe_Gothic" pitchFamily="49" charset="-128"/>
              </a:rPr>
              <a:t>のフォーマット</a:t>
            </a:r>
            <a:endParaRPr lang="ja-JP" altLang="en-US" smtClean="0"/>
          </a:p>
        </p:txBody>
      </p:sp>
      <p:sp>
        <p:nvSpPr>
          <p:cNvPr id="4" name="コンテンツ プレースホルダ 2"/>
          <p:cNvSpPr>
            <a:spLocks noGrp="1"/>
          </p:cNvSpPr>
          <p:nvPr>
            <p:ph idx="1"/>
          </p:nvPr>
        </p:nvSpPr>
        <p:spPr/>
        <p:txBody>
          <a:bodyPr/>
          <a:lstStyle/>
          <a:p>
            <a:pPr eaLnBrk="1" hangingPunct="1">
              <a:buFont typeface="Wingdings" pitchFamily="2" charset="2"/>
              <a:buNone/>
              <a:defRPr/>
            </a:pPr>
            <a:r>
              <a:rPr lang="en-US" altLang="ja-JP" sz="1400" dirty="0" smtClean="0">
                <a:solidFill>
                  <a:srgbClr val="000000"/>
                </a:solidFill>
                <a:latin typeface="MeiryoKe_Gothic" pitchFamily="49" charset="-128"/>
                <a:ea typeface="MeiryoKe_Gothic" pitchFamily="49" charset="-128"/>
              </a:rPr>
              <a:t>“</a:t>
            </a:r>
            <a:r>
              <a:rPr lang="en-US" altLang="ja-JP" sz="1400" dirty="0" err="1" smtClean="0">
                <a:solidFill>
                  <a:srgbClr val="000000"/>
                </a:solidFill>
                <a:latin typeface="MeiryoKe_Gothic" pitchFamily="49" charset="-128"/>
                <a:ea typeface="MeiryoKe_Gothic" pitchFamily="49" charset="-128"/>
              </a:rPr>
              <a:t>BasicRule</a:t>
            </a:r>
            <a:r>
              <a:rPr lang="en-US" altLang="ja-JP" sz="1400" dirty="0" smtClean="0">
                <a:solidFill>
                  <a:srgbClr val="000000"/>
                </a:solidFill>
                <a:latin typeface="MeiryoKe_Gothic" pitchFamily="49" charset="-128"/>
                <a:ea typeface="MeiryoKe_Gothic" pitchFamily="49" charset="-128"/>
              </a:rPr>
              <a:t>”: {</a:t>
            </a:r>
          </a:p>
          <a:p>
            <a:pPr eaLnBrk="1" hangingPunct="1">
              <a:buFont typeface="Wingdings" pitchFamily="2" charset="2"/>
              <a:buNone/>
              <a:defRPr/>
            </a:pPr>
            <a:r>
              <a:rPr lang="en-US" altLang="ja-JP" sz="1400" dirty="0" smtClean="0">
                <a:solidFill>
                  <a:srgbClr val="000000"/>
                </a:solidFill>
                <a:latin typeface="MeiryoKe_Gothic" pitchFamily="49" charset="-128"/>
                <a:ea typeface="MeiryoKe_Gothic" pitchFamily="49" charset="-128"/>
              </a:rPr>
              <a:t>       “Method”: “</a:t>
            </a:r>
            <a:r>
              <a:rPr lang="ja-JP" altLang="en-US" sz="1400" dirty="0" smtClean="0">
                <a:solidFill>
                  <a:srgbClr val="000000"/>
                </a:solidFill>
                <a:latin typeface="MeiryoKe_Gothic" pitchFamily="49" charset="-128"/>
                <a:ea typeface="MeiryoKe_Gothic" pitchFamily="49" charset="-128"/>
              </a:rPr>
              <a:t>統計収集方法名</a:t>
            </a:r>
            <a:r>
              <a:rPr lang="en-US" altLang="ja-JP" sz="1400" dirty="0" smtClean="0">
                <a:solidFill>
                  <a:srgbClr val="000000"/>
                </a:solidFill>
                <a:latin typeface="MeiryoKe_Gothic" pitchFamily="49" charset="-128"/>
                <a:ea typeface="MeiryoKe_Gothic" pitchFamily="49" charset="-128"/>
              </a:rPr>
              <a:t>”, </a:t>
            </a:r>
            <a:r>
              <a:rPr lang="ja-JP" altLang="en-US" sz="1400" dirty="0" smtClean="0">
                <a:solidFill>
                  <a:schemeClr val="accent6"/>
                </a:solidFill>
                <a:latin typeface="MeiryoKe_Gothic" pitchFamily="49" charset="-128"/>
                <a:ea typeface="MeiryoKe_Gothic" pitchFamily="49" charset="-128"/>
              </a:rPr>
              <a:t>＃ </a:t>
            </a:r>
            <a:r>
              <a:rPr lang="en-US" altLang="ja-JP" sz="1400" dirty="0" smtClean="0">
                <a:solidFill>
                  <a:schemeClr val="accent6"/>
                </a:solidFill>
                <a:latin typeface="MeiryoKe_Gothic" pitchFamily="49" charset="-128"/>
                <a:ea typeface="MeiryoKe_Gothic" pitchFamily="49" charset="-128"/>
              </a:rPr>
              <a:t>Count: </a:t>
            </a:r>
            <a:r>
              <a:rPr lang="ja-JP" altLang="en-US" sz="1400" dirty="0" smtClean="0">
                <a:solidFill>
                  <a:schemeClr val="accent6"/>
                </a:solidFill>
                <a:latin typeface="MeiryoKe_Gothic" pitchFamily="49" charset="-128"/>
                <a:ea typeface="MeiryoKe_Gothic" pitchFamily="49" charset="-128"/>
              </a:rPr>
              <a:t>カウント、</a:t>
            </a:r>
            <a:r>
              <a:rPr lang="en-US" altLang="ja-JP" sz="1400" dirty="0" smtClean="0">
                <a:solidFill>
                  <a:schemeClr val="accent6"/>
                </a:solidFill>
                <a:latin typeface="MeiryoKe_Gothic" pitchFamily="49" charset="-128"/>
                <a:ea typeface="MeiryoKe_Gothic" pitchFamily="49" charset="-128"/>
              </a:rPr>
              <a:t>Measure</a:t>
            </a:r>
            <a:r>
              <a:rPr lang="ja-JP" altLang="en-US" sz="1400" dirty="0" smtClean="0">
                <a:solidFill>
                  <a:schemeClr val="accent6"/>
                </a:solidFill>
                <a:latin typeface="MeiryoKe_Gothic" pitchFamily="49" charset="-128"/>
                <a:ea typeface="MeiryoKe_Gothic" pitchFamily="49" charset="-128"/>
              </a:rPr>
              <a:t>：計測</a:t>
            </a:r>
            <a:endParaRPr lang="en-US" altLang="ja-JP" sz="1400" dirty="0" smtClean="0">
              <a:solidFill>
                <a:srgbClr val="000000"/>
              </a:solidFill>
              <a:latin typeface="MeiryoKe_Gothic" pitchFamily="49" charset="-128"/>
              <a:ea typeface="MeiryoKe_Gothic" pitchFamily="49" charset="-128"/>
            </a:endParaRPr>
          </a:p>
          <a:p>
            <a:pPr eaLnBrk="1" hangingPunct="1">
              <a:buFont typeface="Wingdings" pitchFamily="2" charset="2"/>
              <a:buNone/>
              <a:defRPr/>
            </a:pPr>
            <a:r>
              <a:rPr lang="en-US" altLang="ja-JP" sz="1400" dirty="0" smtClean="0">
                <a:solidFill>
                  <a:srgbClr val="000000"/>
                </a:solidFill>
                <a:latin typeface="MeiryoKe_Gothic" pitchFamily="49" charset="-128"/>
                <a:ea typeface="MeiryoKe_Gothic" pitchFamily="49" charset="-128"/>
              </a:rPr>
              <a:t>       “Interval”: </a:t>
            </a:r>
            <a:r>
              <a:rPr lang="ja-JP" altLang="en-US" sz="1400" dirty="0" smtClean="0">
                <a:solidFill>
                  <a:srgbClr val="000000"/>
                </a:solidFill>
                <a:latin typeface="MeiryoKe_Gothic" pitchFamily="49" charset="-128"/>
                <a:ea typeface="MeiryoKe_Gothic" pitchFamily="49" charset="-128"/>
              </a:rPr>
              <a:t>時間幅</a:t>
            </a:r>
            <a:r>
              <a:rPr lang="en-US" altLang="ja-JP" sz="1400" dirty="0" smtClean="0">
                <a:solidFill>
                  <a:srgbClr val="000000"/>
                </a:solidFill>
                <a:latin typeface="MeiryoKe_Gothic" pitchFamily="49" charset="-128"/>
                <a:ea typeface="MeiryoKe_Gothic" pitchFamily="49" charset="-128"/>
              </a:rPr>
              <a:t>(</a:t>
            </a:r>
            <a:r>
              <a:rPr lang="ja-JP" altLang="en-US" sz="1400" dirty="0" smtClean="0">
                <a:solidFill>
                  <a:srgbClr val="000000"/>
                </a:solidFill>
                <a:latin typeface="MeiryoKe_Gothic" pitchFamily="49" charset="-128"/>
                <a:ea typeface="MeiryoKe_Gothic" pitchFamily="49" charset="-128"/>
              </a:rPr>
              <a:t>単位はリソースファイルで指定したもの</a:t>
            </a:r>
            <a:r>
              <a:rPr lang="en-US" altLang="ja-JP" sz="1400" dirty="0" smtClean="0">
                <a:solidFill>
                  <a:srgbClr val="000000"/>
                </a:solidFill>
                <a:latin typeface="MeiryoKe_Gothic" pitchFamily="49" charset="-128"/>
                <a:ea typeface="MeiryoKe_Gothic" pitchFamily="49" charset="-128"/>
              </a:rPr>
              <a:t>),</a:t>
            </a:r>
          </a:p>
          <a:p>
            <a:pPr eaLnBrk="1" hangingPunct="1">
              <a:buFont typeface="Wingdings" pitchFamily="2" charset="2"/>
              <a:buNone/>
              <a:defRPr/>
            </a:pPr>
            <a:endParaRPr lang="en-US" altLang="ja-JP" sz="1400" dirty="0" smtClean="0">
              <a:solidFill>
                <a:srgbClr val="000000"/>
              </a:solidFill>
              <a:latin typeface="MeiryoKe_Gothic" pitchFamily="49" charset="-128"/>
              <a:ea typeface="MeiryoKe_Gothic" pitchFamily="49" charset="-128"/>
            </a:endParaRPr>
          </a:p>
          <a:p>
            <a:pPr eaLnBrk="1" hangingPunct="1">
              <a:buFont typeface="Wingdings" pitchFamily="2" charset="2"/>
              <a:buNone/>
              <a:defRPr/>
            </a:pPr>
            <a:r>
              <a:rPr lang="en-US" altLang="ja-JP" sz="1400" dirty="0" smtClean="0">
                <a:solidFill>
                  <a:srgbClr val="000000"/>
                </a:solidFill>
                <a:latin typeface="MeiryoKe_Gothic" pitchFamily="49" charset="-128"/>
                <a:ea typeface="MeiryoKe_Gothic" pitchFamily="49" charset="-128"/>
              </a:rPr>
              <a:t>       “When” : {</a:t>
            </a:r>
            <a:endParaRPr lang="en-US" altLang="ja-JP" sz="1400" dirty="0" smtClean="0">
              <a:solidFill>
                <a:schemeClr val="accent6"/>
              </a:solidFill>
              <a:latin typeface="MeiryoKe_Gothic" pitchFamily="49" charset="-128"/>
              <a:ea typeface="MeiryoKe_Gothic" pitchFamily="49" charset="-128"/>
            </a:endParaRPr>
          </a:p>
          <a:p>
            <a:pPr eaLnBrk="1" hangingPunct="1">
              <a:buFont typeface="Wingdings" pitchFamily="2" charset="2"/>
              <a:buNone/>
              <a:defRPr/>
            </a:pPr>
            <a:r>
              <a:rPr lang="en-US" altLang="ja-JP" sz="1400" dirty="0" smtClean="0">
                <a:solidFill>
                  <a:srgbClr val="000000"/>
                </a:solidFill>
                <a:latin typeface="MeiryoKe_Gothic" pitchFamily="49" charset="-128"/>
                <a:ea typeface="MeiryoKe_Gothic" pitchFamily="49" charset="-128"/>
              </a:rPr>
              <a:t>            “</a:t>
            </a:r>
            <a:r>
              <a:rPr lang="en-US" altLang="ja-JP" sz="1400" dirty="0" err="1" smtClean="0">
                <a:solidFill>
                  <a:srgbClr val="000000"/>
                </a:solidFill>
                <a:latin typeface="MeiryoKe_Gothic" pitchFamily="49" charset="-128"/>
                <a:ea typeface="MeiryoKe_Gothic" pitchFamily="49" charset="-128"/>
              </a:rPr>
              <a:t>ResourceType</a:t>
            </a:r>
            <a:r>
              <a:rPr lang="en-US" altLang="ja-JP" sz="1400" dirty="0" smtClean="0">
                <a:solidFill>
                  <a:srgbClr val="000000"/>
                </a:solidFill>
                <a:latin typeface="MeiryoKe_Gothic" pitchFamily="49" charset="-128"/>
                <a:ea typeface="MeiryoKe_Gothic" pitchFamily="49" charset="-128"/>
              </a:rPr>
              <a:t>”: [“</a:t>
            </a:r>
            <a:r>
              <a:rPr lang="ja-JP" altLang="en-US" sz="1400" dirty="0" smtClean="0">
                <a:solidFill>
                  <a:srgbClr val="000000"/>
                </a:solidFill>
                <a:latin typeface="MeiryoKe_Gothic" pitchFamily="49" charset="-128"/>
                <a:ea typeface="MeiryoKe_Gothic" pitchFamily="49" charset="-128"/>
              </a:rPr>
              <a:t>リソースタイプ名</a:t>
            </a:r>
            <a:r>
              <a:rPr lang="en-US" altLang="ja-JP" sz="1400" dirty="0" smtClean="0">
                <a:solidFill>
                  <a:srgbClr val="000000"/>
                </a:solidFill>
                <a:latin typeface="MeiryoKe_Gothic" pitchFamily="49" charset="-128"/>
                <a:ea typeface="MeiryoKe_Gothic" pitchFamily="49" charset="-128"/>
              </a:rPr>
              <a:t>”],</a:t>
            </a:r>
          </a:p>
          <a:p>
            <a:pPr eaLnBrk="1" hangingPunct="1">
              <a:buFont typeface="Wingdings" pitchFamily="2" charset="2"/>
              <a:buNone/>
              <a:defRPr/>
            </a:pPr>
            <a:r>
              <a:rPr lang="en-US" altLang="ja-JP" sz="1400" dirty="0" smtClean="0">
                <a:solidFill>
                  <a:srgbClr val="000000"/>
                </a:solidFill>
                <a:latin typeface="MeiryoKe_Gothic" pitchFamily="49" charset="-128"/>
                <a:ea typeface="MeiryoKe_Gothic" pitchFamily="49" charset="-128"/>
              </a:rPr>
              <a:t>            “</a:t>
            </a:r>
            <a:r>
              <a:rPr lang="en-US" altLang="ja-JP" sz="1400" dirty="0" err="1" smtClean="0">
                <a:solidFill>
                  <a:srgbClr val="000000"/>
                </a:solidFill>
                <a:latin typeface="MeiryoKe_Gothic" pitchFamily="49" charset="-128"/>
                <a:ea typeface="MeiryoKe_Gothic" pitchFamily="49" charset="-128"/>
              </a:rPr>
              <a:t>ResourceNames</a:t>
            </a:r>
            <a:r>
              <a:rPr lang="en-US" altLang="ja-JP" sz="1400" dirty="0" smtClean="0">
                <a:solidFill>
                  <a:srgbClr val="000000"/>
                </a:solidFill>
                <a:latin typeface="MeiryoKe_Gothic" pitchFamily="49" charset="-128"/>
                <a:ea typeface="MeiryoKe_Gothic" pitchFamily="49" charset="-128"/>
              </a:rPr>
              <a:t>”: [”</a:t>
            </a:r>
            <a:r>
              <a:rPr lang="ja-JP" altLang="en-US" sz="1400" dirty="0" smtClean="0">
                <a:solidFill>
                  <a:srgbClr val="000000"/>
                </a:solidFill>
                <a:latin typeface="MeiryoKe_Gothic" pitchFamily="49" charset="-128"/>
                <a:ea typeface="MeiryoKe_Gothic" pitchFamily="49" charset="-128"/>
              </a:rPr>
              <a:t>リソース名</a:t>
            </a:r>
            <a:r>
              <a:rPr lang="en-US" altLang="ja-JP" sz="1400" dirty="0" smtClean="0">
                <a:solidFill>
                  <a:srgbClr val="000000"/>
                </a:solidFill>
                <a:latin typeface="MeiryoKe_Gothic" pitchFamily="49" charset="-128"/>
                <a:ea typeface="MeiryoKe_Gothic" pitchFamily="49" charset="-128"/>
              </a:rPr>
              <a:t>”],</a:t>
            </a:r>
            <a:endParaRPr lang="en-US" altLang="ja-JP" sz="1400" dirty="0" smtClean="0">
              <a:solidFill>
                <a:schemeClr val="accent6"/>
              </a:solidFill>
              <a:latin typeface="MeiryoKe_Gothic" pitchFamily="49" charset="-128"/>
              <a:ea typeface="MeiryoKe_Gothic" pitchFamily="49" charset="-128"/>
            </a:endParaRPr>
          </a:p>
          <a:p>
            <a:pPr eaLnBrk="1" hangingPunct="1">
              <a:buFont typeface="Wingdings" pitchFamily="2" charset="2"/>
              <a:buNone/>
              <a:defRPr/>
            </a:pPr>
            <a:r>
              <a:rPr lang="en-US" altLang="ja-JP" sz="1400" dirty="0" smtClean="0">
                <a:solidFill>
                  <a:schemeClr val="accent6"/>
                </a:solidFill>
                <a:latin typeface="MeiryoKe_Gothic" pitchFamily="49" charset="-128"/>
                <a:ea typeface="MeiryoKe_Gothic" pitchFamily="49" charset="-128"/>
              </a:rPr>
              <a:t>             </a:t>
            </a:r>
          </a:p>
          <a:p>
            <a:pPr eaLnBrk="1" hangingPunct="1">
              <a:buFont typeface="Wingdings" pitchFamily="2" charset="2"/>
              <a:buNone/>
              <a:defRPr/>
            </a:pPr>
            <a:r>
              <a:rPr lang="en-US" altLang="ja-JP" sz="1400" dirty="0" smtClean="0">
                <a:solidFill>
                  <a:schemeClr val="accent6"/>
                </a:solidFill>
                <a:latin typeface="MeiryoKe_Gothic" pitchFamily="49" charset="-128"/>
                <a:ea typeface="MeiryoKe_Gothic" pitchFamily="49" charset="-128"/>
              </a:rPr>
              <a:t>            </a:t>
            </a:r>
            <a:r>
              <a:rPr lang="en-US" altLang="ja-JP" sz="1400" dirty="0" smtClean="0">
                <a:latin typeface="MeiryoKe_Gothic" pitchFamily="49" charset="-128"/>
                <a:ea typeface="MeiryoKe_Gothic" pitchFamily="49" charset="-128"/>
              </a:rPr>
              <a:t>“</a:t>
            </a:r>
            <a:r>
              <a:rPr lang="en-US" altLang="ja-JP" sz="1400" dirty="0" err="1" smtClean="0">
                <a:latin typeface="MeiryoKe_Gothic" pitchFamily="49" charset="-128"/>
                <a:ea typeface="MeiryoKe_Gothic" pitchFamily="49" charset="-128"/>
              </a:rPr>
              <a:t>AttributeName</a:t>
            </a:r>
            <a:r>
              <a:rPr lang="en-US" altLang="ja-JP" sz="1400" dirty="0" smtClean="0">
                <a:latin typeface="MeiryoKe_Gothic" pitchFamily="49" charset="-128"/>
                <a:ea typeface="MeiryoKe_Gothic" pitchFamily="49" charset="-128"/>
              </a:rPr>
              <a:t>”:”</a:t>
            </a:r>
            <a:r>
              <a:rPr lang="ja-JP" altLang="en-US" sz="1400" dirty="0" smtClean="0">
                <a:latin typeface="MeiryoKe_Gothic" pitchFamily="49" charset="-128"/>
                <a:ea typeface="MeiryoKe_Gothic" pitchFamily="49" charset="-128"/>
              </a:rPr>
              <a:t>属性名</a:t>
            </a:r>
            <a:r>
              <a:rPr lang="en-US" altLang="ja-JP" sz="1400" dirty="0" smtClean="0">
                <a:latin typeface="MeiryoKe_Gothic" pitchFamily="49" charset="-128"/>
                <a:ea typeface="MeiryoKe_Gothic" pitchFamily="49" charset="-128"/>
              </a:rPr>
              <a:t>”,</a:t>
            </a:r>
          </a:p>
          <a:p>
            <a:pPr eaLnBrk="1" hangingPunct="1">
              <a:buFont typeface="Wingdings" pitchFamily="2" charset="2"/>
              <a:buNone/>
              <a:defRPr/>
            </a:pPr>
            <a:r>
              <a:rPr lang="en-US" altLang="ja-JP" sz="1400" dirty="0" smtClean="0">
                <a:latin typeface="MeiryoKe_Gothic" pitchFamily="49" charset="-128"/>
                <a:ea typeface="MeiryoKe_Gothic" pitchFamily="49" charset="-128"/>
              </a:rPr>
              <a:t>            “</a:t>
            </a:r>
            <a:r>
              <a:rPr lang="en-US" altLang="ja-JP" sz="1400" dirty="0" err="1" smtClean="0">
                <a:latin typeface="MeiryoKe_Gothic" pitchFamily="49" charset="-128"/>
                <a:ea typeface="MeiryoKe_Gothic" pitchFamily="49" charset="-128"/>
              </a:rPr>
              <a:t>AttributeValue</a:t>
            </a:r>
            <a:r>
              <a:rPr lang="en-US" altLang="ja-JP" sz="1400" dirty="0" smtClean="0">
                <a:latin typeface="MeiryoKe_Gothic" pitchFamily="49" charset="-128"/>
                <a:ea typeface="MeiryoKe_Gothic" pitchFamily="49" charset="-128"/>
              </a:rPr>
              <a:t>”: </a:t>
            </a:r>
            <a:r>
              <a:rPr lang="ja-JP" altLang="en-US" sz="1400" dirty="0" smtClean="0">
                <a:latin typeface="MeiryoKe_Gothic" pitchFamily="49" charset="-128"/>
                <a:ea typeface="MeiryoKe_Gothic" pitchFamily="49" charset="-128"/>
              </a:rPr>
              <a:t>属性値</a:t>
            </a:r>
            <a:r>
              <a:rPr lang="en-US" altLang="ja-JP" sz="1400" dirty="0" smtClean="0">
                <a:latin typeface="MeiryoKe_Gothic" pitchFamily="49" charset="-128"/>
                <a:ea typeface="MeiryoKe_Gothic" pitchFamily="49" charset="-128"/>
              </a:rPr>
              <a:t>,</a:t>
            </a:r>
          </a:p>
          <a:p>
            <a:pPr eaLnBrk="1" hangingPunct="1">
              <a:buFont typeface="Wingdings" pitchFamily="2" charset="2"/>
              <a:buNone/>
              <a:defRPr/>
            </a:pPr>
            <a:endParaRPr lang="en-US" altLang="ja-JP" sz="1400" dirty="0" smtClean="0">
              <a:latin typeface="MeiryoKe_Gothic" pitchFamily="49" charset="-128"/>
              <a:ea typeface="MeiryoKe_Gothic" pitchFamily="49" charset="-128"/>
            </a:endParaRPr>
          </a:p>
          <a:p>
            <a:pPr eaLnBrk="1" hangingPunct="1">
              <a:buFont typeface="Wingdings" pitchFamily="2" charset="2"/>
              <a:buNone/>
              <a:defRPr/>
            </a:pPr>
            <a:r>
              <a:rPr lang="en-US" altLang="ja-JP" sz="1400" dirty="0" smtClean="0">
                <a:latin typeface="MeiryoKe_Gothic" pitchFamily="49" charset="-128"/>
                <a:ea typeface="MeiryoKe_Gothic" pitchFamily="49" charset="-128"/>
              </a:rPr>
              <a:t>            “</a:t>
            </a:r>
            <a:r>
              <a:rPr lang="en-US" altLang="ja-JP" sz="1400" dirty="0" err="1" smtClean="0">
                <a:latin typeface="MeiryoKe_Gothic" pitchFamily="49" charset="-128"/>
                <a:ea typeface="MeiryoKe_Gothic" pitchFamily="49" charset="-128"/>
              </a:rPr>
              <a:t>BehaviorName</a:t>
            </a:r>
            <a:r>
              <a:rPr lang="en-US" altLang="ja-JP" sz="1400" dirty="0" smtClean="0">
                <a:latin typeface="MeiryoKe_Gothic" pitchFamily="49" charset="-128"/>
                <a:ea typeface="MeiryoKe_Gothic" pitchFamily="49" charset="-128"/>
              </a:rPr>
              <a:t>”:”</a:t>
            </a:r>
            <a:r>
              <a:rPr lang="ja-JP" altLang="en-US" sz="1400" dirty="0" smtClean="0">
                <a:latin typeface="MeiryoKe_Gothic" pitchFamily="49" charset="-128"/>
                <a:ea typeface="MeiryoKe_Gothic" pitchFamily="49" charset="-128"/>
              </a:rPr>
              <a:t>振る舞い名</a:t>
            </a:r>
            <a:r>
              <a:rPr lang="en-US" altLang="ja-JP" sz="1400" dirty="0" smtClean="0">
                <a:latin typeface="MeiryoKe_Gothic" pitchFamily="49" charset="-128"/>
                <a:ea typeface="MeiryoKe_Gothic" pitchFamily="49" charset="-128"/>
              </a:rPr>
              <a:t>”,</a:t>
            </a:r>
          </a:p>
          <a:p>
            <a:pPr eaLnBrk="1" hangingPunct="1">
              <a:buFont typeface="Wingdings" pitchFamily="2" charset="2"/>
              <a:buNone/>
              <a:defRPr/>
            </a:pPr>
            <a:r>
              <a:rPr lang="en-US" altLang="ja-JP" sz="1400" dirty="0" smtClean="0">
                <a:latin typeface="MeiryoKe_Gothic" pitchFamily="49" charset="-128"/>
                <a:ea typeface="MeiryoKe_Gothic" pitchFamily="49" charset="-128"/>
              </a:rPr>
              <a:t>            “</a:t>
            </a:r>
            <a:r>
              <a:rPr lang="en-US" altLang="ja-JP" sz="1400" dirty="0" err="1" smtClean="0">
                <a:latin typeface="MeiryoKe_Gothic" pitchFamily="49" charset="-128"/>
                <a:ea typeface="MeiryoKe_Gothic" pitchFamily="49" charset="-128"/>
              </a:rPr>
              <a:t>BehaviorArg</a:t>
            </a:r>
            <a:r>
              <a:rPr lang="en-US" altLang="ja-JP" sz="1400" dirty="0" smtClean="0">
                <a:latin typeface="MeiryoKe_Gothic" pitchFamily="49" charset="-128"/>
                <a:ea typeface="MeiryoKe_Gothic" pitchFamily="49" charset="-128"/>
              </a:rPr>
              <a:t>” :”</a:t>
            </a:r>
            <a:r>
              <a:rPr lang="ja-JP" altLang="en-US" sz="1400" dirty="0" smtClean="0">
                <a:latin typeface="MeiryoKe_Gothic" pitchFamily="49" charset="-128"/>
                <a:ea typeface="MeiryoKe_Gothic" pitchFamily="49" charset="-128"/>
              </a:rPr>
              <a:t>振る舞いの引数</a:t>
            </a:r>
            <a:r>
              <a:rPr lang="en-US" altLang="ja-JP" sz="1400" dirty="0" smtClean="0">
                <a:latin typeface="MeiryoKe_Gothic" pitchFamily="49" charset="-128"/>
                <a:ea typeface="MeiryoKe_Gothic" pitchFamily="49" charset="-128"/>
              </a:rPr>
              <a:t>”</a:t>
            </a:r>
            <a:r>
              <a:rPr lang="ja-JP" altLang="en-US" sz="1400" dirty="0" smtClean="0">
                <a:solidFill>
                  <a:schemeClr val="accent6"/>
                </a:solidFill>
                <a:latin typeface="MeiryoKe_Gothic" pitchFamily="49" charset="-128"/>
                <a:ea typeface="MeiryoKe_Gothic" pitchFamily="49" charset="-128"/>
              </a:rPr>
              <a:t>＃省略可</a:t>
            </a:r>
            <a:endParaRPr lang="en-US" altLang="ja-JP" sz="1400" dirty="0" smtClean="0">
              <a:latin typeface="MeiryoKe_Gothic" pitchFamily="49" charset="-128"/>
              <a:ea typeface="MeiryoKe_Gothic" pitchFamily="49" charset="-128"/>
            </a:endParaRPr>
          </a:p>
          <a:p>
            <a:pPr eaLnBrk="1" hangingPunct="1">
              <a:buFont typeface="Wingdings" pitchFamily="2" charset="2"/>
              <a:buNone/>
              <a:defRPr/>
            </a:pPr>
            <a:r>
              <a:rPr lang="en-US" altLang="ja-JP" sz="1400" dirty="0" smtClean="0">
                <a:solidFill>
                  <a:srgbClr val="000000"/>
                </a:solidFill>
                <a:latin typeface="MeiryoKe_Gothic" pitchFamily="49" charset="-128"/>
                <a:ea typeface="MeiryoKe_Gothic" pitchFamily="49" charset="-128"/>
              </a:rPr>
              <a:t>       }, </a:t>
            </a:r>
          </a:p>
          <a:p>
            <a:pPr eaLnBrk="1" hangingPunct="1">
              <a:buFont typeface="Wingdings" pitchFamily="2" charset="2"/>
              <a:buNone/>
              <a:defRPr/>
            </a:pPr>
            <a:endParaRPr lang="en-US" altLang="ja-JP" sz="1400" dirty="0" smtClean="0">
              <a:solidFill>
                <a:srgbClr val="000000"/>
              </a:solidFill>
              <a:latin typeface="MeiryoKe_Gothic" pitchFamily="49" charset="-128"/>
              <a:ea typeface="MeiryoKe_Gothic" pitchFamily="49" charset="-128"/>
            </a:endParaRPr>
          </a:p>
          <a:p>
            <a:pPr eaLnBrk="1" hangingPunct="1">
              <a:buFont typeface="Wingdings" pitchFamily="2" charset="2"/>
              <a:buNone/>
              <a:defRPr/>
            </a:pPr>
            <a:r>
              <a:rPr lang="en-US" altLang="ja-JP" sz="1400" dirty="0" smtClean="0">
                <a:solidFill>
                  <a:srgbClr val="000000"/>
                </a:solidFill>
                <a:latin typeface="MeiryoKe_Gothic" pitchFamily="49" charset="-128"/>
                <a:ea typeface="MeiryoKe_Gothic" pitchFamily="49" charset="-128"/>
              </a:rPr>
              <a:t>       “From”:{When</a:t>
            </a:r>
            <a:r>
              <a:rPr lang="ja-JP" altLang="en-US" sz="1400" dirty="0" smtClean="0">
                <a:solidFill>
                  <a:srgbClr val="000000"/>
                </a:solidFill>
                <a:latin typeface="MeiryoKe_Gothic" pitchFamily="49" charset="-128"/>
                <a:ea typeface="MeiryoKe_Gothic" pitchFamily="49" charset="-128"/>
              </a:rPr>
              <a:t>と同じ</a:t>
            </a:r>
            <a:r>
              <a:rPr lang="en-US" altLang="ja-JP" sz="1400" dirty="0" smtClean="0">
                <a:solidFill>
                  <a:srgbClr val="000000"/>
                </a:solidFill>
                <a:latin typeface="MeiryoKe_Gothic" pitchFamily="49" charset="-128"/>
                <a:ea typeface="MeiryoKe_Gothic" pitchFamily="49" charset="-128"/>
              </a:rPr>
              <a:t>}</a:t>
            </a:r>
          </a:p>
          <a:p>
            <a:pPr eaLnBrk="1" hangingPunct="1">
              <a:buFont typeface="Wingdings" pitchFamily="2" charset="2"/>
              <a:buNone/>
              <a:defRPr/>
            </a:pPr>
            <a:r>
              <a:rPr lang="en-US" altLang="ja-JP" sz="1400" dirty="0" smtClean="0">
                <a:solidFill>
                  <a:srgbClr val="000000"/>
                </a:solidFill>
                <a:latin typeface="MeiryoKe_Gothic" pitchFamily="49" charset="-128"/>
                <a:ea typeface="MeiryoKe_Gothic" pitchFamily="49" charset="-128"/>
              </a:rPr>
              <a:t>       “To”:{When</a:t>
            </a:r>
            <a:r>
              <a:rPr lang="ja-JP" altLang="en-US" sz="1400" dirty="0" smtClean="0">
                <a:solidFill>
                  <a:srgbClr val="000000"/>
                </a:solidFill>
                <a:latin typeface="MeiryoKe_Gothic" pitchFamily="49" charset="-128"/>
                <a:ea typeface="MeiryoKe_Gothic" pitchFamily="49" charset="-128"/>
              </a:rPr>
              <a:t>と同じ</a:t>
            </a:r>
            <a:r>
              <a:rPr lang="en-US" altLang="ja-JP" sz="1400" dirty="0" smtClean="0">
                <a:solidFill>
                  <a:srgbClr val="000000"/>
                </a:solidFill>
                <a:latin typeface="MeiryoKe_Gothic" pitchFamily="49" charset="-128"/>
                <a:ea typeface="MeiryoKe_Gothic" pitchFamily="49" charset="-128"/>
              </a:rPr>
              <a:t>}</a:t>
            </a:r>
          </a:p>
          <a:p>
            <a:pPr eaLnBrk="1" hangingPunct="1">
              <a:buFont typeface="Wingdings" pitchFamily="2" charset="2"/>
              <a:buNone/>
              <a:defRPr/>
            </a:pPr>
            <a:r>
              <a:rPr lang="en-US" altLang="ja-JP" sz="1400" dirty="0" smtClean="0">
                <a:solidFill>
                  <a:srgbClr val="000000"/>
                </a:solidFill>
                <a:latin typeface="MeiryoKe_Gothic" pitchFamily="49" charset="-128"/>
                <a:ea typeface="MeiryoKe_Gothic" pitchFamily="49" charset="-128"/>
              </a:rPr>
              <a:t>}</a:t>
            </a:r>
          </a:p>
          <a:p>
            <a:pPr eaLnBrk="1" hangingPunct="1">
              <a:buFont typeface="Wingdings" pitchFamily="2" charset="2"/>
              <a:buNone/>
              <a:defRPr/>
            </a:pPr>
            <a:endParaRPr lang="en-US" altLang="ja-JP" sz="1400" dirty="0" smtClean="0">
              <a:solidFill>
                <a:srgbClr val="000000"/>
              </a:solidFill>
              <a:latin typeface="MeiryoKe_Gothic" pitchFamily="49" charset="-128"/>
              <a:ea typeface="MeiryoKe_Gothic" pitchFamily="49" charset="-128"/>
            </a:endParaRPr>
          </a:p>
          <a:p>
            <a:pPr eaLnBrk="1" hangingPunct="1">
              <a:buFont typeface="Wingdings" pitchFamily="2" charset="2"/>
              <a:buNone/>
              <a:defRPr/>
            </a:pPr>
            <a:endParaRPr lang="ja-JP" altLang="en-US" dirty="0"/>
          </a:p>
        </p:txBody>
      </p:sp>
      <p:sp>
        <p:nvSpPr>
          <p:cNvPr id="44036" name="右中かっこ 4"/>
          <p:cNvSpPr>
            <a:spLocks/>
          </p:cNvSpPr>
          <p:nvPr/>
        </p:nvSpPr>
        <p:spPr bwMode="auto">
          <a:xfrm>
            <a:off x="5292725" y="3068638"/>
            <a:ext cx="142875" cy="1296987"/>
          </a:xfrm>
          <a:prstGeom prst="rightBrace">
            <a:avLst>
              <a:gd name="adj1" fmla="val 8405"/>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44037" name="正方形/長方形 6"/>
          <p:cNvSpPr>
            <a:spLocks noChangeArrowheads="1"/>
          </p:cNvSpPr>
          <p:nvPr/>
        </p:nvSpPr>
        <p:spPr bwMode="auto">
          <a:xfrm>
            <a:off x="5795963" y="3213100"/>
            <a:ext cx="3240087" cy="1079500"/>
          </a:xfrm>
          <a:prstGeom prst="rect">
            <a:avLst/>
          </a:prstGeom>
          <a:solidFill>
            <a:schemeClr val="bg1"/>
          </a:solidFill>
          <a:ln w="9525" algn="ctr">
            <a:solidFill>
              <a:schemeClr val="accent1"/>
            </a:solidFill>
            <a:round/>
            <a:headEnd/>
            <a:tailEnd/>
          </a:ln>
        </p:spPr>
        <p:txBody>
          <a:bodyPr wrap="none" lIns="90000" tIns="46800" rIns="90000" bIns="46800" anchor="ctr" anchorCtr="1"/>
          <a:lstStyle/>
          <a:p>
            <a:pPr algn="ctr">
              <a:lnSpc>
                <a:spcPct val="90000"/>
              </a:lnSpc>
              <a:spcBef>
                <a:spcPct val="20000"/>
              </a:spcBef>
            </a:pPr>
            <a:r>
              <a:rPr lang="ja-JP" altLang="en-US" sz="1600">
                <a:latin typeface="Times New Roman" pitchFamily="18" charset="0"/>
                <a:ea typeface="ＭＳ ゴシック" pitchFamily="49" charset="-128"/>
              </a:rPr>
              <a:t>属性変化か振る舞いか</a:t>
            </a:r>
            <a:endParaRPr lang="en-US" altLang="ja-JP" sz="1600">
              <a:latin typeface="Times New Roman" pitchFamily="18" charset="0"/>
              <a:ea typeface="ＭＳ ゴシック" pitchFamily="49" charset="-128"/>
            </a:endParaRPr>
          </a:p>
          <a:p>
            <a:pPr algn="ctr">
              <a:lnSpc>
                <a:spcPct val="90000"/>
              </a:lnSpc>
              <a:spcBef>
                <a:spcPct val="20000"/>
              </a:spcBef>
            </a:pPr>
            <a:r>
              <a:rPr lang="ja-JP" altLang="en-US" sz="1600">
                <a:latin typeface="Times New Roman" pitchFamily="18" charset="0"/>
                <a:ea typeface="ＭＳ ゴシック" pitchFamily="49" charset="-128"/>
              </a:rPr>
              <a:t>どちらか一方のみ記述可能。</a:t>
            </a:r>
            <a:endParaRPr lang="en-US" altLang="ja-JP" sz="1600">
              <a:latin typeface="Times New Roman" pitchFamily="18" charset="0"/>
              <a:ea typeface="ＭＳ ゴシック" pitchFamily="49" charset="-128"/>
            </a:endParaRPr>
          </a:p>
          <a:p>
            <a:pPr algn="ctr">
              <a:lnSpc>
                <a:spcPct val="90000"/>
              </a:lnSpc>
              <a:spcBef>
                <a:spcPct val="20000"/>
              </a:spcBef>
            </a:pPr>
            <a:r>
              <a:rPr lang="ja-JP" altLang="en-US" sz="1600">
                <a:latin typeface="Times New Roman" pitchFamily="18" charset="0"/>
                <a:ea typeface="ＭＳ ゴシック" pitchFamily="49" charset="-128"/>
              </a:rPr>
              <a:t>両方記述または省略は</a:t>
            </a:r>
            <a:r>
              <a:rPr lang="ja-JP" altLang="en-US" sz="1600">
                <a:solidFill>
                  <a:srgbClr val="FF0000"/>
                </a:solidFill>
                <a:latin typeface="Times New Roman" pitchFamily="18" charset="0"/>
                <a:ea typeface="ＭＳ ゴシック" pitchFamily="49" charset="-128"/>
              </a:rPr>
              <a:t>エラー</a:t>
            </a:r>
            <a:r>
              <a:rPr lang="ja-JP" altLang="en-US" sz="1600">
                <a:latin typeface="Times New Roman" pitchFamily="18" charset="0"/>
                <a:ea typeface="ＭＳ ゴシック" pitchFamily="49" charset="-128"/>
              </a:rPr>
              <a:t>です</a:t>
            </a:r>
            <a:endParaRPr lang="en-US" altLang="ja-JP" sz="1600">
              <a:latin typeface="Times New Roman" pitchFamily="18" charset="0"/>
              <a:ea typeface="ＭＳ ゴシック" pitchFamily="49" charset="-128"/>
            </a:endParaRPr>
          </a:p>
        </p:txBody>
      </p:sp>
      <p:sp>
        <p:nvSpPr>
          <p:cNvPr id="44038" name="右中かっこ 4"/>
          <p:cNvSpPr>
            <a:spLocks/>
          </p:cNvSpPr>
          <p:nvPr/>
        </p:nvSpPr>
        <p:spPr bwMode="auto">
          <a:xfrm>
            <a:off x="5292725" y="2276475"/>
            <a:ext cx="142875" cy="577850"/>
          </a:xfrm>
          <a:prstGeom prst="rightBrace">
            <a:avLst>
              <a:gd name="adj1" fmla="val 8426"/>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7" name="正方形/長方形 6"/>
          <p:cNvSpPr/>
          <p:nvPr/>
        </p:nvSpPr>
        <p:spPr bwMode="auto">
          <a:xfrm>
            <a:off x="5795963" y="2205038"/>
            <a:ext cx="3240087" cy="792162"/>
          </a:xfrm>
          <a:prstGeom prst="rect">
            <a:avLst/>
          </a:prstGeom>
          <a:solidFill>
            <a:schemeClr val="bg1"/>
          </a:solidFill>
          <a:ln w="9525" cap="flat" cmpd="sng" algn="ctr">
            <a:solidFill>
              <a:schemeClr val="accent6">
                <a:lumMod val="60000"/>
                <a:lumOff val="40000"/>
              </a:schemeClr>
            </a:solidFill>
            <a:prstDash val="solid"/>
            <a:round/>
            <a:headEnd type="none" w="med" len="med"/>
            <a:tailEnd type="none" w="med" len="med"/>
          </a:ln>
          <a:effectLst/>
        </p:spPr>
        <p:txBody>
          <a:bodyPr lIns="90000" tIns="46800" rIns="90000" bIns="46800"/>
          <a:lstStyle/>
          <a:p>
            <a:pPr>
              <a:lnSpc>
                <a:spcPct val="90000"/>
              </a:lnSpc>
              <a:spcBef>
                <a:spcPct val="20000"/>
              </a:spcBef>
              <a:defRPr/>
            </a:pPr>
            <a:r>
              <a:rPr lang="ja-JP" altLang="en-US" sz="2000" dirty="0">
                <a:latin typeface="Times New Roman" pitchFamily="18" charset="0"/>
                <a:ea typeface="ＭＳ ゴシック" pitchFamily="49" charset="-128"/>
              </a:rPr>
              <a:t>両方記述可能</a:t>
            </a:r>
            <a:r>
              <a:rPr lang="en-US" altLang="ja-JP" sz="1600" dirty="0">
                <a:latin typeface="Times New Roman" pitchFamily="18" charset="0"/>
                <a:ea typeface="ＭＳ ゴシック" pitchFamily="49" charset="-128"/>
              </a:rPr>
              <a:t>※1</a:t>
            </a:r>
            <a:r>
              <a:rPr lang="ja-JP" altLang="en-US" sz="2000" dirty="0" err="1">
                <a:latin typeface="Times New Roman" pitchFamily="18" charset="0"/>
                <a:ea typeface="ＭＳ ゴシック" pitchFamily="49" charset="-128"/>
              </a:rPr>
              <a:t>。</a:t>
            </a:r>
            <a:endParaRPr lang="en-US" altLang="ja-JP" sz="2000" dirty="0">
              <a:latin typeface="Times New Roman" pitchFamily="18" charset="0"/>
              <a:ea typeface="ＭＳ ゴシック" pitchFamily="49" charset="-128"/>
            </a:endParaRPr>
          </a:p>
          <a:p>
            <a:pPr>
              <a:lnSpc>
                <a:spcPct val="90000"/>
              </a:lnSpc>
              <a:spcBef>
                <a:spcPct val="20000"/>
              </a:spcBef>
              <a:defRPr/>
            </a:pPr>
            <a:r>
              <a:rPr lang="ja-JP" altLang="en-US" sz="2000" dirty="0">
                <a:latin typeface="Times New Roman" pitchFamily="18" charset="0"/>
                <a:ea typeface="ＭＳ ゴシック" pitchFamily="49" charset="-128"/>
              </a:rPr>
              <a:t>両方省略は</a:t>
            </a:r>
            <a:r>
              <a:rPr lang="ja-JP" altLang="en-US" sz="2000" dirty="0">
                <a:solidFill>
                  <a:srgbClr val="FF0000"/>
                </a:solidFill>
                <a:latin typeface="Times New Roman" pitchFamily="18" charset="0"/>
                <a:ea typeface="ＭＳ ゴシック" pitchFamily="49" charset="-128"/>
              </a:rPr>
              <a:t>エラー</a:t>
            </a:r>
            <a:r>
              <a:rPr lang="ja-JP" altLang="en-US" sz="2000" dirty="0">
                <a:latin typeface="Times New Roman" pitchFamily="18" charset="0"/>
                <a:ea typeface="ＭＳ ゴシック" pitchFamily="49" charset="-128"/>
              </a:rPr>
              <a:t>です。</a:t>
            </a:r>
          </a:p>
        </p:txBody>
      </p:sp>
      <p:sp>
        <p:nvSpPr>
          <p:cNvPr id="44040" name="メモ 7"/>
          <p:cNvSpPr>
            <a:spLocks noChangeArrowheads="1"/>
          </p:cNvSpPr>
          <p:nvPr/>
        </p:nvSpPr>
        <p:spPr bwMode="auto">
          <a:xfrm>
            <a:off x="5435600" y="4652963"/>
            <a:ext cx="3457575" cy="2133600"/>
          </a:xfrm>
          <a:prstGeom prst="foldedCorner">
            <a:avLst>
              <a:gd name="adj" fmla="val 16667"/>
            </a:avLst>
          </a:prstGeom>
          <a:solidFill>
            <a:schemeClr val="bg1"/>
          </a:solidFill>
          <a:ln w="9525" algn="ctr">
            <a:solidFill>
              <a:schemeClr val="tx1"/>
            </a:solidFill>
            <a:round/>
            <a:headEnd/>
            <a:tailEnd/>
          </a:ln>
        </p:spPr>
        <p:txBody>
          <a:bodyPr lIns="90000" tIns="46800" rIns="90000" bIns="46800"/>
          <a:lstStyle/>
          <a:p>
            <a:pPr>
              <a:lnSpc>
                <a:spcPct val="90000"/>
              </a:lnSpc>
              <a:spcBef>
                <a:spcPct val="20000"/>
              </a:spcBef>
            </a:pPr>
            <a:r>
              <a:rPr lang="en-US" altLang="ja-JP" sz="1600">
                <a:latin typeface="Times New Roman" pitchFamily="18" charset="0"/>
                <a:ea typeface="ＭＳ ゴシック" pitchFamily="49" charset="-128"/>
              </a:rPr>
              <a:t>※1</a:t>
            </a:r>
            <a:r>
              <a:rPr lang="ja-JP" altLang="en-US" sz="1600">
                <a:latin typeface="Times New Roman" pitchFamily="18" charset="0"/>
                <a:ea typeface="ＭＳ ゴシック" pitchFamily="49" charset="-128"/>
              </a:rPr>
              <a:t>：この場合、対象となるリソースの集合を</a:t>
            </a:r>
            <a:r>
              <a:rPr lang="en-US" altLang="ja-JP" sz="1600" b="1">
                <a:solidFill>
                  <a:schemeClr val="accent2"/>
                </a:solidFill>
                <a:latin typeface="Times New Roman" pitchFamily="18" charset="0"/>
                <a:ea typeface="ＭＳ ゴシック" pitchFamily="49" charset="-128"/>
              </a:rPr>
              <a:t>A</a:t>
            </a:r>
            <a:r>
              <a:rPr lang="ja-JP" altLang="en-US" sz="1600" b="1">
                <a:latin typeface="Times New Roman" pitchFamily="18" charset="0"/>
                <a:ea typeface="ＭＳ ゴシック" pitchFamily="49" charset="-128"/>
              </a:rPr>
              <a:t>、</a:t>
            </a:r>
            <a:r>
              <a:rPr lang="ja-JP" altLang="en-US" sz="1600">
                <a:latin typeface="Times New Roman" pitchFamily="18" charset="0"/>
                <a:ea typeface="ＭＳ ゴシック" pitchFamily="49" charset="-128"/>
              </a:rPr>
              <a:t>指定したリソースタイプに属するリソースの集合を</a:t>
            </a:r>
            <a:r>
              <a:rPr lang="en-US" altLang="ja-JP" sz="1600" b="1">
                <a:solidFill>
                  <a:schemeClr val="accent2"/>
                </a:solidFill>
                <a:latin typeface="Times New Roman" pitchFamily="18" charset="0"/>
                <a:ea typeface="ＭＳ ゴシック" pitchFamily="49" charset="-128"/>
              </a:rPr>
              <a:t>T</a:t>
            </a:r>
            <a:r>
              <a:rPr lang="ja-JP" altLang="en-US" sz="1600">
                <a:latin typeface="Times New Roman" pitchFamily="18" charset="0"/>
                <a:ea typeface="ＭＳ ゴシック" pitchFamily="49" charset="-128"/>
              </a:rPr>
              <a:t>、指定したリソースの集合を</a:t>
            </a:r>
            <a:r>
              <a:rPr lang="en-US" altLang="ja-JP" sz="1600" b="1">
                <a:solidFill>
                  <a:schemeClr val="accent2"/>
                </a:solidFill>
                <a:latin typeface="Times New Roman" pitchFamily="18" charset="0"/>
                <a:ea typeface="ＭＳ ゴシック" pitchFamily="49" charset="-128"/>
              </a:rPr>
              <a:t>R</a:t>
            </a:r>
            <a:r>
              <a:rPr lang="ja-JP" altLang="en-US" sz="1600">
                <a:latin typeface="Times New Roman" pitchFamily="18" charset="0"/>
                <a:ea typeface="ＭＳ ゴシック" pitchFamily="49" charset="-128"/>
              </a:rPr>
              <a:t>としたとき、</a:t>
            </a:r>
            <a:endParaRPr lang="en-US" altLang="ja-JP" sz="1600">
              <a:latin typeface="Times New Roman" pitchFamily="18" charset="0"/>
              <a:ea typeface="ＭＳ ゴシック" pitchFamily="49" charset="-128"/>
            </a:endParaRPr>
          </a:p>
          <a:p>
            <a:pPr algn="ctr">
              <a:lnSpc>
                <a:spcPct val="90000"/>
              </a:lnSpc>
              <a:spcBef>
                <a:spcPct val="20000"/>
              </a:spcBef>
            </a:pPr>
            <a:r>
              <a:rPr lang="en-US" altLang="ja-JP" sz="1600" b="1">
                <a:solidFill>
                  <a:schemeClr val="accent2"/>
                </a:solidFill>
                <a:latin typeface="Times New Roman" pitchFamily="18" charset="0"/>
                <a:ea typeface="ＭＳ ゴシック" pitchFamily="49" charset="-128"/>
              </a:rPr>
              <a:t>A = (T </a:t>
            </a:r>
            <a:r>
              <a:rPr lang="ja-JP" altLang="en-US" sz="1600" b="1">
                <a:solidFill>
                  <a:schemeClr val="accent2"/>
                </a:solidFill>
                <a:latin typeface="Times New Roman" pitchFamily="18" charset="0"/>
                <a:ea typeface="ＭＳ ゴシック" pitchFamily="49" charset="-128"/>
              </a:rPr>
              <a:t>∪ </a:t>
            </a:r>
            <a:r>
              <a:rPr lang="en-US" altLang="ja-JP" sz="1600" b="1">
                <a:solidFill>
                  <a:schemeClr val="accent2"/>
                </a:solidFill>
                <a:latin typeface="Times New Roman" pitchFamily="18" charset="0"/>
                <a:ea typeface="ＭＳ ゴシック" pitchFamily="49" charset="-128"/>
              </a:rPr>
              <a:t>R) – ( T </a:t>
            </a:r>
            <a:r>
              <a:rPr lang="ja-JP" altLang="en-US" sz="1600" b="1">
                <a:solidFill>
                  <a:schemeClr val="accent2"/>
                </a:solidFill>
                <a:latin typeface="Times New Roman" pitchFamily="18" charset="0"/>
                <a:ea typeface="ＭＳ ゴシック" pitchFamily="49" charset="-128"/>
              </a:rPr>
              <a:t>∩ </a:t>
            </a:r>
            <a:r>
              <a:rPr lang="en-US" altLang="ja-JP" sz="1600" b="1">
                <a:solidFill>
                  <a:schemeClr val="accent2"/>
                </a:solidFill>
                <a:latin typeface="Times New Roman" pitchFamily="18" charset="0"/>
                <a:ea typeface="ＭＳ ゴシック" pitchFamily="49" charset="-128"/>
              </a:rPr>
              <a:t>R )</a:t>
            </a:r>
          </a:p>
          <a:p>
            <a:pPr>
              <a:lnSpc>
                <a:spcPct val="90000"/>
              </a:lnSpc>
              <a:spcBef>
                <a:spcPct val="20000"/>
              </a:spcBef>
            </a:pPr>
            <a:r>
              <a:rPr lang="ja-JP" altLang="en-US" sz="1600">
                <a:latin typeface="Times New Roman" pitchFamily="18" charset="0"/>
                <a:ea typeface="ＭＳ ゴシック" pitchFamily="49" charset="-128"/>
              </a:rPr>
              <a:t>となります。</a:t>
            </a:r>
            <a:endParaRPr lang="en-US" altLang="ja-JP" sz="1600">
              <a:latin typeface="Times New Roman" pitchFamily="18" charset="0"/>
              <a:ea typeface="ＭＳ ゴシック" pitchFamily="49" charset="-128"/>
            </a:endParaRPr>
          </a:p>
          <a:p>
            <a:pPr>
              <a:lnSpc>
                <a:spcPct val="90000"/>
              </a:lnSpc>
              <a:spcBef>
                <a:spcPct val="20000"/>
              </a:spcBef>
            </a:pPr>
            <a:r>
              <a:rPr lang="ja-JP" altLang="en-US" sz="1600">
                <a:latin typeface="Times New Roman" pitchFamily="18" charset="0"/>
                <a:ea typeface="ＭＳ ゴシック" pitchFamily="49" charset="-128"/>
              </a:rPr>
              <a:t>順序は</a:t>
            </a:r>
            <a:r>
              <a:rPr lang="en-US" altLang="ja-JP" sz="1600">
                <a:latin typeface="Times New Roman" pitchFamily="18" charset="0"/>
                <a:ea typeface="ＭＳ ゴシック" pitchFamily="49" charset="-128"/>
              </a:rPr>
              <a:t>ResourceNames</a:t>
            </a:r>
            <a:r>
              <a:rPr lang="ja-JP" altLang="en-US" sz="1600">
                <a:latin typeface="Times New Roman" pitchFamily="18" charset="0"/>
                <a:ea typeface="ＭＳ ゴシック" pitchFamily="49" charset="-128"/>
              </a:rPr>
              <a:t>の配列、</a:t>
            </a:r>
            <a:r>
              <a:rPr lang="en-US" altLang="ja-JP" sz="1600">
                <a:latin typeface="Times New Roman" pitchFamily="18" charset="0"/>
                <a:ea typeface="ＭＳ ゴシック" pitchFamily="49" charset="-128"/>
              </a:rPr>
              <a:t>ResourceType</a:t>
            </a:r>
            <a:r>
              <a:rPr lang="ja-JP" altLang="en-US" sz="1600">
                <a:latin typeface="Times New Roman" pitchFamily="18" charset="0"/>
                <a:ea typeface="ＭＳ ゴシック" pitchFamily="49" charset="-128"/>
              </a:rPr>
              <a:t>の配列となります。</a:t>
            </a:r>
            <a:endParaRPr lang="en-US" altLang="ja-JP" sz="1600">
              <a:latin typeface="Times New Roman" pitchFamily="18" charset="0"/>
              <a:ea typeface="ＭＳ ゴシック" pitchFamily="49" charset="-128"/>
            </a:endParaRPr>
          </a:p>
        </p:txBody>
      </p:sp>
      <p:sp>
        <p:nvSpPr>
          <p:cNvPr id="44041" name="四角形吹き出し 8"/>
          <p:cNvSpPr>
            <a:spLocks noChangeArrowheads="1"/>
          </p:cNvSpPr>
          <p:nvPr/>
        </p:nvSpPr>
        <p:spPr bwMode="auto">
          <a:xfrm>
            <a:off x="2555875" y="1844675"/>
            <a:ext cx="5472113" cy="325438"/>
          </a:xfrm>
          <a:prstGeom prst="wedgeRectCallout">
            <a:avLst>
              <a:gd name="adj1" fmla="val -26074"/>
              <a:gd name="adj2" fmla="val 95639"/>
            </a:avLst>
          </a:prstGeom>
          <a:solidFill>
            <a:schemeClr val="bg1"/>
          </a:solidFill>
          <a:ln w="9525" algn="ctr">
            <a:solidFill>
              <a:schemeClr val="tx1"/>
            </a:solidFill>
            <a:round/>
            <a:headEnd/>
            <a:tailEnd/>
          </a:ln>
        </p:spPr>
        <p:txBody>
          <a:bodyPr wrap="none" lIns="90000" tIns="46800" rIns="90000" bIns="46800" anchor="ctr" anchorCtr="1"/>
          <a:lstStyle/>
          <a:p>
            <a:pPr>
              <a:lnSpc>
                <a:spcPct val="90000"/>
              </a:lnSpc>
              <a:spcBef>
                <a:spcPct val="20000"/>
              </a:spcBef>
            </a:pPr>
            <a:r>
              <a:rPr lang="ja-JP" altLang="en-US" sz="1600">
                <a:latin typeface="Times New Roman" pitchFamily="18" charset="0"/>
                <a:ea typeface="ＭＳ ゴシック" pitchFamily="49" charset="-128"/>
              </a:rPr>
              <a:t>指定したリソースタイプに属するリソースを対象とします</a:t>
            </a:r>
          </a:p>
        </p:txBody>
      </p:sp>
      <p:sp>
        <p:nvSpPr>
          <p:cNvPr id="44042" name="正方形/長方形 10"/>
          <p:cNvSpPr>
            <a:spLocks noChangeArrowheads="1"/>
          </p:cNvSpPr>
          <p:nvPr/>
        </p:nvSpPr>
        <p:spPr bwMode="auto">
          <a:xfrm>
            <a:off x="1692275" y="5661025"/>
            <a:ext cx="2808288" cy="863600"/>
          </a:xfrm>
          <a:prstGeom prst="rect">
            <a:avLst/>
          </a:prstGeom>
          <a:solidFill>
            <a:schemeClr val="bg1"/>
          </a:solidFill>
          <a:ln w="9525" algn="ctr">
            <a:solidFill>
              <a:srgbClr val="FFC000"/>
            </a:solidFill>
            <a:round/>
            <a:headEnd/>
            <a:tailEnd/>
          </a:ln>
        </p:spPr>
        <p:txBody>
          <a:bodyPr wrap="none" lIns="90000" tIns="46800" rIns="90000" bIns="46800"/>
          <a:lstStyle/>
          <a:p>
            <a:pPr>
              <a:lnSpc>
                <a:spcPct val="90000"/>
              </a:lnSpc>
              <a:spcBef>
                <a:spcPct val="20000"/>
              </a:spcBef>
            </a:pPr>
            <a:r>
              <a:rPr lang="en-US" altLang="ja-JP" sz="2000">
                <a:latin typeface="Times New Roman" pitchFamily="18" charset="0"/>
                <a:ea typeface="ＭＳ ゴシック" pitchFamily="49" charset="-128"/>
              </a:rPr>
              <a:t>When</a:t>
            </a:r>
            <a:r>
              <a:rPr lang="ja-JP" altLang="en-US" sz="2000">
                <a:latin typeface="Times New Roman" pitchFamily="18" charset="0"/>
                <a:ea typeface="ＭＳ ゴシック" pitchFamily="49" charset="-128"/>
              </a:rPr>
              <a:t>、</a:t>
            </a:r>
            <a:r>
              <a:rPr lang="en-US" altLang="ja-JP" sz="2000">
                <a:latin typeface="Times New Roman" pitchFamily="18" charset="0"/>
                <a:ea typeface="ＭＳ ゴシック" pitchFamily="49" charset="-128"/>
              </a:rPr>
              <a:t>From</a:t>
            </a:r>
            <a:r>
              <a:rPr lang="ja-JP" altLang="en-US" sz="2000">
                <a:latin typeface="Times New Roman" pitchFamily="18" charset="0"/>
                <a:ea typeface="ＭＳ ゴシック" pitchFamily="49" charset="-128"/>
              </a:rPr>
              <a:t>、</a:t>
            </a:r>
            <a:r>
              <a:rPr lang="en-US" altLang="ja-JP" sz="2000">
                <a:latin typeface="Times New Roman" pitchFamily="18" charset="0"/>
                <a:ea typeface="ＭＳ ゴシック" pitchFamily="49" charset="-128"/>
              </a:rPr>
              <a:t>To</a:t>
            </a:r>
            <a:r>
              <a:rPr lang="ja-JP" altLang="en-US" sz="2000">
                <a:latin typeface="Times New Roman" pitchFamily="18" charset="0"/>
                <a:ea typeface="ＭＳ ゴシック" pitchFamily="49" charset="-128"/>
              </a:rPr>
              <a:t>に</a:t>
            </a:r>
            <a:r>
              <a:rPr lang="en-US" altLang="ja-JP" sz="2000">
                <a:latin typeface="Times New Roman" pitchFamily="18" charset="0"/>
                <a:ea typeface="ＭＳ ゴシック" pitchFamily="49" charset="-128"/>
              </a:rPr>
              <a:t/>
            </a:r>
            <a:br>
              <a:rPr lang="en-US" altLang="ja-JP" sz="2000">
                <a:latin typeface="Times New Roman" pitchFamily="18" charset="0"/>
                <a:ea typeface="ＭＳ ゴシック" pitchFamily="49" charset="-128"/>
              </a:rPr>
            </a:br>
            <a:r>
              <a:rPr lang="ja-JP" altLang="en-US" sz="2000">
                <a:latin typeface="Times New Roman" pitchFamily="18" charset="0"/>
                <a:ea typeface="ＭＳ ゴシック" pitchFamily="49" charset="-128"/>
              </a:rPr>
              <a:t>ついては次ページ参照</a:t>
            </a:r>
            <a:endParaRPr lang="en-US" altLang="ja-JP" sz="2000">
              <a:latin typeface="Times New Roman" pitchFamily="18" charset="0"/>
              <a:ea typeface="ＭＳ ゴシック" pitchFamily="49" charset="-128"/>
            </a:endParaRPr>
          </a:p>
        </p:txBody>
      </p:sp>
      <p:sp>
        <p:nvSpPr>
          <p:cNvPr id="11" name="スライド番号プレースホルダ 10"/>
          <p:cNvSpPr>
            <a:spLocks noGrp="1"/>
          </p:cNvSpPr>
          <p:nvPr>
            <p:ph type="sldNum" sz="quarter" idx="10"/>
          </p:nvPr>
        </p:nvSpPr>
        <p:spPr/>
        <p:txBody>
          <a:bodyPr/>
          <a:lstStyle/>
          <a:p>
            <a:pPr>
              <a:defRPr/>
            </a:pPr>
            <a:fld id="{6A0262E3-1375-4610-904D-81B1B2DC5E81}" type="slidenum">
              <a:rPr lang="ja-JP" altLang="en-US" smtClean="0"/>
              <a:pPr>
                <a:defRPr/>
              </a:pPr>
              <a:t>40</a:t>
            </a:fld>
            <a:endParaRPr lang="ja-JP"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タイトル 1"/>
          <p:cNvSpPr>
            <a:spLocks noGrp="1"/>
          </p:cNvSpPr>
          <p:nvPr>
            <p:ph type="title"/>
          </p:nvPr>
        </p:nvSpPr>
        <p:spPr>
          <a:xfrm>
            <a:off x="304800" y="228600"/>
            <a:ext cx="8839200" cy="457200"/>
          </a:xfrm>
        </p:spPr>
        <p:txBody>
          <a:bodyPr/>
          <a:lstStyle/>
          <a:p>
            <a:r>
              <a:rPr lang="en-US" altLang="ja-JP" smtClean="0">
                <a:solidFill>
                  <a:srgbClr val="000000"/>
                </a:solidFill>
                <a:latin typeface="MeiryoKe_Gothic" pitchFamily="49" charset="-128"/>
                <a:ea typeface="MeiryoKe_Gothic" pitchFamily="49" charset="-128"/>
              </a:rPr>
              <a:t>BasicRule</a:t>
            </a:r>
            <a:r>
              <a:rPr lang="ja-JP" altLang="en-US" smtClean="0">
                <a:solidFill>
                  <a:srgbClr val="000000"/>
                </a:solidFill>
                <a:latin typeface="MeiryoKe_Gothic" pitchFamily="49" charset="-128"/>
                <a:ea typeface="MeiryoKe_Gothic" pitchFamily="49" charset="-128"/>
              </a:rPr>
              <a:t>のフォーマット　</a:t>
            </a:r>
            <a:r>
              <a:rPr lang="en-US" altLang="ja-JP" smtClean="0">
                <a:solidFill>
                  <a:srgbClr val="000000"/>
                </a:solidFill>
                <a:latin typeface="MeiryoKe_Gothic" pitchFamily="49" charset="-128"/>
                <a:ea typeface="MeiryoKe_Gothic" pitchFamily="49" charset="-128"/>
              </a:rPr>
              <a:t>When,From,To</a:t>
            </a:r>
            <a:endParaRPr lang="ja-JP" altLang="en-US" smtClean="0"/>
          </a:p>
        </p:txBody>
      </p:sp>
      <p:sp>
        <p:nvSpPr>
          <p:cNvPr id="45059" name="コンテンツ プレースホルダ 2"/>
          <p:cNvSpPr>
            <a:spLocks noGrp="1"/>
          </p:cNvSpPr>
          <p:nvPr>
            <p:ph idx="1"/>
          </p:nvPr>
        </p:nvSpPr>
        <p:spPr/>
        <p:txBody>
          <a:bodyPr/>
          <a:lstStyle/>
          <a:p>
            <a:r>
              <a:rPr lang="ja-JP" altLang="en-US" smtClean="0"/>
              <a:t>ある</a:t>
            </a:r>
            <a:r>
              <a:rPr lang="en-US" altLang="ja-JP" smtClean="0"/>
              <a:t>1</a:t>
            </a:r>
            <a:r>
              <a:rPr lang="ja-JP" altLang="en-US" smtClean="0"/>
              <a:t>つのイベントのみを対象としたい</a:t>
            </a:r>
            <a:endParaRPr lang="en-US" altLang="ja-JP" smtClean="0"/>
          </a:p>
          <a:p>
            <a:pPr lvl="1"/>
            <a:r>
              <a:rPr lang="en-US" altLang="ja-JP" smtClean="0"/>
              <a:t>When</a:t>
            </a:r>
            <a:r>
              <a:rPr lang="ja-JP" altLang="en-US" smtClean="0"/>
              <a:t>を利用する</a:t>
            </a:r>
            <a:endParaRPr lang="en-US" altLang="ja-JP" smtClean="0"/>
          </a:p>
          <a:p>
            <a:r>
              <a:rPr lang="ja-JP" altLang="en-US" smtClean="0"/>
              <a:t>あるイベントを始点として、あるイベントを終点としたい</a:t>
            </a:r>
            <a:endParaRPr lang="en-US" altLang="ja-JP" smtClean="0"/>
          </a:p>
          <a:p>
            <a:pPr lvl="1"/>
            <a:r>
              <a:rPr lang="en-US" altLang="ja-JP" smtClean="0"/>
              <a:t>From</a:t>
            </a:r>
            <a:r>
              <a:rPr lang="ja-JP" altLang="en-US" smtClean="0"/>
              <a:t>：始点となるイベント</a:t>
            </a:r>
            <a:endParaRPr lang="en-US" altLang="ja-JP" smtClean="0"/>
          </a:p>
          <a:p>
            <a:pPr lvl="1"/>
            <a:r>
              <a:rPr lang="en-US" altLang="ja-JP" smtClean="0"/>
              <a:t>To</a:t>
            </a:r>
            <a:r>
              <a:rPr lang="ja-JP" altLang="en-US" smtClean="0"/>
              <a:t>：終点となるイベント</a:t>
            </a:r>
            <a:endParaRPr lang="en-US" altLang="ja-JP" smtClean="0"/>
          </a:p>
          <a:p>
            <a:endParaRPr lang="en-US" altLang="ja-JP" smtClean="0"/>
          </a:p>
          <a:p>
            <a:r>
              <a:rPr lang="en-US" altLang="ja-JP" smtClean="0"/>
              <a:t>From-To</a:t>
            </a:r>
            <a:r>
              <a:rPr lang="ja-JP" altLang="en-US" smtClean="0"/>
              <a:t>に設定する</a:t>
            </a:r>
            <a:r>
              <a:rPr lang="en-US" altLang="ja-JP" smtClean="0"/>
              <a:t>ResourceType,ResourceNames</a:t>
            </a:r>
            <a:r>
              <a:rPr lang="ja-JP" altLang="en-US" smtClean="0"/>
              <a:t>について</a:t>
            </a:r>
            <a:endParaRPr lang="en-US" altLang="ja-JP" smtClean="0"/>
          </a:p>
          <a:p>
            <a:pPr lvl="1"/>
            <a:r>
              <a:rPr lang="ja-JP" altLang="en-US" smtClean="0"/>
              <a:t>リソースは設定順に適応していきます。総当たりではありません。</a:t>
            </a:r>
            <a:endParaRPr lang="en-US" altLang="ja-JP" smtClean="0"/>
          </a:p>
          <a:p>
            <a:pPr lvl="2"/>
            <a:r>
              <a:rPr lang="ja-JP" altLang="en-US" smtClean="0"/>
              <a:t>例：</a:t>
            </a:r>
            <a:r>
              <a:rPr lang="en-US" altLang="ja-JP" smtClean="0"/>
              <a:t>From</a:t>
            </a:r>
            <a:r>
              <a:rPr lang="ja-JP" altLang="en-US" smtClean="0"/>
              <a:t>の</a:t>
            </a:r>
            <a:r>
              <a:rPr lang="en-US" altLang="ja-JP" smtClean="0"/>
              <a:t>ResourceNames </a:t>
            </a:r>
            <a:r>
              <a:rPr lang="ja-JP" altLang="en-US" smtClean="0"/>
              <a:t>の</a:t>
            </a:r>
            <a:r>
              <a:rPr lang="en-US" altLang="ja-JP" smtClean="0"/>
              <a:t>1</a:t>
            </a:r>
            <a:r>
              <a:rPr lang="ja-JP" altLang="en-US" smtClean="0"/>
              <a:t>番目と</a:t>
            </a:r>
            <a:r>
              <a:rPr lang="en-US" altLang="ja-JP" smtClean="0"/>
              <a:t>To</a:t>
            </a:r>
            <a:r>
              <a:rPr lang="ja-JP" altLang="en-US" smtClean="0"/>
              <a:t>の</a:t>
            </a:r>
            <a:r>
              <a:rPr lang="en-US" altLang="ja-JP" smtClean="0"/>
              <a:t>ResourceNames </a:t>
            </a:r>
            <a:r>
              <a:rPr lang="ja-JP" altLang="en-US" smtClean="0"/>
              <a:t>の</a:t>
            </a:r>
            <a:r>
              <a:rPr lang="en-US" altLang="ja-JP" smtClean="0"/>
              <a:t>1</a:t>
            </a:r>
            <a:r>
              <a:rPr lang="ja-JP" altLang="en-US" smtClean="0"/>
              <a:t>番目</a:t>
            </a:r>
            <a:endParaRPr lang="en-US" altLang="ja-JP" smtClean="0"/>
          </a:p>
          <a:p>
            <a:pPr lvl="2"/>
            <a:endParaRPr lang="en-US" altLang="ja-JP" smtClean="0"/>
          </a:p>
          <a:p>
            <a:r>
              <a:rPr lang="ja-JP" altLang="en-US" smtClean="0"/>
              <a:t>注意事項</a:t>
            </a:r>
            <a:endParaRPr lang="en-US" altLang="ja-JP" smtClean="0"/>
          </a:p>
          <a:p>
            <a:pPr lvl="1"/>
            <a:r>
              <a:rPr lang="en-US" altLang="ja-JP" smtClean="0"/>
              <a:t>When</a:t>
            </a:r>
            <a:r>
              <a:rPr lang="ja-JP" altLang="en-US" smtClean="0"/>
              <a:t>と</a:t>
            </a:r>
            <a:r>
              <a:rPr lang="en-US" altLang="ja-JP" smtClean="0"/>
              <a:t>From-To</a:t>
            </a:r>
            <a:r>
              <a:rPr lang="ja-JP" altLang="en-US" smtClean="0"/>
              <a:t>は</a:t>
            </a:r>
            <a:r>
              <a:rPr lang="en-US" altLang="ja-JP" smtClean="0"/>
              <a:t>1</a:t>
            </a:r>
            <a:r>
              <a:rPr lang="ja-JP" altLang="en-US" smtClean="0"/>
              <a:t>つのルール内で同時に利用できません。</a:t>
            </a:r>
            <a:endParaRPr lang="en-US" altLang="ja-JP" smtClean="0"/>
          </a:p>
          <a:p>
            <a:pPr lvl="1"/>
            <a:endParaRPr lang="ja-JP" altLang="en-US" smtClean="0"/>
          </a:p>
        </p:txBody>
      </p:sp>
      <p:sp>
        <p:nvSpPr>
          <p:cNvPr id="4" name="スライド番号プレースホルダ 3"/>
          <p:cNvSpPr>
            <a:spLocks noGrp="1"/>
          </p:cNvSpPr>
          <p:nvPr>
            <p:ph type="sldNum" sz="quarter" idx="10"/>
          </p:nvPr>
        </p:nvSpPr>
        <p:spPr/>
        <p:txBody>
          <a:bodyPr/>
          <a:lstStyle/>
          <a:p>
            <a:pPr>
              <a:defRPr/>
            </a:pPr>
            <a:fld id="{C6903896-9B0C-4335-9446-A05A0F89CE12}" type="slidenum">
              <a:rPr lang="ja-JP" altLang="en-US" smtClean="0"/>
              <a:pPr>
                <a:defRPr/>
              </a:pPr>
              <a:t>41</a:t>
            </a:fld>
            <a:endParaRPr lang="ja-JP"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タイトル 1"/>
          <p:cNvSpPr>
            <a:spLocks noGrp="1"/>
          </p:cNvSpPr>
          <p:nvPr>
            <p:ph type="title"/>
          </p:nvPr>
        </p:nvSpPr>
        <p:spPr/>
        <p:txBody>
          <a:bodyPr/>
          <a:lstStyle/>
          <a:p>
            <a:r>
              <a:rPr lang="en-US" altLang="ja-JP" smtClean="0"/>
              <a:t>ScriptExtension</a:t>
            </a:r>
            <a:r>
              <a:rPr lang="ja-JP" altLang="en-US" smtClean="0"/>
              <a:t>のフォーマット</a:t>
            </a:r>
          </a:p>
        </p:txBody>
      </p:sp>
      <p:sp>
        <p:nvSpPr>
          <p:cNvPr id="46083" name="コンテンツ プレースホルダ 2"/>
          <p:cNvSpPr>
            <a:spLocks noGrp="1"/>
          </p:cNvSpPr>
          <p:nvPr>
            <p:ph idx="1"/>
          </p:nvPr>
        </p:nvSpPr>
        <p:spPr/>
        <p:txBody>
          <a:bodyPr/>
          <a:lstStyle/>
          <a:p>
            <a:pPr>
              <a:buFont typeface="Wingdings" pitchFamily="2" charset="2"/>
              <a:buNone/>
            </a:pPr>
            <a:r>
              <a:rPr lang="en-US" altLang="ja-JP" sz="1400" smtClean="0">
                <a:solidFill>
                  <a:srgbClr val="000000"/>
                </a:solidFill>
                <a:latin typeface="MeiryoKe_Gothic" pitchFamily="49" charset="-128"/>
                <a:ea typeface="MeiryoKe_Gothic" pitchFamily="49" charset="-128"/>
              </a:rPr>
              <a:t>“</a:t>
            </a:r>
            <a:r>
              <a:rPr lang="en-US" altLang="ja-JP" sz="1400" smtClean="0"/>
              <a:t>ScriptExtension</a:t>
            </a:r>
            <a:r>
              <a:rPr lang="en-US" altLang="ja-JP" sz="1400" smtClean="0">
                <a:solidFill>
                  <a:srgbClr val="000000"/>
                </a:solidFill>
                <a:latin typeface="MeiryoKe_Gothic" pitchFamily="49" charset="-128"/>
                <a:ea typeface="MeiryoKe_Gothic" pitchFamily="49" charset="-128"/>
              </a:rPr>
              <a:t>”: {</a:t>
            </a: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    “Target”:”</a:t>
            </a:r>
            <a:r>
              <a:rPr lang="ja-JP" altLang="en-US" sz="1400" smtClean="0">
                <a:solidFill>
                  <a:srgbClr val="000000"/>
                </a:solidFill>
                <a:latin typeface="MeiryoKe_Gothic" pitchFamily="49" charset="-128"/>
                <a:ea typeface="MeiryoKe_Gothic" pitchFamily="49" charset="-128"/>
              </a:rPr>
              <a:t>生成元</a:t>
            </a:r>
            <a:r>
              <a:rPr lang="en-US" altLang="ja-JP" sz="1400" smtClean="0">
                <a:solidFill>
                  <a:srgbClr val="000000"/>
                </a:solidFill>
                <a:latin typeface="MeiryoKe_Gothic" pitchFamily="49" charset="-128"/>
                <a:ea typeface="MeiryoKe_Gothic" pitchFamily="49" charset="-128"/>
              </a:rPr>
              <a:t>”, </a:t>
            </a:r>
            <a:r>
              <a:rPr lang="ja-JP" altLang="en-US" sz="1400" smtClean="0">
                <a:solidFill>
                  <a:srgbClr val="2D2DB9"/>
                </a:solidFill>
                <a:latin typeface="MeiryoKe_Gothic" pitchFamily="49" charset="-128"/>
                <a:ea typeface="MeiryoKe_Gothic" pitchFamily="49" charset="-128"/>
              </a:rPr>
              <a:t>＃</a:t>
            </a:r>
            <a:r>
              <a:rPr lang="en-US" altLang="ja-JP" sz="1400" smtClean="0">
                <a:solidFill>
                  <a:srgbClr val="2D2DB9"/>
                </a:solidFill>
                <a:latin typeface="MeiryoKe_Gothic" pitchFamily="49" charset="-128"/>
                <a:ea typeface="MeiryoKe_Gothic" pitchFamily="49" charset="-128"/>
              </a:rPr>
              <a:t>standard:</a:t>
            </a:r>
            <a:r>
              <a:rPr lang="ja-JP" altLang="en-US" sz="1400" smtClean="0">
                <a:solidFill>
                  <a:srgbClr val="2D2DB9"/>
                </a:solidFill>
                <a:latin typeface="MeiryoKe_Gothic" pitchFamily="49" charset="-128"/>
                <a:ea typeface="MeiryoKe_Gothic" pitchFamily="49" charset="-128"/>
              </a:rPr>
              <a:t>標準形式、</a:t>
            </a:r>
            <a:r>
              <a:rPr lang="en-US" altLang="ja-JP" sz="1400" smtClean="0">
                <a:solidFill>
                  <a:srgbClr val="2D2DB9"/>
                </a:solidFill>
                <a:latin typeface="MeiryoKe_Gothic" pitchFamily="49" charset="-128"/>
                <a:ea typeface="MeiryoKe_Gothic" pitchFamily="49" charset="-128"/>
              </a:rPr>
              <a:t>nonstandard:</a:t>
            </a:r>
            <a:r>
              <a:rPr lang="ja-JP" altLang="en-US" sz="1400" smtClean="0">
                <a:solidFill>
                  <a:srgbClr val="2D2DB9"/>
                </a:solidFill>
                <a:latin typeface="MeiryoKe_Gothic" pitchFamily="49" charset="-128"/>
                <a:ea typeface="MeiryoKe_Gothic" pitchFamily="49" charset="-128"/>
              </a:rPr>
              <a:t>入力ログ、</a:t>
            </a:r>
            <a:endParaRPr lang="en-US" altLang="ja-JP" sz="1400" smtClean="0">
              <a:solidFill>
                <a:srgbClr val="2D2DB9"/>
              </a:solidFill>
              <a:latin typeface="MeiryoKe_Gothic" pitchFamily="49" charset="-128"/>
              <a:ea typeface="MeiryoKe_Gothic" pitchFamily="49" charset="-128"/>
            </a:endParaRPr>
          </a:p>
          <a:p>
            <a:pPr eaLnBrk="1" hangingPunct="1">
              <a:buFont typeface="Wingdings" pitchFamily="2" charset="2"/>
              <a:buNone/>
            </a:pPr>
            <a:r>
              <a:rPr lang="en-US" altLang="ja-JP" sz="1400" smtClean="0">
                <a:solidFill>
                  <a:srgbClr val="2D2DB9"/>
                </a:solidFill>
                <a:latin typeface="MeiryoKe_Gothic" pitchFamily="49" charset="-128"/>
                <a:ea typeface="MeiryoKe_Gothic" pitchFamily="49" charset="-128"/>
              </a:rPr>
              <a:t>                           </a:t>
            </a:r>
            <a:r>
              <a:rPr lang="ja-JP" altLang="en-US" sz="1400" smtClean="0">
                <a:solidFill>
                  <a:srgbClr val="2D2DB9"/>
                </a:solidFill>
                <a:latin typeface="MeiryoKe_Gothic" pitchFamily="49" charset="-128"/>
                <a:ea typeface="MeiryoKe_Gothic" pitchFamily="49" charset="-128"/>
              </a:rPr>
              <a:t>＃ファイルパス</a:t>
            </a:r>
            <a:r>
              <a:rPr lang="en-US" altLang="ja-JP" sz="1400" smtClean="0">
                <a:solidFill>
                  <a:srgbClr val="2D2DB9"/>
                </a:solidFill>
                <a:latin typeface="MeiryoKe_Gothic" pitchFamily="49" charset="-128"/>
                <a:ea typeface="MeiryoKe_Gothic" pitchFamily="49" charset="-128"/>
              </a:rPr>
              <a:t>:</a:t>
            </a:r>
            <a:r>
              <a:rPr lang="ja-JP" altLang="en-US" sz="1400" smtClean="0">
                <a:solidFill>
                  <a:srgbClr val="2D2DB9"/>
                </a:solidFill>
                <a:latin typeface="MeiryoKe_Gothic" pitchFamily="49" charset="-128"/>
                <a:ea typeface="MeiryoKe_Gothic" pitchFamily="49" charset="-128"/>
              </a:rPr>
              <a:t>ログ以外のファイル</a:t>
            </a:r>
            <a:endParaRPr lang="en-US" altLang="ja-JP" sz="1400" smtClean="0">
              <a:solidFill>
                <a:srgbClr val="2D2DB9"/>
              </a:solidFill>
              <a:latin typeface="MeiryoKe_Gothic" pitchFamily="49" charset="-128"/>
              <a:ea typeface="MeiryoKe_Gothic" pitchFamily="49" charset="-128"/>
            </a:endParaRPr>
          </a:p>
          <a:p>
            <a:pPr eaLnBrk="1" hangingPunct="1">
              <a:buFont typeface="Wingdings" pitchFamily="2" charset="2"/>
              <a:buNone/>
            </a:pPr>
            <a:r>
              <a:rPr lang="ja-JP" altLang="en-US" sz="1400" b="1" smtClean="0">
                <a:solidFill>
                  <a:srgbClr val="2D2DB9"/>
                </a:solidFill>
                <a:latin typeface="MeiryoKe_Gothic" pitchFamily="49" charset="-128"/>
                <a:ea typeface="MeiryoKe_Gothic" pitchFamily="49" charset="-128"/>
              </a:rPr>
              <a:t>　　　　　　　　　　　    </a:t>
            </a:r>
            <a:r>
              <a:rPr lang="ja-JP" altLang="en-US" sz="1400" smtClean="0">
                <a:solidFill>
                  <a:srgbClr val="2D2DB9"/>
                </a:solidFill>
                <a:latin typeface="MeiryoKe_Gothic" pitchFamily="49" charset="-128"/>
                <a:ea typeface="MeiryoKe_Gothic" pitchFamily="49" charset="-128"/>
              </a:rPr>
              <a:t>＃省略すると</a:t>
            </a:r>
            <a:r>
              <a:rPr lang="ja-JP" altLang="en-US" sz="1400" smtClean="0">
                <a:solidFill>
                  <a:srgbClr val="FF0000"/>
                </a:solidFill>
                <a:latin typeface="MeiryoKe_Gothic" pitchFamily="49" charset="-128"/>
                <a:ea typeface="MeiryoKe_Gothic" pitchFamily="49" charset="-128"/>
              </a:rPr>
              <a:t>エラー</a:t>
            </a:r>
            <a:r>
              <a:rPr lang="ja-JP" altLang="en-US" sz="1400" smtClean="0">
                <a:solidFill>
                  <a:srgbClr val="2D2DB9"/>
                </a:solidFill>
                <a:latin typeface="MeiryoKe_Gothic" pitchFamily="49" charset="-128"/>
                <a:ea typeface="MeiryoKe_Gothic" pitchFamily="49" charset="-128"/>
              </a:rPr>
              <a:t>になります。</a:t>
            </a:r>
            <a:endParaRPr lang="en-US" altLang="ja-JP" sz="1400" smtClean="0">
              <a:solidFill>
                <a:srgbClr val="2D2DB9"/>
              </a:solidFill>
              <a:latin typeface="MeiryoKe_Gothic" pitchFamily="49" charset="-128"/>
              <a:ea typeface="MeiryoKe_Gothic" pitchFamily="49" charset="-128"/>
            </a:endParaRPr>
          </a:p>
          <a:p>
            <a:pPr eaLnBrk="1" hangingPunct="1">
              <a:buFont typeface="Wingdings" pitchFamily="2" charset="2"/>
              <a:buNone/>
            </a:pPr>
            <a:endParaRPr lang="en-US" altLang="ja-JP" sz="1400" smtClean="0">
              <a:solidFill>
                <a:srgbClr val="000000"/>
              </a:solidFill>
              <a:latin typeface="MeiryoKe_Gothic" pitchFamily="49" charset="-128"/>
              <a:ea typeface="MeiryoKe_Gothic" pitchFamily="49" charset="-128"/>
            </a:endParaRPr>
          </a:p>
          <a:p>
            <a:pPr>
              <a:buFont typeface="Wingdings" pitchFamily="2" charset="2"/>
              <a:buNone/>
            </a:pPr>
            <a:r>
              <a:rPr lang="en-US" altLang="ja-JP" sz="1400" smtClean="0">
                <a:solidFill>
                  <a:srgbClr val="000000"/>
                </a:solidFill>
                <a:latin typeface="MeiryoKe_Gothic" pitchFamily="49" charset="-128"/>
                <a:ea typeface="MeiryoKe_Gothic" pitchFamily="49" charset="-128"/>
              </a:rPr>
              <a:t>    “FileName”: “</a:t>
            </a:r>
            <a:r>
              <a:rPr lang="ja-JP" altLang="en-US" sz="1400" smtClean="0">
                <a:solidFill>
                  <a:srgbClr val="000000"/>
                </a:solidFill>
                <a:latin typeface="MeiryoKe_Gothic" pitchFamily="49" charset="-128"/>
                <a:ea typeface="MeiryoKe_Gothic" pitchFamily="49" charset="-128"/>
              </a:rPr>
              <a:t>スクリプト処理系</a:t>
            </a:r>
            <a:r>
              <a:rPr lang="en-US" altLang="ja-JP" sz="1400" smtClean="0">
                <a:solidFill>
                  <a:srgbClr val="000000"/>
                </a:solidFill>
                <a:latin typeface="MeiryoKe_Gothic" pitchFamily="49" charset="-128"/>
                <a:ea typeface="MeiryoKe_Gothic" pitchFamily="49" charset="-128"/>
              </a:rPr>
              <a:t>(</a:t>
            </a:r>
            <a:r>
              <a:rPr lang="ja-JP" altLang="en-US" sz="1400" smtClean="0">
                <a:solidFill>
                  <a:srgbClr val="000000"/>
                </a:solidFill>
                <a:latin typeface="MeiryoKe_Gothic" pitchFamily="49" charset="-128"/>
                <a:ea typeface="MeiryoKe_Gothic" pitchFamily="49" charset="-128"/>
              </a:rPr>
              <a:t>またはアプリケーション</a:t>
            </a:r>
            <a:r>
              <a:rPr lang="en-US" altLang="ja-JP" sz="1400" smtClean="0">
                <a:solidFill>
                  <a:srgbClr val="000000"/>
                </a:solidFill>
                <a:latin typeface="MeiryoKe_Gothic" pitchFamily="49" charset="-128"/>
                <a:ea typeface="MeiryoKe_Gothic" pitchFamily="49" charset="-128"/>
              </a:rPr>
              <a:t>)</a:t>
            </a:r>
            <a:r>
              <a:rPr lang="ja-JP" altLang="en-US" sz="1400" smtClean="0">
                <a:solidFill>
                  <a:srgbClr val="000000"/>
                </a:solidFill>
                <a:latin typeface="MeiryoKe_Gothic" pitchFamily="49" charset="-128"/>
                <a:ea typeface="MeiryoKe_Gothic" pitchFamily="49" charset="-128"/>
              </a:rPr>
              <a:t>の絶対パス</a:t>
            </a:r>
            <a:r>
              <a:rPr lang="en-US" altLang="ja-JP" sz="1400" smtClean="0">
                <a:solidFill>
                  <a:srgbClr val="000000"/>
                </a:solidFill>
                <a:latin typeface="MeiryoKe_Gothic" pitchFamily="49" charset="-128"/>
                <a:ea typeface="MeiryoKe_Gothic" pitchFamily="49" charset="-128"/>
              </a:rPr>
              <a:t>”,</a:t>
            </a:r>
            <a:r>
              <a:rPr lang="ja-JP" altLang="en-US" sz="1400" smtClean="0">
                <a:solidFill>
                  <a:srgbClr val="2D2DB9"/>
                </a:solidFill>
                <a:latin typeface="MeiryoKe_Gothic" pitchFamily="49" charset="-128"/>
                <a:ea typeface="MeiryoKe_Gothic" pitchFamily="49" charset="-128"/>
              </a:rPr>
              <a:t> ＃省略すると</a:t>
            </a:r>
            <a:r>
              <a:rPr lang="ja-JP" altLang="en-US" sz="1400" smtClean="0">
                <a:solidFill>
                  <a:srgbClr val="FF0000"/>
                </a:solidFill>
                <a:latin typeface="MeiryoKe_Gothic" pitchFamily="49" charset="-128"/>
                <a:ea typeface="MeiryoKe_Gothic" pitchFamily="49" charset="-128"/>
              </a:rPr>
              <a:t>エラー</a:t>
            </a:r>
            <a:endParaRPr lang="en-US" altLang="ja-JP" sz="1400" smtClean="0">
              <a:solidFill>
                <a:srgbClr val="000000"/>
              </a:solidFill>
              <a:latin typeface="MeiryoKe_Gothic" pitchFamily="49" charset="-128"/>
              <a:ea typeface="MeiryoKe_Gothic" pitchFamily="49" charset="-128"/>
            </a:endParaRPr>
          </a:p>
          <a:p>
            <a:pPr>
              <a:buFont typeface="Wingdings" pitchFamily="2" charset="2"/>
              <a:buNone/>
            </a:pPr>
            <a:r>
              <a:rPr lang="en-US" altLang="ja-JP" sz="1400" smtClean="0">
                <a:solidFill>
                  <a:srgbClr val="000000"/>
                </a:solidFill>
                <a:latin typeface="MeiryoKe_Gothic" pitchFamily="49" charset="-128"/>
                <a:ea typeface="MeiryoKe_Gothic" pitchFamily="49" charset="-128"/>
              </a:rPr>
              <a:t>    “Arguments”:”</a:t>
            </a:r>
            <a:r>
              <a:rPr lang="ja-JP" altLang="en-US" sz="1400" smtClean="0">
                <a:solidFill>
                  <a:srgbClr val="000000"/>
                </a:solidFill>
                <a:latin typeface="MeiryoKe_Gothic" pitchFamily="49" charset="-128"/>
                <a:ea typeface="MeiryoKe_Gothic" pitchFamily="49" charset="-128"/>
              </a:rPr>
              <a:t>実行時に渡される引数。外部スクリプトなどを指定。</a:t>
            </a:r>
            <a:r>
              <a:rPr lang="en-US" altLang="ja-JP" sz="1400" smtClean="0">
                <a:solidFill>
                  <a:srgbClr val="000000"/>
                </a:solidFill>
                <a:latin typeface="MeiryoKe_Gothic" pitchFamily="49" charset="-128"/>
                <a:ea typeface="MeiryoKe_Gothic" pitchFamily="49" charset="-128"/>
              </a:rPr>
              <a:t>”</a:t>
            </a:r>
          </a:p>
          <a:p>
            <a:pPr>
              <a:buFont typeface="Wingdings" pitchFamily="2" charset="2"/>
              <a:buNone/>
            </a:pPr>
            <a:r>
              <a:rPr lang="en-US" altLang="ja-JP" sz="1400" smtClean="0">
                <a:solidFill>
                  <a:srgbClr val="000000"/>
                </a:solidFill>
                <a:latin typeface="MeiryoKe_Gothic" pitchFamily="49" charset="-128"/>
                <a:ea typeface="MeiryoKe_Gothic" pitchFamily="49" charset="-128"/>
              </a:rPr>
              <a:t>                  </a:t>
            </a:r>
            <a:r>
              <a:rPr lang="ja-JP" altLang="en-US" sz="1400" smtClean="0">
                <a:solidFill>
                  <a:srgbClr val="2D2DB9"/>
                </a:solidFill>
                <a:latin typeface="MeiryoKe_Gothic" pitchFamily="49" charset="-128"/>
                <a:ea typeface="MeiryoKe_Gothic" pitchFamily="49" charset="-128"/>
              </a:rPr>
              <a:t>＃</a:t>
            </a:r>
            <a:r>
              <a:rPr lang="en-US" altLang="ja-JP" sz="1400" smtClean="0">
                <a:solidFill>
                  <a:srgbClr val="2D2DB9"/>
                </a:solidFill>
                <a:latin typeface="MeiryoKe_Gothic" pitchFamily="49" charset="-128"/>
                <a:ea typeface="MeiryoKe_Gothic" pitchFamily="49" charset="-128"/>
              </a:rPr>
              <a:t>”{0}”</a:t>
            </a:r>
            <a:r>
              <a:rPr lang="ja-JP" altLang="en-US" sz="1400" smtClean="0">
                <a:solidFill>
                  <a:srgbClr val="2D2DB9"/>
                </a:solidFill>
                <a:latin typeface="MeiryoKe_Gothic" pitchFamily="49" charset="-128"/>
                <a:ea typeface="MeiryoKe_Gothic" pitchFamily="49" charset="-128"/>
              </a:rPr>
              <a:t>とした場合、</a:t>
            </a:r>
            <a:r>
              <a:rPr lang="en-US" altLang="ja-JP" sz="1400" smtClean="0">
                <a:solidFill>
                  <a:srgbClr val="2D2DB9"/>
                </a:solidFill>
                <a:latin typeface="MeiryoKe_Gothic" pitchFamily="49" charset="-128"/>
                <a:ea typeface="MeiryoKe_Gothic" pitchFamily="49" charset="-128"/>
              </a:rPr>
              <a:t>”Script”</a:t>
            </a:r>
            <a:r>
              <a:rPr lang="ja-JP" altLang="en-US" sz="1400" smtClean="0">
                <a:solidFill>
                  <a:srgbClr val="2D2DB9"/>
                </a:solidFill>
                <a:latin typeface="MeiryoKe_Gothic" pitchFamily="49" charset="-128"/>
                <a:ea typeface="MeiryoKe_Gothic" pitchFamily="49" charset="-128"/>
              </a:rPr>
              <a:t>に記述されたスクリプト文を含んだ</a:t>
            </a:r>
            <a:endParaRPr lang="en-US" altLang="ja-JP" sz="1400" smtClean="0">
              <a:solidFill>
                <a:srgbClr val="2D2DB9"/>
              </a:solidFill>
              <a:latin typeface="MeiryoKe_Gothic" pitchFamily="49" charset="-128"/>
              <a:ea typeface="MeiryoKe_Gothic" pitchFamily="49" charset="-128"/>
            </a:endParaRPr>
          </a:p>
          <a:p>
            <a:pPr>
              <a:buFont typeface="Wingdings" pitchFamily="2" charset="2"/>
              <a:buNone/>
            </a:pPr>
            <a:r>
              <a:rPr lang="ja-JP" altLang="en-US" sz="1400" smtClean="0">
                <a:solidFill>
                  <a:srgbClr val="2D2DB9"/>
                </a:solidFill>
                <a:latin typeface="MeiryoKe_Gothic" pitchFamily="49" charset="-128"/>
                <a:ea typeface="MeiryoKe_Gothic" pitchFamily="49" charset="-128"/>
              </a:rPr>
              <a:t>　　　　　　　　　＃一時ファイル名が指定されます。</a:t>
            </a:r>
            <a:endParaRPr lang="en-US" altLang="ja-JP" sz="1400" smtClean="0">
              <a:solidFill>
                <a:srgbClr val="2D2DB9"/>
              </a:solidFill>
              <a:latin typeface="MeiryoKe_Gothic" pitchFamily="49" charset="-128"/>
              <a:ea typeface="MeiryoKe_Gothic" pitchFamily="49" charset="-128"/>
            </a:endParaRPr>
          </a:p>
          <a:p>
            <a:pPr>
              <a:buFont typeface="Wingdings" pitchFamily="2" charset="2"/>
              <a:buNone/>
            </a:pPr>
            <a:r>
              <a:rPr lang="ja-JP" altLang="en-US" sz="1400" smtClean="0">
                <a:solidFill>
                  <a:srgbClr val="2D2DB9"/>
                </a:solidFill>
                <a:latin typeface="MeiryoKe_Gothic" pitchFamily="49" charset="-128"/>
                <a:ea typeface="MeiryoKe_Gothic" pitchFamily="49" charset="-128"/>
              </a:rPr>
              <a:t>　　　　　　　　　＃省略すると</a:t>
            </a:r>
            <a:r>
              <a:rPr lang="ja-JP" altLang="en-US" sz="1400" smtClean="0">
                <a:solidFill>
                  <a:srgbClr val="FF0000"/>
                </a:solidFill>
                <a:latin typeface="MeiryoKe_Gothic" pitchFamily="49" charset="-128"/>
                <a:ea typeface="MeiryoKe_Gothic" pitchFamily="49" charset="-128"/>
              </a:rPr>
              <a:t>エラー</a:t>
            </a:r>
            <a:r>
              <a:rPr lang="ja-JP" altLang="en-US" sz="1400" smtClean="0">
                <a:solidFill>
                  <a:srgbClr val="2D2DB9"/>
                </a:solidFill>
                <a:latin typeface="MeiryoKe_Gothic" pitchFamily="49" charset="-128"/>
                <a:ea typeface="MeiryoKe_Gothic" pitchFamily="49" charset="-128"/>
              </a:rPr>
              <a:t>になりますが、どうしても省略したい場合は</a:t>
            </a:r>
            <a:r>
              <a:rPr lang="en-US" altLang="ja-JP" sz="1400" smtClean="0">
                <a:solidFill>
                  <a:srgbClr val="2D2DB9"/>
                </a:solidFill>
                <a:latin typeface="MeiryoKe_Gothic" pitchFamily="49" charset="-128"/>
                <a:ea typeface="MeiryoKe_Gothic" pitchFamily="49" charset="-128"/>
              </a:rPr>
              <a:t>””</a:t>
            </a:r>
            <a:r>
              <a:rPr lang="ja-JP" altLang="en-US" sz="1400" smtClean="0">
                <a:solidFill>
                  <a:srgbClr val="2D2DB9"/>
                </a:solidFill>
                <a:latin typeface="MeiryoKe_Gothic" pitchFamily="49" charset="-128"/>
                <a:ea typeface="MeiryoKe_Gothic" pitchFamily="49" charset="-128"/>
              </a:rPr>
              <a:t>のみを記述</a:t>
            </a:r>
            <a:endParaRPr lang="en-US" altLang="ja-JP" sz="1400" smtClean="0">
              <a:solidFill>
                <a:srgbClr val="2D2DB9"/>
              </a:solidFill>
              <a:latin typeface="MeiryoKe_Gothic" pitchFamily="49" charset="-128"/>
              <a:ea typeface="MeiryoKe_Gothic" pitchFamily="49" charset="-128"/>
            </a:endParaRPr>
          </a:p>
          <a:p>
            <a:pPr>
              <a:buFont typeface="Wingdings" pitchFamily="2" charset="2"/>
              <a:buNone/>
            </a:pPr>
            <a:r>
              <a:rPr lang="ja-JP" altLang="en-US" sz="1400" smtClean="0">
                <a:solidFill>
                  <a:srgbClr val="2D2DB9"/>
                </a:solidFill>
                <a:latin typeface="MeiryoKe_Gothic" pitchFamily="49" charset="-128"/>
                <a:ea typeface="MeiryoKe_Gothic" pitchFamily="49" charset="-128"/>
              </a:rPr>
              <a:t>　　</a:t>
            </a:r>
            <a:r>
              <a:rPr lang="en-US" altLang="ja-JP" sz="1400" smtClean="0">
                <a:latin typeface="MeiryoKe_Gothic" pitchFamily="49" charset="-128"/>
                <a:ea typeface="MeiryoKe_Gothic" pitchFamily="49" charset="-128"/>
              </a:rPr>
              <a:t>“Script”:”</a:t>
            </a:r>
            <a:r>
              <a:rPr lang="ja-JP" altLang="en-US" sz="1400" smtClean="0">
                <a:latin typeface="MeiryoKe_Gothic" pitchFamily="49" charset="-128"/>
                <a:ea typeface="MeiryoKe_Gothic" pitchFamily="49" charset="-128"/>
              </a:rPr>
              <a:t>スクリプト文</a:t>
            </a:r>
            <a:r>
              <a:rPr lang="en-US" altLang="ja-JP" sz="1400" smtClean="0">
                <a:latin typeface="MeiryoKe_Gothic" pitchFamily="49" charset="-128"/>
                <a:ea typeface="MeiryoKe_Gothic" pitchFamily="49" charset="-128"/>
              </a:rPr>
              <a:t>”</a:t>
            </a:r>
          </a:p>
          <a:p>
            <a:pPr>
              <a:buFont typeface="Wingdings" pitchFamily="2" charset="2"/>
              <a:buNone/>
            </a:pPr>
            <a:r>
              <a:rPr lang="en-US" altLang="ja-JP" sz="1400" smtClean="0">
                <a:latin typeface="MeiryoKe_Gothic" pitchFamily="49" charset="-128"/>
                <a:ea typeface="MeiryoKe_Gothic" pitchFamily="49" charset="-128"/>
              </a:rPr>
              <a:t>}</a:t>
            </a:r>
          </a:p>
          <a:p>
            <a:pPr>
              <a:buFont typeface="Wingdings" pitchFamily="2" charset="2"/>
              <a:buNone/>
            </a:pPr>
            <a:endParaRPr lang="en-US" altLang="ja-JP" sz="1400" smtClean="0">
              <a:latin typeface="MeiryoKe_Gothic" pitchFamily="49" charset="-128"/>
              <a:ea typeface="MeiryoKe_Gothic" pitchFamily="49" charset="-128"/>
            </a:endParaRPr>
          </a:p>
          <a:p>
            <a:pPr>
              <a:buFont typeface="Wingdings" pitchFamily="2" charset="2"/>
              <a:buNone/>
            </a:pPr>
            <a:r>
              <a:rPr lang="ja-JP" altLang="en-US" sz="1400" smtClean="0">
                <a:latin typeface="MeiryoKe_Gothic" pitchFamily="49" charset="-128"/>
                <a:ea typeface="MeiryoKe_Gothic" pitchFamily="49" charset="-128"/>
              </a:rPr>
              <a:t>　基本的に変換・可視化時のスクリプト拡張機能と同じです</a:t>
            </a:r>
            <a:r>
              <a:rPr lang="en-US" altLang="ja-JP" sz="1400" smtClean="0">
                <a:latin typeface="MeiryoKe_Gothic" pitchFamily="49" charset="-128"/>
                <a:ea typeface="MeiryoKe_Gothic" pitchFamily="49" charset="-128"/>
              </a:rPr>
              <a:t>(Target</a:t>
            </a:r>
            <a:r>
              <a:rPr lang="ja-JP" altLang="en-US" sz="1400" smtClean="0">
                <a:latin typeface="MeiryoKe_Gothic" pitchFamily="49" charset="-128"/>
                <a:ea typeface="MeiryoKe_Gothic" pitchFamily="49" charset="-128"/>
              </a:rPr>
              <a:t>と大文字小文字の違い以外同じ</a:t>
            </a:r>
            <a:r>
              <a:rPr lang="en-US" altLang="ja-JP" sz="1400" smtClean="0">
                <a:latin typeface="MeiryoKe_Gothic" pitchFamily="49" charset="-128"/>
                <a:ea typeface="MeiryoKe_Gothic" pitchFamily="49" charset="-128"/>
              </a:rPr>
              <a:t>)</a:t>
            </a:r>
            <a:r>
              <a:rPr lang="ja-JP" altLang="en-US" sz="1400" smtClean="0">
                <a:latin typeface="MeiryoKe_Gothic" pitchFamily="49" charset="-128"/>
                <a:ea typeface="MeiryoKe_Gothic" pitchFamily="49" charset="-128"/>
              </a:rPr>
              <a:t>。</a:t>
            </a:r>
            <a:endParaRPr lang="en-US" altLang="ja-JP" sz="1400" smtClean="0">
              <a:latin typeface="MeiryoKe_Gothic" pitchFamily="49" charset="-128"/>
              <a:ea typeface="MeiryoKe_Gothic" pitchFamily="49" charset="-128"/>
            </a:endParaRPr>
          </a:p>
          <a:p>
            <a:pPr>
              <a:buFont typeface="Wingdings" pitchFamily="2" charset="2"/>
              <a:buNone/>
            </a:pPr>
            <a:r>
              <a:rPr lang="ja-JP" altLang="en-US" sz="1400" smtClean="0">
                <a:latin typeface="MeiryoKe_Gothic" pitchFamily="49" charset="-128"/>
                <a:ea typeface="MeiryoKe_Gothic" pitchFamily="49" charset="-128"/>
              </a:rPr>
              <a:t>　ここの内容だけでは理解できなかった場合、</a:t>
            </a:r>
            <a:r>
              <a:rPr lang="en-US" altLang="ja-JP" sz="1400" smtClean="0">
                <a:latin typeface="MeiryoKe_Gothic" pitchFamily="49" charset="-128"/>
                <a:ea typeface="MeiryoKe_Gothic" pitchFamily="49" charset="-128"/>
              </a:rPr>
              <a:t>TLV</a:t>
            </a:r>
            <a:r>
              <a:rPr lang="ja-JP" altLang="en-US" sz="1400" smtClean="0">
                <a:latin typeface="MeiryoKe_Gothic" pitchFamily="49" charset="-128"/>
                <a:ea typeface="MeiryoKe_Gothic" pitchFamily="49" charset="-128"/>
              </a:rPr>
              <a:t>外部スクリプトマニュアル</a:t>
            </a:r>
            <a:r>
              <a:rPr lang="en-US" altLang="ja-JP" sz="1400" smtClean="0">
                <a:latin typeface="MeiryoKe_Gothic" pitchFamily="49" charset="-128"/>
                <a:ea typeface="MeiryoKe_Gothic" pitchFamily="49" charset="-128"/>
              </a:rPr>
              <a:t>(doc/scripts.pdf)</a:t>
            </a:r>
            <a:r>
              <a:rPr lang="ja-JP" altLang="en-US" sz="1400" smtClean="0">
                <a:latin typeface="MeiryoKe_Gothic" pitchFamily="49" charset="-128"/>
                <a:ea typeface="MeiryoKe_Gothic" pitchFamily="49" charset="-128"/>
              </a:rPr>
              <a:t>を参照するとよいかもしれません。</a:t>
            </a:r>
            <a:endParaRPr lang="en-US" altLang="ja-JP" sz="1400" smtClean="0">
              <a:latin typeface="MeiryoKe_Gothic" pitchFamily="49" charset="-128"/>
              <a:ea typeface="MeiryoKe_Gothic" pitchFamily="49" charset="-128"/>
            </a:endParaRPr>
          </a:p>
        </p:txBody>
      </p:sp>
      <p:sp>
        <p:nvSpPr>
          <p:cNvPr id="4" name="スライド番号プレースホルダ 3"/>
          <p:cNvSpPr>
            <a:spLocks noGrp="1"/>
          </p:cNvSpPr>
          <p:nvPr>
            <p:ph type="sldNum" sz="quarter" idx="10"/>
          </p:nvPr>
        </p:nvSpPr>
        <p:spPr/>
        <p:txBody>
          <a:bodyPr/>
          <a:lstStyle/>
          <a:p>
            <a:pPr>
              <a:defRPr/>
            </a:pPr>
            <a:fld id="{ACAD127F-B40B-4865-A04B-6DCFA7D6A764}" type="slidenum">
              <a:rPr lang="ja-JP" altLang="en-US" smtClean="0"/>
              <a:pPr>
                <a:defRPr/>
              </a:pPr>
              <a:t>42</a:t>
            </a:fld>
            <a:endParaRPr lang="ja-JP"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タイトル 1"/>
          <p:cNvSpPr>
            <a:spLocks noGrp="1"/>
          </p:cNvSpPr>
          <p:nvPr>
            <p:ph type="title"/>
          </p:nvPr>
        </p:nvSpPr>
        <p:spPr/>
        <p:txBody>
          <a:bodyPr/>
          <a:lstStyle/>
          <a:p>
            <a:r>
              <a:rPr lang="en-US" altLang="ja-JP" smtClean="0"/>
              <a:t>InputRule</a:t>
            </a:r>
            <a:r>
              <a:rPr lang="ja-JP" altLang="en-US" smtClean="0"/>
              <a:t>のフォーマット</a:t>
            </a:r>
          </a:p>
        </p:txBody>
      </p:sp>
      <p:sp>
        <p:nvSpPr>
          <p:cNvPr id="47107" name="コンテンツ プレースホルダ 2"/>
          <p:cNvSpPr>
            <a:spLocks noGrp="1"/>
          </p:cNvSpPr>
          <p:nvPr>
            <p:ph idx="1"/>
          </p:nvPr>
        </p:nvSpPr>
        <p:spPr>
          <a:xfrm>
            <a:off x="323850" y="1052513"/>
            <a:ext cx="8458200" cy="5486400"/>
          </a:xfrm>
        </p:spPr>
        <p:txBody>
          <a:bodyPr/>
          <a:lstStyle/>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“InputRule”: {</a:t>
            </a: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    “FileName”:”</a:t>
            </a:r>
            <a:r>
              <a:rPr lang="ja-JP" altLang="en-US" sz="1400" smtClean="0">
                <a:solidFill>
                  <a:srgbClr val="000000"/>
                </a:solidFill>
                <a:latin typeface="MeiryoKe_Gothic" pitchFamily="49" charset="-128"/>
                <a:ea typeface="MeiryoKe_Gothic" pitchFamily="49" charset="-128"/>
              </a:rPr>
              <a:t>統計情報ファイルの絶対パス</a:t>
            </a:r>
            <a:r>
              <a:rPr lang="en-US" altLang="ja-JP" sz="1400" smtClean="0">
                <a:solidFill>
                  <a:srgbClr val="000000"/>
                </a:solidFill>
                <a:latin typeface="MeiryoKe_Gothic" pitchFamily="49" charset="-128"/>
                <a:ea typeface="MeiryoKe_Gothic" pitchFamily="49" charset="-128"/>
              </a:rPr>
              <a:t>”</a:t>
            </a:r>
          </a:p>
          <a:p>
            <a:pPr eaLnBrk="1" hangingPunct="1">
              <a:buFont typeface="Wingdings" pitchFamily="2" charset="2"/>
              <a:buNone/>
            </a:pPr>
            <a:endParaRPr lang="en-US" altLang="ja-JP" sz="1400" smtClean="0">
              <a:solidFill>
                <a:srgbClr val="000000"/>
              </a:solidFill>
              <a:latin typeface="MeiryoKe_Gothic" pitchFamily="49" charset="-128"/>
              <a:ea typeface="MeiryoKe_Gothic" pitchFamily="49" charset="-128"/>
            </a:endParaRP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    “Data”:{ “</a:t>
            </a:r>
            <a:r>
              <a:rPr lang="ja-JP" altLang="en-US" sz="1400" smtClean="0">
                <a:solidFill>
                  <a:srgbClr val="000000"/>
                </a:solidFill>
                <a:latin typeface="MeiryoKe_Gothic" pitchFamily="49" charset="-128"/>
                <a:ea typeface="MeiryoKe_Gothic" pitchFamily="49" charset="-128"/>
              </a:rPr>
              <a:t>統計情報名</a:t>
            </a:r>
            <a:r>
              <a:rPr lang="en-US" altLang="ja-JP" sz="1400" smtClean="0">
                <a:solidFill>
                  <a:srgbClr val="000000"/>
                </a:solidFill>
                <a:latin typeface="MeiryoKe_Gothic" pitchFamily="49" charset="-128"/>
                <a:ea typeface="MeiryoKe_Gothic" pitchFamily="49" charset="-128"/>
              </a:rPr>
              <a:t>”:{ </a:t>
            </a:r>
            <a:r>
              <a:rPr lang="ja-JP" altLang="en-US" sz="1400" smtClean="0">
                <a:solidFill>
                  <a:srgbClr val="000000"/>
                </a:solidFill>
                <a:latin typeface="MeiryoKe_Gothic" pitchFamily="49" charset="-128"/>
                <a:ea typeface="MeiryoKe_Gothic" pitchFamily="49" charset="-128"/>
              </a:rPr>
              <a:t>以降は「</a:t>
            </a:r>
            <a:r>
              <a:rPr lang="ja-JP" altLang="en-US" sz="1400" smtClean="0">
                <a:solidFill>
                  <a:srgbClr val="000000"/>
                </a:solidFill>
                <a:latin typeface="MeiryoKe_Gothic" pitchFamily="49" charset="-128"/>
                <a:ea typeface="MeiryoKe_Gothic" pitchFamily="49" charset="-128"/>
                <a:hlinkClick r:id="rId2" action="ppaction://hlinksldjump"/>
              </a:rPr>
              <a:t>統計情報ファイルのフォーマット</a:t>
            </a:r>
            <a:r>
              <a:rPr lang="ja-JP" altLang="en-US" sz="1400" smtClean="0">
                <a:solidFill>
                  <a:srgbClr val="000000"/>
                </a:solidFill>
                <a:latin typeface="MeiryoKe_Gothic" pitchFamily="49" charset="-128"/>
                <a:ea typeface="MeiryoKe_Gothic" pitchFamily="49" charset="-128"/>
              </a:rPr>
              <a:t>」参照 </a:t>
            </a:r>
            <a:r>
              <a:rPr lang="en-US" altLang="ja-JP" sz="1400" smtClean="0">
                <a:solidFill>
                  <a:srgbClr val="000000"/>
                </a:solidFill>
                <a:latin typeface="MeiryoKe_Gothic" pitchFamily="49" charset="-128"/>
                <a:ea typeface="MeiryoKe_Gothic" pitchFamily="49" charset="-128"/>
              </a:rPr>
              <a:t>} }</a:t>
            </a:r>
          </a:p>
          <a:p>
            <a:pPr eaLnBrk="1" hangingPunct="1">
              <a:buFont typeface="Wingdings" pitchFamily="2" charset="2"/>
              <a:buNone/>
            </a:pPr>
            <a:r>
              <a:rPr lang="ja-JP" altLang="en-US" sz="1400" smtClean="0">
                <a:solidFill>
                  <a:srgbClr val="000000"/>
                </a:solidFill>
                <a:latin typeface="MeiryoKe_Gothic" pitchFamily="49" charset="-128"/>
                <a:ea typeface="MeiryoKe_Gothic" pitchFamily="49" charset="-128"/>
              </a:rPr>
              <a:t>　　</a:t>
            </a:r>
            <a:r>
              <a:rPr lang="ja-JP" altLang="en-US" sz="1400" smtClean="0">
                <a:solidFill>
                  <a:srgbClr val="2D2DB9"/>
                </a:solidFill>
                <a:latin typeface="MeiryoKe_Gothic" pitchFamily="49" charset="-128"/>
                <a:ea typeface="MeiryoKe_Gothic" pitchFamily="49" charset="-128"/>
              </a:rPr>
              <a:t>＃統計情報ファイルをルール内に直接記述します。記述できるのは</a:t>
            </a:r>
            <a:r>
              <a:rPr lang="en-US" altLang="ja-JP" sz="1400" smtClean="0">
                <a:solidFill>
                  <a:srgbClr val="2D2DB9"/>
                </a:solidFill>
                <a:latin typeface="MeiryoKe_Gothic" pitchFamily="49" charset="-128"/>
                <a:ea typeface="MeiryoKe_Gothic" pitchFamily="49" charset="-128"/>
              </a:rPr>
              <a:t>1</a:t>
            </a:r>
            <a:r>
              <a:rPr lang="ja-JP" altLang="en-US" sz="1400" smtClean="0">
                <a:solidFill>
                  <a:srgbClr val="2D2DB9"/>
                </a:solidFill>
                <a:latin typeface="MeiryoKe_Gothic" pitchFamily="49" charset="-128"/>
                <a:ea typeface="MeiryoKe_Gothic" pitchFamily="49" charset="-128"/>
              </a:rPr>
              <a:t>つの統計情報ファイルのみです。 </a:t>
            </a:r>
            <a:r>
              <a:rPr lang="ja-JP" altLang="en-US" sz="1400" smtClean="0">
                <a:solidFill>
                  <a:srgbClr val="000000"/>
                </a:solidFill>
                <a:latin typeface="MeiryoKe_Gothic" pitchFamily="49" charset="-128"/>
                <a:ea typeface="MeiryoKe_Gothic" pitchFamily="49" charset="-128"/>
              </a:rPr>
              <a:t>　</a:t>
            </a:r>
            <a:endParaRPr lang="en-US" altLang="ja-JP" sz="1400" smtClean="0">
              <a:solidFill>
                <a:srgbClr val="000000"/>
              </a:solidFill>
              <a:latin typeface="MeiryoKe_Gothic" pitchFamily="49" charset="-128"/>
              <a:ea typeface="MeiryoKe_Gothic" pitchFamily="49" charset="-128"/>
            </a:endParaRP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a:t>
            </a:r>
          </a:p>
          <a:p>
            <a:pPr>
              <a:buFont typeface="Wingdings" pitchFamily="2" charset="2"/>
              <a:buNone/>
            </a:pPr>
            <a:endParaRPr lang="ja-JP" altLang="en-US" smtClean="0"/>
          </a:p>
        </p:txBody>
      </p:sp>
      <p:sp>
        <p:nvSpPr>
          <p:cNvPr id="47108" name="左中かっこ 3"/>
          <p:cNvSpPr>
            <a:spLocks/>
          </p:cNvSpPr>
          <p:nvPr/>
        </p:nvSpPr>
        <p:spPr bwMode="auto">
          <a:xfrm>
            <a:off x="539750" y="1341438"/>
            <a:ext cx="215900" cy="1008062"/>
          </a:xfrm>
          <a:prstGeom prst="leftBrace">
            <a:avLst>
              <a:gd name="adj1" fmla="val 8344"/>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47109" name="正方形/長方形 10"/>
          <p:cNvSpPr>
            <a:spLocks noChangeArrowheads="1"/>
          </p:cNvSpPr>
          <p:nvPr/>
        </p:nvSpPr>
        <p:spPr bwMode="auto">
          <a:xfrm>
            <a:off x="468313" y="3213100"/>
            <a:ext cx="5616575" cy="863600"/>
          </a:xfrm>
          <a:prstGeom prst="rect">
            <a:avLst/>
          </a:prstGeom>
          <a:solidFill>
            <a:schemeClr val="bg1"/>
          </a:solidFill>
          <a:ln w="9525" algn="ctr">
            <a:solidFill>
              <a:schemeClr val="accent1"/>
            </a:solidFill>
            <a:round/>
            <a:headEnd/>
            <a:tailEnd/>
          </a:ln>
        </p:spPr>
        <p:txBody>
          <a:bodyPr wrap="none" lIns="90000" tIns="46800" rIns="90000" bIns="46800" anchor="ctr" anchorCtr="1"/>
          <a:lstStyle/>
          <a:p>
            <a:pPr>
              <a:lnSpc>
                <a:spcPct val="90000"/>
              </a:lnSpc>
              <a:spcBef>
                <a:spcPct val="20000"/>
              </a:spcBef>
            </a:pPr>
            <a:r>
              <a:rPr lang="ja-JP" altLang="en-US" sz="2000">
                <a:latin typeface="Times New Roman" pitchFamily="18" charset="0"/>
                <a:ea typeface="ＭＳ ゴシック" pitchFamily="49" charset="-128"/>
              </a:rPr>
              <a:t>どちらか一つのみ記述。</a:t>
            </a:r>
            <a:endParaRPr lang="en-US" altLang="ja-JP" sz="2000">
              <a:latin typeface="Times New Roman" pitchFamily="18" charset="0"/>
              <a:ea typeface="ＭＳ ゴシック" pitchFamily="49" charset="-128"/>
            </a:endParaRPr>
          </a:p>
          <a:p>
            <a:pPr>
              <a:lnSpc>
                <a:spcPct val="90000"/>
              </a:lnSpc>
              <a:spcBef>
                <a:spcPct val="20000"/>
              </a:spcBef>
            </a:pPr>
            <a:r>
              <a:rPr lang="ja-JP" altLang="en-US" sz="2000">
                <a:latin typeface="Times New Roman" pitchFamily="18" charset="0"/>
                <a:ea typeface="ＭＳ ゴシック" pitchFamily="49" charset="-128"/>
              </a:rPr>
              <a:t>両方記述した場合、</a:t>
            </a:r>
            <a:r>
              <a:rPr lang="en-US" altLang="ja-JP" sz="2000">
                <a:latin typeface="Times New Roman" pitchFamily="18" charset="0"/>
                <a:ea typeface="ＭＳ ゴシック" pitchFamily="49" charset="-128"/>
              </a:rPr>
              <a:t>FileName</a:t>
            </a:r>
            <a:r>
              <a:rPr lang="ja-JP" altLang="en-US" sz="2000">
                <a:latin typeface="Times New Roman" pitchFamily="18" charset="0"/>
                <a:ea typeface="ＭＳ ゴシック" pitchFamily="49" charset="-128"/>
              </a:rPr>
              <a:t>が優先されます。</a:t>
            </a:r>
          </a:p>
        </p:txBody>
      </p:sp>
      <p:cxnSp>
        <p:nvCxnSpPr>
          <p:cNvPr id="47110" name="カギ線コネクタ 12"/>
          <p:cNvCxnSpPr>
            <a:cxnSpLocks noChangeShapeType="1"/>
            <a:stCxn id="47108" idx="1"/>
            <a:endCxn id="47109" idx="1"/>
          </p:cNvCxnSpPr>
          <p:nvPr/>
        </p:nvCxnSpPr>
        <p:spPr bwMode="auto">
          <a:xfrm rot="10800000" flipV="1">
            <a:off x="468313" y="1844675"/>
            <a:ext cx="71437" cy="1800225"/>
          </a:xfrm>
          <a:prstGeom prst="bentConnector3">
            <a:avLst>
              <a:gd name="adj1" fmla="val 417463"/>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7" name="スライド番号プレースホルダ 6"/>
          <p:cNvSpPr>
            <a:spLocks noGrp="1"/>
          </p:cNvSpPr>
          <p:nvPr>
            <p:ph type="sldNum" sz="quarter" idx="10"/>
          </p:nvPr>
        </p:nvSpPr>
        <p:spPr/>
        <p:txBody>
          <a:bodyPr/>
          <a:lstStyle/>
          <a:p>
            <a:pPr>
              <a:defRPr/>
            </a:pPr>
            <a:fld id="{0A1F532B-B6E9-4A4A-8858-5A775F31509B}" type="slidenum">
              <a:rPr lang="ja-JP" altLang="en-US" smtClean="0"/>
              <a:pPr>
                <a:defRPr/>
              </a:pPr>
              <a:t>43</a:t>
            </a:fld>
            <a:endParaRPr lang="ja-JP"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タイトル 1"/>
          <p:cNvSpPr>
            <a:spLocks noGrp="1"/>
          </p:cNvSpPr>
          <p:nvPr>
            <p:ph type="title"/>
          </p:nvPr>
        </p:nvSpPr>
        <p:spPr>
          <a:xfrm>
            <a:off x="457200" y="115888"/>
            <a:ext cx="8229600" cy="649287"/>
          </a:xfrm>
        </p:spPr>
        <p:txBody>
          <a:bodyPr/>
          <a:lstStyle/>
          <a:p>
            <a:pPr eaLnBrk="1" hangingPunct="1"/>
            <a:r>
              <a:rPr lang="ja-JP" altLang="en-US" smtClean="0"/>
              <a:t>グラフ設定の優先順位</a:t>
            </a:r>
          </a:p>
        </p:txBody>
      </p:sp>
      <p:sp>
        <p:nvSpPr>
          <p:cNvPr id="48131" name="テキスト プレースホルダ 3"/>
          <p:cNvSpPr>
            <a:spLocks noGrp="1"/>
          </p:cNvSpPr>
          <p:nvPr>
            <p:ph type="body" idx="1"/>
          </p:nvPr>
        </p:nvSpPr>
        <p:spPr>
          <a:xfrm>
            <a:off x="457200" y="908050"/>
            <a:ext cx="4040188" cy="639763"/>
          </a:xfrm>
        </p:spPr>
        <p:txBody>
          <a:bodyPr/>
          <a:lstStyle/>
          <a:p>
            <a:r>
              <a:rPr lang="en-US" altLang="ja-JP" smtClean="0"/>
              <a:t>Setting</a:t>
            </a:r>
            <a:r>
              <a:rPr lang="ja-JP" altLang="en-US" smtClean="0"/>
              <a:t>の優先順位</a:t>
            </a:r>
          </a:p>
        </p:txBody>
      </p:sp>
      <p:sp>
        <p:nvSpPr>
          <p:cNvPr id="48132" name="コンテンツ プレースホルダ 2"/>
          <p:cNvSpPr>
            <a:spLocks noGrp="1"/>
          </p:cNvSpPr>
          <p:nvPr>
            <p:ph sz="half" idx="2"/>
          </p:nvPr>
        </p:nvSpPr>
        <p:spPr>
          <a:xfrm>
            <a:off x="457200" y="1557338"/>
            <a:ext cx="4186238" cy="3951287"/>
          </a:xfrm>
        </p:spPr>
        <p:txBody>
          <a:bodyPr/>
          <a:lstStyle/>
          <a:p>
            <a:pPr eaLnBrk="1" hangingPunct="1"/>
            <a:r>
              <a:rPr lang="ja-JP" altLang="en-US" smtClean="0"/>
              <a:t>最高</a:t>
            </a:r>
            <a:endParaRPr lang="en-US" altLang="ja-JP" smtClean="0"/>
          </a:p>
          <a:p>
            <a:pPr lvl="1" eaLnBrk="1" hangingPunct="1"/>
            <a:r>
              <a:rPr lang="ja-JP" altLang="en-US" smtClean="0"/>
              <a:t>モードのルールを用いて生成した際に得られた設定</a:t>
            </a:r>
            <a:endParaRPr lang="en-US" altLang="ja-JP" smtClean="0"/>
          </a:p>
          <a:p>
            <a:pPr lvl="2" eaLnBrk="1" hangingPunct="1"/>
            <a:r>
              <a:rPr lang="ja-JP" altLang="en-US" smtClean="0"/>
              <a:t>スクリプト拡張</a:t>
            </a:r>
            <a:r>
              <a:rPr lang="en-US" altLang="ja-JP" smtClean="0"/>
              <a:t/>
            </a:r>
            <a:br>
              <a:rPr lang="en-US" altLang="ja-JP" smtClean="0"/>
            </a:br>
            <a:r>
              <a:rPr lang="en-US" altLang="ja-JP" smtClean="0"/>
              <a:t>”ScriptExtension”※1</a:t>
            </a:r>
          </a:p>
          <a:p>
            <a:pPr lvl="2" eaLnBrk="1" hangingPunct="1"/>
            <a:r>
              <a:rPr lang="ja-JP" altLang="en-US" smtClean="0"/>
              <a:t>統計情報ファイル入力モード</a:t>
            </a:r>
            <a:r>
              <a:rPr lang="en-US" altLang="ja-JP" smtClean="0"/>
              <a:t/>
            </a:r>
            <a:br>
              <a:rPr lang="en-US" altLang="ja-JP" smtClean="0"/>
            </a:br>
            <a:r>
              <a:rPr lang="en-US" altLang="ja-JP" smtClean="0"/>
              <a:t>”Input”</a:t>
            </a:r>
          </a:p>
          <a:p>
            <a:pPr lvl="1" eaLnBrk="1" hangingPunct="1"/>
            <a:r>
              <a:rPr lang="ja-JP" altLang="en-US" smtClean="0"/>
              <a:t>統計情報生成ルールの</a:t>
            </a:r>
            <a:r>
              <a:rPr lang="en-US" altLang="ja-JP" smtClean="0"/>
              <a:t>Setting</a:t>
            </a:r>
          </a:p>
          <a:p>
            <a:pPr eaLnBrk="1" hangingPunct="1"/>
            <a:r>
              <a:rPr lang="ja-JP" altLang="en-US" smtClean="0"/>
              <a:t>最低</a:t>
            </a:r>
            <a:endParaRPr lang="en-US" altLang="ja-JP" smtClean="0"/>
          </a:p>
        </p:txBody>
      </p:sp>
      <p:sp>
        <p:nvSpPr>
          <p:cNvPr id="48133" name="テキスト プレースホルダ 4"/>
          <p:cNvSpPr>
            <a:spLocks noGrp="1"/>
          </p:cNvSpPr>
          <p:nvPr>
            <p:ph type="body" sz="quarter" idx="3"/>
          </p:nvPr>
        </p:nvSpPr>
        <p:spPr>
          <a:xfrm>
            <a:off x="4645025" y="908050"/>
            <a:ext cx="4041775" cy="639763"/>
          </a:xfrm>
        </p:spPr>
        <p:txBody>
          <a:bodyPr/>
          <a:lstStyle/>
          <a:p>
            <a:r>
              <a:rPr lang="en-US" altLang="ja-JP" smtClean="0"/>
              <a:t>Color</a:t>
            </a:r>
            <a:r>
              <a:rPr lang="ja-JP" altLang="en-US" smtClean="0"/>
              <a:t>の優先順位</a:t>
            </a:r>
          </a:p>
        </p:txBody>
      </p:sp>
      <p:sp>
        <p:nvSpPr>
          <p:cNvPr id="48134" name="コンテンツ プレースホルダ 5"/>
          <p:cNvSpPr>
            <a:spLocks noGrp="1"/>
          </p:cNvSpPr>
          <p:nvPr>
            <p:ph sz="quarter" idx="4"/>
          </p:nvPr>
        </p:nvSpPr>
        <p:spPr>
          <a:xfrm>
            <a:off x="4645025" y="1547813"/>
            <a:ext cx="4391025" cy="3951287"/>
          </a:xfrm>
        </p:spPr>
        <p:txBody>
          <a:bodyPr/>
          <a:lstStyle/>
          <a:p>
            <a:r>
              <a:rPr lang="ja-JP" altLang="en-US" smtClean="0"/>
              <a:t>最高</a:t>
            </a:r>
            <a:endParaRPr lang="en-US" altLang="ja-JP" smtClean="0"/>
          </a:p>
          <a:p>
            <a:pPr lvl="1"/>
            <a:r>
              <a:rPr lang="en-US" altLang="ja-JP" smtClean="0"/>
              <a:t>UseResourceColor</a:t>
            </a:r>
            <a:r>
              <a:rPr lang="ja-JP" altLang="en-US" smtClean="0"/>
              <a:t>（</a:t>
            </a:r>
            <a:r>
              <a:rPr lang="en-US" altLang="ja-JP" smtClean="0"/>
              <a:t>true</a:t>
            </a:r>
            <a:r>
              <a:rPr lang="ja-JP" altLang="en-US" smtClean="0"/>
              <a:t>の場合）</a:t>
            </a:r>
            <a:endParaRPr lang="en-US" altLang="ja-JP" smtClean="0"/>
          </a:p>
          <a:p>
            <a:pPr lvl="1" eaLnBrk="1" hangingPunct="1"/>
            <a:r>
              <a:rPr lang="ja-JP" altLang="en-US" smtClean="0"/>
              <a:t>モードのルールを用いて生成した際に得られた設定</a:t>
            </a:r>
            <a:endParaRPr lang="en-US" altLang="ja-JP" smtClean="0"/>
          </a:p>
          <a:p>
            <a:pPr lvl="2" eaLnBrk="1" hangingPunct="1"/>
            <a:r>
              <a:rPr lang="ja-JP" altLang="en-US" smtClean="0"/>
              <a:t>データ読み取りモード</a:t>
            </a:r>
            <a:r>
              <a:rPr lang="en-US" altLang="ja-JP" smtClean="0"/>
              <a:t>”Regexp”</a:t>
            </a:r>
          </a:p>
          <a:p>
            <a:pPr lvl="2" eaLnBrk="1" hangingPunct="1"/>
            <a:r>
              <a:rPr lang="ja-JP" altLang="en-US" smtClean="0"/>
              <a:t>スクリプト拡張“</a:t>
            </a:r>
            <a:r>
              <a:rPr lang="en-US" altLang="ja-JP" smtClean="0"/>
              <a:t>ScriptExtension”</a:t>
            </a:r>
          </a:p>
          <a:p>
            <a:pPr lvl="2"/>
            <a:r>
              <a:rPr lang="ja-JP" altLang="en-US" smtClean="0"/>
              <a:t>統計情報ファイル入力モード</a:t>
            </a:r>
            <a:r>
              <a:rPr lang="en-US" altLang="ja-JP" smtClean="0"/>
              <a:t>”Input”</a:t>
            </a:r>
          </a:p>
          <a:p>
            <a:pPr eaLnBrk="1" hangingPunct="1"/>
            <a:r>
              <a:rPr lang="ja-JP" altLang="en-US" smtClean="0"/>
              <a:t>最低</a:t>
            </a:r>
            <a:endParaRPr lang="en-US" altLang="ja-JP" smtClean="0"/>
          </a:p>
        </p:txBody>
      </p:sp>
      <p:sp>
        <p:nvSpPr>
          <p:cNvPr id="48135" name="テキスト ボックス 6"/>
          <p:cNvSpPr txBox="1">
            <a:spLocks noChangeArrowheads="1"/>
          </p:cNvSpPr>
          <p:nvPr/>
        </p:nvSpPr>
        <p:spPr bwMode="auto">
          <a:xfrm>
            <a:off x="395288" y="5516563"/>
            <a:ext cx="87899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a:t>※1</a:t>
            </a:r>
            <a:r>
              <a:rPr lang="ja-JP" altLang="en-US"/>
              <a:t>：</a:t>
            </a:r>
            <a:r>
              <a:rPr lang="en-US" altLang="ja-JP"/>
              <a:t>Setting</a:t>
            </a:r>
            <a:r>
              <a:rPr lang="ja-JP" altLang="en-US"/>
              <a:t>の各項目ごとに優先順位が適用されます。つまり、統計情報生成ルールで</a:t>
            </a:r>
            <a:endParaRPr lang="en-US" altLang="ja-JP"/>
          </a:p>
          <a:p>
            <a:pPr eaLnBrk="1" hangingPunct="1"/>
            <a:r>
              <a:rPr lang="ja-JP" altLang="en-US"/>
              <a:t>　　　定義された</a:t>
            </a:r>
            <a:r>
              <a:rPr lang="en-US" altLang="ja-JP"/>
              <a:t>Setting</a:t>
            </a:r>
            <a:r>
              <a:rPr lang="ja-JP" altLang="en-US"/>
              <a:t>の項目</a:t>
            </a:r>
            <a:r>
              <a:rPr lang="en-US" altLang="ja-JP"/>
              <a:t>a</a:t>
            </a:r>
            <a:r>
              <a:rPr lang="ja-JP" altLang="en-US"/>
              <a:t>を外部プロセスで設定された項目</a:t>
            </a:r>
            <a:r>
              <a:rPr lang="en-US" altLang="ja-JP"/>
              <a:t>a</a:t>
            </a:r>
            <a:r>
              <a:rPr lang="ja-JP" altLang="en-US"/>
              <a:t>で上書きします。</a:t>
            </a:r>
            <a:endParaRPr lang="en-US" altLang="ja-JP"/>
          </a:p>
          <a:p>
            <a:pPr eaLnBrk="1" hangingPunct="1"/>
            <a:r>
              <a:rPr lang="ja-JP" altLang="en-US"/>
              <a:t>　　　項目</a:t>
            </a:r>
            <a:r>
              <a:rPr lang="en-US" altLang="ja-JP"/>
              <a:t>a</a:t>
            </a:r>
            <a:r>
              <a:rPr lang="ja-JP" altLang="en-US"/>
              <a:t>以外の項目で重複がない場合は、それらの項目は上書きしません。</a:t>
            </a:r>
          </a:p>
        </p:txBody>
      </p:sp>
      <p:sp>
        <p:nvSpPr>
          <p:cNvPr id="8" name="スライド番号プレースホルダ 7"/>
          <p:cNvSpPr>
            <a:spLocks noGrp="1"/>
          </p:cNvSpPr>
          <p:nvPr>
            <p:ph type="sldNum" sz="quarter" idx="10"/>
          </p:nvPr>
        </p:nvSpPr>
        <p:spPr/>
        <p:txBody>
          <a:bodyPr/>
          <a:lstStyle/>
          <a:p>
            <a:pPr>
              <a:defRPr/>
            </a:pPr>
            <a:fld id="{AF369115-03AC-4B15-9D11-D5503F02AEF1}" type="slidenum">
              <a:rPr lang="ja-JP" altLang="en-US" smtClean="0"/>
              <a:pPr>
                <a:defRPr/>
              </a:pPr>
              <a:t>44</a:t>
            </a:fld>
            <a:endParaRPr lang="ja-JP"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タイトル 1"/>
          <p:cNvSpPr>
            <a:spLocks noGrp="1"/>
          </p:cNvSpPr>
          <p:nvPr>
            <p:ph type="title"/>
          </p:nvPr>
        </p:nvSpPr>
        <p:spPr/>
        <p:txBody>
          <a:bodyPr/>
          <a:lstStyle/>
          <a:p>
            <a:r>
              <a:rPr lang="ja-JP" altLang="en-US" smtClean="0"/>
              <a:t>統計情報ファイルのフォーマット</a:t>
            </a:r>
          </a:p>
        </p:txBody>
      </p:sp>
      <p:sp>
        <p:nvSpPr>
          <p:cNvPr id="49155" name="コンテンツ プレースホルダ 4"/>
          <p:cNvSpPr>
            <a:spLocks noGrp="1"/>
          </p:cNvSpPr>
          <p:nvPr>
            <p:ph idx="1"/>
          </p:nvPr>
        </p:nvSpPr>
        <p:spPr>
          <a:xfrm>
            <a:off x="304800" y="822325"/>
            <a:ext cx="8588375" cy="5486400"/>
          </a:xfrm>
        </p:spPr>
        <p:txBody>
          <a:bodyPr/>
          <a:lstStyle/>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a:t>
            </a: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  “</a:t>
            </a:r>
            <a:r>
              <a:rPr lang="ja-JP" altLang="en-US" sz="1400" smtClean="0">
                <a:solidFill>
                  <a:srgbClr val="000000"/>
                </a:solidFill>
              </a:rPr>
              <a:t>統計情報</a:t>
            </a:r>
            <a:r>
              <a:rPr lang="ja-JP" altLang="en-US" sz="1400" smtClean="0">
                <a:solidFill>
                  <a:srgbClr val="000000"/>
                </a:solidFill>
                <a:latin typeface="MeiryoKe_Gothic" pitchFamily="49" charset="-128"/>
                <a:ea typeface="MeiryoKe_Gothic" pitchFamily="49" charset="-128"/>
              </a:rPr>
              <a:t>名</a:t>
            </a:r>
            <a:r>
              <a:rPr lang="en-US" altLang="ja-JP" sz="1400" smtClean="0">
                <a:solidFill>
                  <a:srgbClr val="000000"/>
                </a:solidFill>
                <a:latin typeface="MeiryoKe_Gothic" pitchFamily="49" charset="-128"/>
                <a:ea typeface="MeiryoKe_Gothic" pitchFamily="49" charset="-128"/>
              </a:rPr>
              <a:t>”: {</a:t>
            </a: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    “Setting”: {</a:t>
            </a:r>
            <a:r>
              <a:rPr lang="ja-JP" altLang="en-US" sz="1400" smtClean="0">
                <a:solidFill>
                  <a:srgbClr val="000000"/>
                </a:solidFill>
                <a:latin typeface="MeiryoKe_Gothic" pitchFamily="49" charset="-128"/>
                <a:ea typeface="MeiryoKe_Gothic" pitchFamily="49" charset="-128"/>
              </a:rPr>
              <a:t>　「</a:t>
            </a:r>
            <a:r>
              <a:rPr lang="en-US" altLang="ja-JP" sz="1400" smtClean="0">
                <a:solidFill>
                  <a:srgbClr val="000000"/>
                </a:solidFill>
                <a:latin typeface="MeiryoKe_Gothic" pitchFamily="49" charset="-128"/>
                <a:ea typeface="MeiryoKe_Gothic" pitchFamily="49" charset="-128"/>
                <a:hlinkClick r:id="rId2" action="ppaction://hlinksldjump"/>
              </a:rPr>
              <a:t>Setting</a:t>
            </a:r>
            <a:r>
              <a:rPr lang="ja-JP" altLang="en-US" sz="1400" smtClean="0">
                <a:solidFill>
                  <a:srgbClr val="000000"/>
                </a:solidFill>
                <a:latin typeface="MeiryoKe_Gothic" pitchFamily="49" charset="-128"/>
                <a:ea typeface="MeiryoKe_Gothic" pitchFamily="49" charset="-128"/>
                <a:hlinkClick r:id="rId2" action="ppaction://hlinksldjump"/>
              </a:rPr>
              <a:t>のフォーマット</a:t>
            </a:r>
            <a:r>
              <a:rPr lang="ja-JP" altLang="en-US" sz="1400" smtClean="0">
                <a:solidFill>
                  <a:srgbClr val="000000"/>
                </a:solidFill>
                <a:latin typeface="MeiryoKe_Gothic" pitchFamily="49" charset="-128"/>
                <a:ea typeface="MeiryoKe_Gothic" pitchFamily="49" charset="-128"/>
              </a:rPr>
              <a:t>」参照　</a:t>
            </a:r>
            <a:r>
              <a:rPr lang="en-US" altLang="ja-JP" sz="1400" smtClean="0">
                <a:solidFill>
                  <a:srgbClr val="000000"/>
                </a:solidFill>
                <a:latin typeface="MeiryoKe_Gothic" pitchFamily="49" charset="-128"/>
                <a:ea typeface="MeiryoKe_Gothic" pitchFamily="49" charset="-128"/>
              </a:rPr>
              <a:t>},</a:t>
            </a:r>
            <a:r>
              <a:rPr lang="ja-JP" altLang="en-US" sz="1400" smtClean="0">
                <a:solidFill>
                  <a:srgbClr val="2D2DB9"/>
                </a:solidFill>
                <a:latin typeface="MeiryoKe_Gothic" pitchFamily="49" charset="-128"/>
                <a:ea typeface="MeiryoKe_Gothic" pitchFamily="49" charset="-128"/>
              </a:rPr>
              <a:t> ＃省略時：</a:t>
            </a:r>
            <a:r>
              <a:rPr lang="en-US" altLang="ja-JP" sz="1400" smtClean="0">
                <a:solidFill>
                  <a:srgbClr val="2D2DB9"/>
                </a:solidFill>
                <a:latin typeface="MeiryoKe_Gothic" pitchFamily="49" charset="-128"/>
                <a:ea typeface="MeiryoKe_Gothic" pitchFamily="49" charset="-128"/>
              </a:rPr>
              <a:t>Setting</a:t>
            </a:r>
            <a:r>
              <a:rPr lang="ja-JP" altLang="en-US" sz="1400" smtClean="0">
                <a:solidFill>
                  <a:srgbClr val="2D2DB9"/>
                </a:solidFill>
                <a:latin typeface="MeiryoKe_Gothic" pitchFamily="49" charset="-128"/>
                <a:ea typeface="MeiryoKe_Gothic" pitchFamily="49" charset="-128"/>
              </a:rPr>
              <a:t>内全てが省略時設定</a:t>
            </a:r>
            <a:endParaRPr lang="en-US" altLang="ja-JP" sz="1400" smtClean="0">
              <a:solidFill>
                <a:srgbClr val="000000"/>
              </a:solidFill>
              <a:latin typeface="MeiryoKe_Gothic" pitchFamily="49" charset="-128"/>
              <a:ea typeface="MeiryoKe_Gothic" pitchFamily="49" charset="-128"/>
            </a:endParaRP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    “Series” : {</a:t>
            </a: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      “Points”: [</a:t>
            </a:r>
            <a:r>
              <a:rPr lang="ja-JP" altLang="en-US" sz="1400" smtClean="0">
                <a:solidFill>
                  <a:srgbClr val="000000"/>
                </a:solidFill>
                <a:latin typeface="MeiryoKe_Gothic" pitchFamily="49" charset="-128"/>
                <a:ea typeface="MeiryoKe_Gothic" pitchFamily="49" charset="-128"/>
              </a:rPr>
              <a:t>　</a:t>
            </a:r>
            <a:r>
              <a:rPr lang="ja-JP" altLang="en-US" sz="1400" smtClean="0">
                <a:solidFill>
                  <a:srgbClr val="2D2DB9"/>
                </a:solidFill>
                <a:latin typeface="MeiryoKe_Gothic" pitchFamily="49" charset="-128"/>
                <a:ea typeface="MeiryoKe_Gothic" pitchFamily="49" charset="-128"/>
              </a:rPr>
              <a:t>＃</a:t>
            </a:r>
            <a:r>
              <a:rPr lang="en-US" altLang="ja-JP" sz="1400" smtClean="0">
                <a:solidFill>
                  <a:srgbClr val="2D2DB9"/>
                </a:solidFill>
                <a:latin typeface="MeiryoKe_Gothic" pitchFamily="49" charset="-128"/>
                <a:ea typeface="MeiryoKe_Gothic" pitchFamily="49" charset="-128"/>
              </a:rPr>
              <a:t>Xvalue</a:t>
            </a:r>
            <a:r>
              <a:rPr lang="ja-JP" altLang="en-US" sz="1400" smtClean="0">
                <a:solidFill>
                  <a:srgbClr val="2D2DB9"/>
                </a:solidFill>
                <a:latin typeface="MeiryoKe_Gothic" pitchFamily="49" charset="-128"/>
                <a:ea typeface="MeiryoKe_Gothic" pitchFamily="49" charset="-128"/>
              </a:rPr>
              <a:t>が同じ値の場合は記載順、異なければ昇順でグラフ表示されます</a:t>
            </a:r>
            <a:endParaRPr lang="en-US" altLang="ja-JP" sz="1400" smtClean="0">
              <a:solidFill>
                <a:srgbClr val="000000"/>
              </a:solidFill>
              <a:latin typeface="MeiryoKe_Gothic" pitchFamily="49" charset="-128"/>
              <a:ea typeface="MeiryoKe_Gothic" pitchFamily="49" charset="-128"/>
            </a:endParaRP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        {</a:t>
            </a: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          “XLabel”:”X</a:t>
            </a:r>
            <a:r>
              <a:rPr lang="ja-JP" altLang="en-US" sz="1400" smtClean="0">
                <a:solidFill>
                  <a:srgbClr val="000000"/>
                </a:solidFill>
                <a:latin typeface="MeiryoKe_Gothic" pitchFamily="49" charset="-128"/>
                <a:ea typeface="MeiryoKe_Gothic" pitchFamily="49" charset="-128"/>
              </a:rPr>
              <a:t>値の文字列ラベル</a:t>
            </a:r>
            <a:r>
              <a:rPr lang="en-US" altLang="ja-JP" sz="1400" smtClean="0">
                <a:solidFill>
                  <a:srgbClr val="000000"/>
                </a:solidFill>
                <a:latin typeface="MeiryoKe_Gothic" pitchFamily="49" charset="-128"/>
                <a:ea typeface="MeiryoKe_Gothic" pitchFamily="49" charset="-128"/>
              </a:rPr>
              <a:t>”,</a:t>
            </a:r>
            <a:r>
              <a:rPr lang="ja-JP" altLang="en-US" sz="1400" smtClean="0">
                <a:solidFill>
                  <a:srgbClr val="000000"/>
                </a:solidFill>
                <a:latin typeface="MeiryoKe_Gothic" pitchFamily="49" charset="-128"/>
                <a:ea typeface="MeiryoKe_Gothic" pitchFamily="49" charset="-128"/>
              </a:rPr>
              <a:t>　　  </a:t>
            </a:r>
            <a:r>
              <a:rPr lang="ja-JP" altLang="en-US" sz="1400" smtClean="0">
                <a:solidFill>
                  <a:srgbClr val="2D2DB9"/>
                </a:solidFill>
                <a:latin typeface="MeiryoKe_Gothic" pitchFamily="49" charset="-128"/>
                <a:ea typeface="MeiryoKe_Gothic" pitchFamily="49" charset="-128"/>
              </a:rPr>
              <a:t> ＃省略時：</a:t>
            </a:r>
            <a:r>
              <a:rPr lang="en-US" altLang="ja-JP" sz="1400" smtClean="0">
                <a:solidFill>
                  <a:srgbClr val="2D2DB9"/>
                </a:solidFill>
                <a:latin typeface="MeiryoKe_Gothic" pitchFamily="49" charset="-128"/>
                <a:ea typeface="MeiryoKe_Gothic" pitchFamily="49" charset="-128"/>
              </a:rPr>
              <a:t>Xvalue</a:t>
            </a:r>
            <a:r>
              <a:rPr lang="ja-JP" altLang="en-US" sz="1400" smtClean="0">
                <a:solidFill>
                  <a:srgbClr val="2D2DB9"/>
                </a:solidFill>
                <a:latin typeface="MeiryoKe_Gothic" pitchFamily="49" charset="-128"/>
                <a:ea typeface="MeiryoKe_Gothic" pitchFamily="49" charset="-128"/>
              </a:rPr>
              <a:t>の数字</a:t>
            </a:r>
            <a:endParaRPr lang="en-US" altLang="ja-JP" sz="1400" smtClean="0">
              <a:solidFill>
                <a:srgbClr val="000000"/>
              </a:solidFill>
              <a:latin typeface="MeiryoKe_Gothic" pitchFamily="49" charset="-128"/>
              <a:ea typeface="MeiryoKe_Gothic" pitchFamily="49" charset="-128"/>
            </a:endParaRP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          “XValue”: “X</a:t>
            </a:r>
            <a:r>
              <a:rPr lang="ja-JP" altLang="en-US" sz="1400" smtClean="0">
                <a:solidFill>
                  <a:srgbClr val="000000"/>
                </a:solidFill>
                <a:latin typeface="MeiryoKe_Gothic" pitchFamily="49" charset="-128"/>
                <a:ea typeface="MeiryoKe_Gothic" pitchFamily="49" charset="-128"/>
              </a:rPr>
              <a:t>値</a:t>
            </a:r>
            <a:r>
              <a:rPr lang="en-US" altLang="ja-JP" sz="1400" smtClean="0">
                <a:solidFill>
                  <a:srgbClr val="000000"/>
                </a:solidFill>
                <a:latin typeface="MeiryoKe_Gothic" pitchFamily="49" charset="-128"/>
                <a:ea typeface="MeiryoKe_Gothic" pitchFamily="49" charset="-128"/>
              </a:rPr>
              <a:t>”,</a:t>
            </a:r>
            <a:r>
              <a:rPr lang="ja-JP" altLang="en-US" sz="1400" smtClean="0">
                <a:solidFill>
                  <a:srgbClr val="000000"/>
                </a:solidFill>
                <a:latin typeface="MeiryoKe_Gothic" pitchFamily="49" charset="-128"/>
                <a:ea typeface="MeiryoKe_Gothic" pitchFamily="49" charset="-128"/>
              </a:rPr>
              <a:t>　　　　　　　　  　</a:t>
            </a:r>
            <a:r>
              <a:rPr lang="ja-JP" altLang="en-US" sz="1400" smtClean="0">
                <a:solidFill>
                  <a:srgbClr val="2D2DB9"/>
                </a:solidFill>
                <a:latin typeface="MeiryoKe_Gothic" pitchFamily="49" charset="-128"/>
                <a:ea typeface="MeiryoKe_Gothic" pitchFamily="49" charset="-128"/>
              </a:rPr>
              <a:t>＃省略時：</a:t>
            </a:r>
            <a:r>
              <a:rPr lang="en-US" altLang="ja-JP" sz="1400" smtClean="0">
                <a:solidFill>
                  <a:srgbClr val="2D2DB9"/>
                </a:solidFill>
                <a:latin typeface="MeiryoKe_Gothic" pitchFamily="49" charset="-128"/>
                <a:ea typeface="MeiryoKe_Gothic" pitchFamily="49" charset="-128"/>
              </a:rPr>
              <a:t>”0”</a:t>
            </a:r>
            <a:endParaRPr lang="en-US" altLang="ja-JP" sz="1400" smtClean="0">
              <a:solidFill>
                <a:srgbClr val="000000"/>
              </a:solidFill>
              <a:latin typeface="MeiryoKe_Gothic" pitchFamily="49" charset="-128"/>
              <a:ea typeface="MeiryoKe_Gothic" pitchFamily="49" charset="-128"/>
            </a:endParaRP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          “YLabel”:”Y</a:t>
            </a:r>
            <a:r>
              <a:rPr lang="ja-JP" altLang="en-US" sz="1400" smtClean="0">
                <a:solidFill>
                  <a:srgbClr val="000000"/>
                </a:solidFill>
                <a:latin typeface="MeiryoKe_Gothic" pitchFamily="49" charset="-128"/>
                <a:ea typeface="MeiryoKe_Gothic" pitchFamily="49" charset="-128"/>
              </a:rPr>
              <a:t>値の文字列ラベル</a:t>
            </a:r>
            <a:r>
              <a:rPr lang="en-US" altLang="ja-JP" sz="1400" smtClean="0">
                <a:solidFill>
                  <a:srgbClr val="000000"/>
                </a:solidFill>
                <a:latin typeface="MeiryoKe_Gothic" pitchFamily="49" charset="-128"/>
                <a:ea typeface="MeiryoKe_Gothic" pitchFamily="49" charset="-128"/>
              </a:rPr>
              <a:t>※1,※2”,</a:t>
            </a:r>
            <a:r>
              <a:rPr lang="ja-JP" altLang="en-US" sz="1400" smtClean="0">
                <a:solidFill>
                  <a:srgbClr val="2D2DB9"/>
                </a:solidFill>
                <a:latin typeface="MeiryoKe_Gothic" pitchFamily="49" charset="-128"/>
                <a:ea typeface="MeiryoKe_Gothic" pitchFamily="49" charset="-128"/>
              </a:rPr>
              <a:t>＃省略時： 空字</a:t>
            </a:r>
            <a:r>
              <a:rPr lang="en-US" altLang="ja-JP" sz="1400" smtClean="0">
                <a:solidFill>
                  <a:srgbClr val="2D2DB9"/>
                </a:solidFill>
                <a:latin typeface="MeiryoKe_Gothic" pitchFamily="49" charset="-128"/>
                <a:ea typeface="MeiryoKe_Gothic" pitchFamily="49" charset="-128"/>
              </a:rPr>
              <a:t>(</a:t>
            </a:r>
            <a:r>
              <a:rPr lang="ja-JP" altLang="en-US" sz="1400" smtClean="0">
                <a:solidFill>
                  <a:srgbClr val="2D2DB9"/>
                </a:solidFill>
                <a:latin typeface="MeiryoKe_Gothic" pitchFamily="49" charset="-128"/>
                <a:ea typeface="MeiryoKe_Gothic" pitchFamily="49" charset="-128"/>
              </a:rPr>
              <a:t>グラフには</a:t>
            </a:r>
            <a:r>
              <a:rPr lang="en-US" altLang="ja-JP" sz="1400" smtClean="0">
                <a:solidFill>
                  <a:srgbClr val="2D2DB9"/>
                </a:solidFill>
                <a:latin typeface="MeiryoKe_Gothic" pitchFamily="49" charset="-128"/>
                <a:ea typeface="MeiryoKe_Gothic" pitchFamily="49" charset="-128"/>
              </a:rPr>
              <a:t>Y</a:t>
            </a:r>
            <a:r>
              <a:rPr lang="ja-JP" altLang="en-US" sz="1400" smtClean="0">
                <a:solidFill>
                  <a:srgbClr val="2D2DB9"/>
                </a:solidFill>
                <a:latin typeface="MeiryoKe_Gothic" pitchFamily="49" charset="-128"/>
                <a:ea typeface="MeiryoKe_Gothic" pitchFamily="49" charset="-128"/>
              </a:rPr>
              <a:t>値が表示されます</a:t>
            </a:r>
            <a:r>
              <a:rPr lang="en-US" altLang="ja-JP" sz="1400" smtClean="0">
                <a:solidFill>
                  <a:srgbClr val="2D2DB9"/>
                </a:solidFill>
                <a:latin typeface="MeiryoKe_Gothic" pitchFamily="49" charset="-128"/>
                <a:ea typeface="MeiryoKe_Gothic" pitchFamily="49" charset="-128"/>
              </a:rPr>
              <a:t>)</a:t>
            </a:r>
            <a:endParaRPr lang="en-US" altLang="ja-JP" sz="1400" smtClean="0">
              <a:solidFill>
                <a:srgbClr val="000000"/>
              </a:solidFill>
              <a:latin typeface="MeiryoKe_Gothic" pitchFamily="49" charset="-128"/>
              <a:ea typeface="MeiryoKe_Gothic" pitchFamily="49" charset="-128"/>
            </a:endParaRP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          “Yvalue”: “Y</a:t>
            </a:r>
            <a:r>
              <a:rPr lang="ja-JP" altLang="en-US" sz="1400" smtClean="0">
                <a:solidFill>
                  <a:srgbClr val="000000"/>
                </a:solidFill>
                <a:latin typeface="MeiryoKe_Gothic" pitchFamily="49" charset="-128"/>
                <a:ea typeface="MeiryoKe_Gothic" pitchFamily="49" charset="-128"/>
              </a:rPr>
              <a:t>値</a:t>
            </a:r>
            <a:r>
              <a:rPr lang="en-US" altLang="ja-JP" sz="1400" smtClean="0">
                <a:solidFill>
                  <a:srgbClr val="000000"/>
                </a:solidFill>
                <a:latin typeface="MeiryoKe_Gothic" pitchFamily="49" charset="-128"/>
                <a:ea typeface="MeiryoKe_Gothic" pitchFamily="49" charset="-128"/>
              </a:rPr>
              <a:t>”,</a:t>
            </a:r>
            <a:r>
              <a:rPr lang="ja-JP" altLang="en-US" sz="1400" smtClean="0">
                <a:solidFill>
                  <a:srgbClr val="000000"/>
                </a:solidFill>
                <a:latin typeface="MeiryoKe_Gothic" pitchFamily="49" charset="-128"/>
                <a:ea typeface="MeiryoKe_Gothic" pitchFamily="49" charset="-128"/>
              </a:rPr>
              <a:t>　　　　　　　　　  </a:t>
            </a:r>
            <a:r>
              <a:rPr lang="ja-JP" altLang="en-US" sz="1400" smtClean="0">
                <a:solidFill>
                  <a:srgbClr val="2D2DB9"/>
                </a:solidFill>
                <a:latin typeface="MeiryoKe_Gothic" pitchFamily="49" charset="-128"/>
                <a:ea typeface="MeiryoKe_Gothic" pitchFamily="49" charset="-128"/>
              </a:rPr>
              <a:t>＃省略時：</a:t>
            </a:r>
            <a:r>
              <a:rPr lang="en-US" altLang="ja-JP" sz="1400" smtClean="0">
                <a:solidFill>
                  <a:srgbClr val="2D2DB9"/>
                </a:solidFill>
                <a:latin typeface="MeiryoKe_Gothic" pitchFamily="49" charset="-128"/>
                <a:ea typeface="MeiryoKe_Gothic" pitchFamily="49" charset="-128"/>
              </a:rPr>
              <a:t>”0”</a:t>
            </a:r>
            <a:endParaRPr lang="en-US" altLang="ja-JP" sz="1400" smtClean="0">
              <a:solidFill>
                <a:srgbClr val="000000"/>
              </a:solidFill>
              <a:latin typeface="MeiryoKe_Gothic" pitchFamily="49" charset="-128"/>
              <a:ea typeface="MeiryoKe_Gothic" pitchFamily="49" charset="-128"/>
            </a:endParaRPr>
          </a:p>
          <a:p>
            <a:pPr eaLnBrk="1" hangingPunct="1">
              <a:buFont typeface="Wingdings" pitchFamily="2" charset="2"/>
              <a:buNone/>
            </a:pPr>
            <a:r>
              <a:rPr lang="en-US" altLang="ja-JP" sz="1400" smtClean="0">
                <a:solidFill>
                  <a:srgbClr val="000000"/>
                </a:solidFill>
                <a:latin typeface="MeiryoKe_Gothic" pitchFamily="49" charset="-128"/>
                <a:ea typeface="MeiryoKe_Gothic" pitchFamily="49" charset="-128"/>
              </a:rPr>
              <a:t>          “Color” : “</a:t>
            </a:r>
            <a:r>
              <a:rPr lang="ja-JP" altLang="en-US" sz="1400" smtClean="0">
                <a:solidFill>
                  <a:srgbClr val="000000"/>
                </a:solidFill>
                <a:latin typeface="MeiryoKe_Gothic" pitchFamily="49" charset="-128"/>
                <a:ea typeface="MeiryoKe_Gothic" pitchFamily="49" charset="-128"/>
              </a:rPr>
              <a:t>色</a:t>
            </a:r>
            <a:r>
              <a:rPr lang="en-US" altLang="ja-JP" sz="1400" smtClean="0">
                <a:solidFill>
                  <a:srgbClr val="000000"/>
                </a:solidFill>
                <a:latin typeface="MeiryoKe_Gothic" pitchFamily="49" charset="-128"/>
                <a:ea typeface="MeiryoKe_Gothic" pitchFamily="49" charset="-128"/>
              </a:rPr>
              <a:t>(#AARRGGBB : 16</a:t>
            </a:r>
            <a:r>
              <a:rPr lang="ja-JP" altLang="en-US" sz="1400" smtClean="0">
                <a:solidFill>
                  <a:srgbClr val="000000"/>
                </a:solidFill>
                <a:latin typeface="MeiryoKe_Gothic" pitchFamily="49" charset="-128"/>
                <a:ea typeface="MeiryoKe_Gothic" pitchFamily="49" charset="-128"/>
              </a:rPr>
              <a:t>進数</a:t>
            </a:r>
            <a:r>
              <a:rPr lang="en-US" altLang="ja-JP" sz="1400" smtClean="0">
                <a:solidFill>
                  <a:srgbClr val="000000"/>
                </a:solidFill>
                <a:latin typeface="MeiryoKe_Gothic" pitchFamily="49" charset="-128"/>
                <a:ea typeface="MeiryoKe_Gothic" pitchFamily="49" charset="-128"/>
              </a:rPr>
              <a:t>)”  </a:t>
            </a:r>
            <a:r>
              <a:rPr lang="ja-JP" altLang="en-US" sz="1400" smtClean="0">
                <a:solidFill>
                  <a:srgbClr val="2D2DB9"/>
                </a:solidFill>
                <a:latin typeface="MeiryoKe_Gothic" pitchFamily="49" charset="-128"/>
                <a:ea typeface="MeiryoKe_Gothic" pitchFamily="49" charset="-128"/>
              </a:rPr>
              <a:t>＃省略時：</a:t>
            </a:r>
            <a:r>
              <a:rPr lang="en-US" altLang="ja-JP" sz="1400" smtClean="0">
                <a:solidFill>
                  <a:srgbClr val="2D2DB9"/>
                </a:solidFill>
                <a:latin typeface="MeiryoKe_Gothic" pitchFamily="49" charset="-128"/>
                <a:ea typeface="MeiryoKe_Gothic" pitchFamily="49" charset="-128"/>
              </a:rPr>
              <a:t> .NET</a:t>
            </a:r>
            <a:r>
              <a:rPr lang="ja-JP" altLang="en-US" sz="1400" smtClean="0">
                <a:solidFill>
                  <a:srgbClr val="2D2DB9"/>
                </a:solidFill>
                <a:latin typeface="MeiryoKe_Gothic" pitchFamily="49" charset="-128"/>
                <a:ea typeface="MeiryoKe_Gothic" pitchFamily="49" charset="-128"/>
              </a:rPr>
              <a:t>ライブラリの既定値</a:t>
            </a:r>
            <a:endParaRPr lang="en-US" altLang="ja-JP" sz="1400" smtClean="0">
              <a:solidFill>
                <a:srgbClr val="2D2DB9"/>
              </a:solidFill>
              <a:latin typeface="MeiryoKe_Gothic" pitchFamily="49" charset="-128"/>
              <a:ea typeface="MeiryoKe_Gothic" pitchFamily="49" charset="-128"/>
            </a:endParaRPr>
          </a:p>
          <a:p>
            <a:pPr eaLnBrk="1" hangingPunct="1">
              <a:buFont typeface="Wingdings" pitchFamily="2" charset="2"/>
              <a:buNone/>
            </a:pPr>
            <a:r>
              <a:rPr lang="en-US" altLang="ja-JP" sz="1400" smtClean="0">
                <a:solidFill>
                  <a:srgbClr val="2D2DB9"/>
                </a:solidFill>
                <a:latin typeface="MeiryoKe_Gothic" pitchFamily="49" charset="-128"/>
                <a:ea typeface="MeiryoKe_Gothic" pitchFamily="49" charset="-128"/>
              </a:rPr>
              <a:t>        </a:t>
            </a:r>
            <a:r>
              <a:rPr lang="en-US" altLang="ja-JP" sz="1400" smtClean="0">
                <a:latin typeface="MeiryoKe_Gothic" pitchFamily="49" charset="-128"/>
                <a:ea typeface="MeiryoKe_Gothic" pitchFamily="49" charset="-128"/>
              </a:rPr>
              <a:t>},</a:t>
            </a:r>
          </a:p>
          <a:p>
            <a:pPr eaLnBrk="1" hangingPunct="1">
              <a:buFont typeface="Wingdings" pitchFamily="2" charset="2"/>
              <a:buNone/>
            </a:pPr>
            <a:r>
              <a:rPr lang="en-US" altLang="ja-JP" sz="1400" smtClean="0">
                <a:latin typeface="MeiryoKe_Gothic" pitchFamily="49" charset="-128"/>
                <a:ea typeface="MeiryoKe_Gothic" pitchFamily="49" charset="-128"/>
              </a:rPr>
              <a:t>        { … }</a:t>
            </a:r>
          </a:p>
          <a:p>
            <a:pPr eaLnBrk="1" hangingPunct="1">
              <a:buFont typeface="Wingdings" pitchFamily="2" charset="2"/>
              <a:buNone/>
            </a:pPr>
            <a:r>
              <a:rPr lang="en-US" altLang="ja-JP" sz="1400" smtClean="0">
                <a:latin typeface="MeiryoKe_Gothic" pitchFamily="49" charset="-128"/>
                <a:ea typeface="MeiryoKe_Gothic" pitchFamily="49" charset="-128"/>
              </a:rPr>
              <a:t>      ]</a:t>
            </a:r>
          </a:p>
          <a:p>
            <a:pPr eaLnBrk="1" hangingPunct="1">
              <a:buFont typeface="Wingdings" pitchFamily="2" charset="2"/>
              <a:buNone/>
            </a:pPr>
            <a:r>
              <a:rPr lang="en-US" altLang="ja-JP" sz="1400" smtClean="0">
                <a:latin typeface="MeiryoKe_Gothic" pitchFamily="49" charset="-128"/>
                <a:ea typeface="MeiryoKe_Gothic" pitchFamily="49" charset="-128"/>
              </a:rPr>
              <a:t>    }</a:t>
            </a:r>
          </a:p>
          <a:p>
            <a:pPr eaLnBrk="1" hangingPunct="1">
              <a:buFont typeface="Wingdings" pitchFamily="2" charset="2"/>
              <a:buNone/>
            </a:pPr>
            <a:r>
              <a:rPr lang="en-US" altLang="ja-JP" sz="1400" smtClean="0">
                <a:latin typeface="MeiryoKe_Gothic" pitchFamily="49" charset="-128"/>
                <a:ea typeface="MeiryoKe_Gothic" pitchFamily="49" charset="-128"/>
              </a:rPr>
              <a:t>  }</a:t>
            </a:r>
          </a:p>
          <a:p>
            <a:pPr eaLnBrk="1" hangingPunct="1">
              <a:buFont typeface="Wingdings" pitchFamily="2" charset="2"/>
              <a:buNone/>
            </a:pPr>
            <a:r>
              <a:rPr lang="en-US" altLang="ja-JP" sz="1400" smtClean="0">
                <a:latin typeface="MeiryoKe_Gothic" pitchFamily="49" charset="-128"/>
                <a:ea typeface="MeiryoKe_Gothic" pitchFamily="49" charset="-128"/>
              </a:rPr>
              <a:t>}</a:t>
            </a:r>
          </a:p>
          <a:p>
            <a:pPr eaLnBrk="1" hangingPunct="1">
              <a:buFont typeface="Wingdings" pitchFamily="2" charset="2"/>
              <a:buNone/>
            </a:pPr>
            <a:r>
              <a:rPr lang="en-US" altLang="ja-JP" sz="1400" smtClean="0">
                <a:latin typeface="MeiryoKe_Gothic" pitchFamily="49" charset="-128"/>
                <a:ea typeface="MeiryoKe_Gothic" pitchFamily="49" charset="-128"/>
              </a:rPr>
              <a:t> </a:t>
            </a:r>
            <a:r>
              <a:rPr lang="ja-JP" altLang="en-US" sz="1400" smtClean="0">
                <a:solidFill>
                  <a:srgbClr val="2D2DB9"/>
                </a:solidFill>
                <a:latin typeface="MeiryoKe_Gothic" pitchFamily="49" charset="-128"/>
                <a:ea typeface="MeiryoKe_Gothic" pitchFamily="49" charset="-128"/>
              </a:rPr>
              <a:t>一つの統計情報ファイルに統計情報を一つとしています。</a:t>
            </a:r>
            <a:endParaRPr lang="en-US" altLang="ja-JP" sz="1400" smtClean="0">
              <a:solidFill>
                <a:srgbClr val="2D2DB9"/>
              </a:solidFill>
              <a:latin typeface="MeiryoKe_Gothic" pitchFamily="49" charset="-128"/>
              <a:ea typeface="MeiryoKe_Gothic" pitchFamily="49" charset="-128"/>
            </a:endParaRPr>
          </a:p>
          <a:p>
            <a:pPr eaLnBrk="1" hangingPunct="1">
              <a:buFont typeface="Wingdings" pitchFamily="2" charset="2"/>
              <a:buNone/>
            </a:pPr>
            <a:r>
              <a:rPr lang="ja-JP" altLang="en-US" sz="1400" smtClean="0">
                <a:solidFill>
                  <a:srgbClr val="2D2DB9"/>
                </a:solidFill>
                <a:latin typeface="MeiryoKe_Gothic" pitchFamily="49" charset="-128"/>
                <a:ea typeface="MeiryoKe_Gothic" pitchFamily="49" charset="-128"/>
              </a:rPr>
              <a:t> 複数記述すると、</a:t>
            </a:r>
            <a:r>
              <a:rPr lang="ja-JP" altLang="en-US" sz="1400" smtClean="0">
                <a:solidFill>
                  <a:srgbClr val="FF0000"/>
                </a:solidFill>
                <a:latin typeface="MeiryoKe_Gothic" pitchFamily="49" charset="-128"/>
                <a:ea typeface="MeiryoKe_Gothic" pitchFamily="49" charset="-128"/>
              </a:rPr>
              <a:t>エラー</a:t>
            </a:r>
            <a:r>
              <a:rPr lang="ja-JP" altLang="en-US" sz="1400" smtClean="0">
                <a:solidFill>
                  <a:srgbClr val="2D2DB9"/>
                </a:solidFill>
                <a:latin typeface="MeiryoKe_Gothic" pitchFamily="49" charset="-128"/>
                <a:ea typeface="MeiryoKe_Gothic" pitchFamily="49" charset="-128"/>
              </a:rPr>
              <a:t>が発生します。主に、</a:t>
            </a:r>
            <a:r>
              <a:rPr lang="en-US" altLang="ja-JP" sz="1400" smtClean="0">
                <a:solidFill>
                  <a:srgbClr val="2D2DB9"/>
                </a:solidFill>
                <a:latin typeface="MeiryoKe_Gothic" pitchFamily="49" charset="-128"/>
                <a:ea typeface="MeiryoKe_Gothic" pitchFamily="49" charset="-128"/>
              </a:rPr>
              <a:t> TLV</a:t>
            </a:r>
            <a:r>
              <a:rPr lang="ja-JP" altLang="en-US" sz="1400" smtClean="0">
                <a:solidFill>
                  <a:srgbClr val="2D2DB9"/>
                </a:solidFill>
                <a:latin typeface="MeiryoKe_Gothic" pitchFamily="49" charset="-128"/>
                <a:ea typeface="MeiryoKe_Gothic" pitchFamily="49" charset="-128"/>
              </a:rPr>
              <a:t>ファイル</a:t>
            </a:r>
            <a:endParaRPr lang="en-US" altLang="ja-JP" sz="1400" smtClean="0">
              <a:solidFill>
                <a:srgbClr val="2D2DB9"/>
              </a:solidFill>
              <a:latin typeface="MeiryoKe_Gothic" pitchFamily="49" charset="-128"/>
              <a:ea typeface="MeiryoKe_Gothic" pitchFamily="49" charset="-128"/>
            </a:endParaRPr>
          </a:p>
          <a:p>
            <a:pPr eaLnBrk="1" hangingPunct="1">
              <a:buFont typeface="Wingdings" pitchFamily="2" charset="2"/>
              <a:buNone/>
            </a:pPr>
            <a:r>
              <a:rPr lang="ja-JP" altLang="en-US" sz="1400" smtClean="0">
                <a:solidFill>
                  <a:srgbClr val="2D2DB9"/>
                </a:solidFill>
                <a:latin typeface="MeiryoKe_Gothic" pitchFamily="49" charset="-128"/>
                <a:ea typeface="MeiryoKe_Gothic" pitchFamily="49" charset="-128"/>
              </a:rPr>
              <a:t> 読み込み、統計情報ファイル入力モード、スクリプト拡張モ</a:t>
            </a:r>
            <a:endParaRPr lang="en-US" altLang="ja-JP" sz="1400" smtClean="0">
              <a:solidFill>
                <a:srgbClr val="2D2DB9"/>
              </a:solidFill>
              <a:latin typeface="MeiryoKe_Gothic" pitchFamily="49" charset="-128"/>
              <a:ea typeface="MeiryoKe_Gothic" pitchFamily="49" charset="-128"/>
            </a:endParaRPr>
          </a:p>
          <a:p>
            <a:pPr eaLnBrk="1" hangingPunct="1">
              <a:buFont typeface="Wingdings" pitchFamily="2" charset="2"/>
              <a:buNone/>
            </a:pPr>
            <a:r>
              <a:rPr lang="ja-JP" altLang="en-US" sz="1400" smtClean="0">
                <a:solidFill>
                  <a:srgbClr val="2D2DB9"/>
                </a:solidFill>
                <a:latin typeface="MeiryoKe_Gothic" pitchFamily="49" charset="-128"/>
                <a:ea typeface="MeiryoKe_Gothic" pitchFamily="49" charset="-128"/>
              </a:rPr>
              <a:t> ードに関係します。</a:t>
            </a:r>
            <a:endParaRPr lang="en-US" altLang="ja-JP" sz="1400" smtClean="0">
              <a:solidFill>
                <a:srgbClr val="2D2DB9"/>
              </a:solidFill>
              <a:latin typeface="MeiryoKe_Gothic" pitchFamily="49" charset="-128"/>
              <a:ea typeface="MeiryoKe_Gothic" pitchFamily="49" charset="-128"/>
            </a:endParaRPr>
          </a:p>
          <a:p>
            <a:pPr eaLnBrk="1" hangingPunct="1">
              <a:buFont typeface="Wingdings" pitchFamily="2" charset="2"/>
              <a:buNone/>
            </a:pPr>
            <a:r>
              <a:rPr lang="en-US" altLang="ja-JP" sz="1400" smtClean="0">
                <a:solidFill>
                  <a:srgbClr val="2D2DB9"/>
                </a:solidFill>
                <a:latin typeface="MeiryoKe_Gothic" pitchFamily="49" charset="-128"/>
                <a:ea typeface="MeiryoKe_Gothic" pitchFamily="49" charset="-128"/>
              </a:rPr>
              <a:t> ※2</a:t>
            </a:r>
            <a:r>
              <a:rPr lang="ja-JP" altLang="en-US" sz="1400" smtClean="0">
                <a:solidFill>
                  <a:srgbClr val="2D2DB9"/>
                </a:solidFill>
                <a:latin typeface="MeiryoKe_Gothic" pitchFamily="49" charset="-128"/>
                <a:ea typeface="MeiryoKe_Gothic" pitchFamily="49" charset="-128"/>
              </a:rPr>
              <a:t>　円グラフ</a:t>
            </a:r>
            <a:r>
              <a:rPr lang="en-US" altLang="ja-JP" sz="1400" smtClean="0">
                <a:solidFill>
                  <a:srgbClr val="2D2DB9"/>
                </a:solidFill>
                <a:latin typeface="MeiryoKe_Gothic" pitchFamily="49" charset="-128"/>
                <a:ea typeface="MeiryoKe_Gothic" pitchFamily="49" charset="-128"/>
              </a:rPr>
              <a:t>(Pie)</a:t>
            </a:r>
            <a:r>
              <a:rPr lang="ja-JP" altLang="en-US" sz="1400" smtClean="0">
                <a:solidFill>
                  <a:srgbClr val="2D2DB9"/>
                </a:solidFill>
                <a:latin typeface="MeiryoKe_Gothic" pitchFamily="49" charset="-128"/>
                <a:ea typeface="MeiryoKe_Gothic" pitchFamily="49" charset="-128"/>
              </a:rPr>
              <a:t>、ヒストグラム</a:t>
            </a:r>
            <a:r>
              <a:rPr lang="en-US" altLang="ja-JP" sz="1400" smtClean="0">
                <a:solidFill>
                  <a:srgbClr val="2D2DB9"/>
                </a:solidFill>
                <a:latin typeface="MeiryoKe_Gothic" pitchFamily="49" charset="-128"/>
                <a:ea typeface="MeiryoKe_Gothic" pitchFamily="49" charset="-128"/>
              </a:rPr>
              <a:t>(Histogram)</a:t>
            </a:r>
            <a:r>
              <a:rPr lang="ja-JP" altLang="en-US" sz="1400" smtClean="0">
                <a:solidFill>
                  <a:srgbClr val="2D2DB9"/>
                </a:solidFill>
                <a:latin typeface="MeiryoKe_Gothic" pitchFamily="49" charset="-128"/>
                <a:ea typeface="MeiryoKe_Gothic" pitchFamily="49" charset="-128"/>
              </a:rPr>
              <a:t>には適用されません。</a:t>
            </a:r>
            <a:endParaRPr lang="en-US" altLang="ja-JP" sz="1400" smtClean="0">
              <a:latin typeface="MeiryoKe_Gothic" pitchFamily="49" charset="-128"/>
              <a:ea typeface="MeiryoKe_Gothic" pitchFamily="49" charset="-128"/>
            </a:endParaRPr>
          </a:p>
          <a:p>
            <a:endParaRPr lang="en-US" altLang="ja-JP" smtClean="0"/>
          </a:p>
          <a:p>
            <a:endParaRPr lang="ja-JP" altLang="en-US" smtClean="0"/>
          </a:p>
        </p:txBody>
      </p:sp>
      <p:graphicFrame>
        <p:nvGraphicFramePr>
          <p:cNvPr id="4" name="表 3"/>
          <p:cNvGraphicFramePr>
            <a:graphicFrameLocks noGrp="1"/>
          </p:cNvGraphicFramePr>
          <p:nvPr/>
        </p:nvGraphicFramePr>
        <p:xfrm>
          <a:off x="5508625" y="4149725"/>
          <a:ext cx="3143250" cy="1951038"/>
        </p:xfrm>
        <a:graphic>
          <a:graphicData uri="http://schemas.openxmlformats.org/drawingml/2006/table">
            <a:tbl>
              <a:tblPr firstRow="1" bandRow="1">
                <a:tableStyleId>{5C22544A-7EE6-4342-B048-85BDC9FD1C3A}</a:tableStyleId>
              </a:tblPr>
              <a:tblGrid>
                <a:gridCol w="1188906"/>
                <a:gridCol w="1954344"/>
              </a:tblGrid>
              <a:tr h="304850">
                <a:tc>
                  <a:txBody>
                    <a:bodyPr/>
                    <a:lstStyle/>
                    <a:p>
                      <a:pPr algn="ctr"/>
                      <a:r>
                        <a:rPr kumimoji="1" lang="ja-JP" altLang="en-US" sz="1400" dirty="0" smtClean="0"/>
                        <a:t>マクロ</a:t>
                      </a:r>
                      <a:endParaRPr kumimoji="1" lang="ja-JP" altLang="en-US" sz="1400" dirty="0"/>
                    </a:p>
                  </a:txBody>
                  <a:tcPr marL="91428" marR="91428" marT="45727" marB="45727"/>
                </a:tc>
                <a:tc>
                  <a:txBody>
                    <a:bodyPr/>
                    <a:lstStyle/>
                    <a:p>
                      <a:pPr algn="ctr"/>
                      <a:r>
                        <a:rPr kumimoji="1" lang="ja-JP" altLang="en-US" sz="1400" dirty="0" smtClean="0"/>
                        <a:t>置き換えられるデータ</a:t>
                      </a:r>
                      <a:endParaRPr kumimoji="1" lang="ja-JP" altLang="en-US" sz="1400" dirty="0"/>
                    </a:p>
                  </a:txBody>
                  <a:tcPr marL="91428" marR="91428" marT="45727" marB="45727"/>
                </a:tc>
              </a:tr>
              <a:tr h="304850">
                <a:tc>
                  <a:txBody>
                    <a:bodyPr/>
                    <a:lstStyle/>
                    <a:p>
                      <a:pPr algn="ctr"/>
                      <a:r>
                        <a:rPr kumimoji="1" lang="ja-JP" altLang="en-US" sz="1400" dirty="0" smtClean="0"/>
                        <a:t>＃</a:t>
                      </a:r>
                      <a:r>
                        <a:rPr kumimoji="1" lang="en-US" altLang="ja-JP" sz="1400" dirty="0" smtClean="0"/>
                        <a:t>VALX</a:t>
                      </a:r>
                      <a:endParaRPr kumimoji="1" lang="ja-JP" altLang="en-US" sz="1400" dirty="0"/>
                    </a:p>
                  </a:txBody>
                  <a:tcPr marL="91428" marR="91428" marT="45727" marB="45727"/>
                </a:tc>
                <a:tc>
                  <a:txBody>
                    <a:bodyPr/>
                    <a:lstStyle/>
                    <a:p>
                      <a:pPr algn="ctr"/>
                      <a:r>
                        <a:rPr kumimoji="1" lang="en-US" altLang="ja-JP" sz="1400" dirty="0" smtClean="0"/>
                        <a:t>X</a:t>
                      </a:r>
                      <a:r>
                        <a:rPr kumimoji="1" lang="ja-JP" altLang="en-US" sz="1400" dirty="0" smtClean="0"/>
                        <a:t>値</a:t>
                      </a:r>
                      <a:endParaRPr kumimoji="1" lang="ja-JP" altLang="en-US" sz="1400" dirty="0"/>
                    </a:p>
                  </a:txBody>
                  <a:tcPr marL="91428" marR="91428" marT="45727" marB="45727"/>
                </a:tc>
              </a:tr>
              <a:tr h="304850">
                <a:tc>
                  <a:txBody>
                    <a:bodyPr/>
                    <a:lstStyle/>
                    <a:p>
                      <a:pPr algn="ctr"/>
                      <a:r>
                        <a:rPr kumimoji="1" lang="ja-JP" altLang="en-US" sz="1400" dirty="0" smtClean="0"/>
                        <a:t>＃</a:t>
                      </a:r>
                      <a:r>
                        <a:rPr kumimoji="1" lang="en-US" altLang="ja-JP" sz="1400" dirty="0" smtClean="0"/>
                        <a:t>VALY</a:t>
                      </a:r>
                      <a:endParaRPr kumimoji="1" lang="ja-JP" altLang="en-US" sz="1400" dirty="0"/>
                    </a:p>
                  </a:txBody>
                  <a:tcPr marL="91428" marR="91428" marT="45727" marB="45727"/>
                </a:tc>
                <a:tc>
                  <a:txBody>
                    <a:bodyPr/>
                    <a:lstStyle/>
                    <a:p>
                      <a:pPr algn="ctr"/>
                      <a:r>
                        <a:rPr kumimoji="1" lang="en-US" altLang="ja-JP" sz="1400" dirty="0" smtClean="0"/>
                        <a:t>Y</a:t>
                      </a:r>
                      <a:r>
                        <a:rPr kumimoji="1" lang="ja-JP" altLang="en-US" sz="1400" dirty="0" smtClean="0"/>
                        <a:t>値</a:t>
                      </a:r>
                      <a:endParaRPr kumimoji="1" lang="ja-JP" altLang="en-US" sz="1400" dirty="0"/>
                    </a:p>
                  </a:txBody>
                  <a:tcPr marL="91428" marR="91428" marT="45727" marB="45727"/>
                </a:tc>
              </a:tr>
              <a:tr h="518244">
                <a:tc>
                  <a:txBody>
                    <a:bodyPr/>
                    <a:lstStyle/>
                    <a:p>
                      <a:pPr algn="ctr"/>
                      <a:r>
                        <a:rPr lang="ja-JP" altLang="en-US" sz="1400" dirty="0" smtClean="0"/>
                        <a:t>＃</a:t>
                      </a:r>
                      <a:r>
                        <a:rPr lang="en-US" altLang="ja-JP" sz="1400" dirty="0" smtClean="0"/>
                        <a:t>PERCENT</a:t>
                      </a:r>
                      <a:endParaRPr kumimoji="1" lang="ja-JP" altLang="en-US" sz="1400" dirty="0"/>
                    </a:p>
                  </a:txBody>
                  <a:tcPr marL="91428" marR="91428" marT="45727" marB="45727"/>
                </a:tc>
                <a:tc>
                  <a:txBody>
                    <a:bodyPr/>
                    <a:lstStyle/>
                    <a:p>
                      <a:pPr algn="ctr"/>
                      <a:r>
                        <a:rPr kumimoji="1" lang="ja-JP" altLang="en-US" sz="1400" dirty="0" smtClean="0"/>
                        <a:t>系列全体に対する</a:t>
                      </a:r>
                      <a:r>
                        <a:rPr kumimoji="1" lang="en-US" altLang="ja-JP" sz="1400" dirty="0" smtClean="0"/>
                        <a:t>Y</a:t>
                      </a:r>
                      <a:r>
                        <a:rPr kumimoji="1" lang="ja-JP" altLang="en-US" sz="1400" dirty="0" smtClean="0"/>
                        <a:t>値の割合</a:t>
                      </a:r>
                      <a:endParaRPr kumimoji="1" lang="ja-JP" altLang="en-US" sz="1400" dirty="0"/>
                    </a:p>
                  </a:txBody>
                  <a:tcPr marL="91428" marR="91428" marT="45727" marB="45727"/>
                </a:tc>
              </a:tr>
              <a:tr h="518244">
                <a:tc>
                  <a:txBody>
                    <a:bodyPr/>
                    <a:lstStyle/>
                    <a:p>
                      <a:pPr algn="ctr"/>
                      <a:r>
                        <a:rPr lang="ja-JP" altLang="en-US" sz="1400" dirty="0" smtClean="0"/>
                        <a:t>＃</a:t>
                      </a:r>
                      <a:r>
                        <a:rPr lang="en-US" altLang="ja-JP" sz="1400" dirty="0" smtClean="0"/>
                        <a:t>TOTAL</a:t>
                      </a:r>
                      <a:endParaRPr kumimoji="1" lang="ja-JP" altLang="en-US" sz="1400" dirty="0"/>
                    </a:p>
                  </a:txBody>
                  <a:tcPr marL="91428" marR="91428" marT="45727" marB="45727"/>
                </a:tc>
                <a:tc>
                  <a:txBody>
                    <a:bodyPr/>
                    <a:lstStyle/>
                    <a:p>
                      <a:pPr algn="ctr"/>
                      <a:r>
                        <a:rPr lang="ja-JP" altLang="en-US" sz="1400" dirty="0" smtClean="0"/>
                        <a:t>系列のすべての </a:t>
                      </a:r>
                      <a:r>
                        <a:rPr lang="en-US" altLang="ja-JP" sz="1400" dirty="0" smtClean="0"/>
                        <a:t>Y </a:t>
                      </a:r>
                      <a:r>
                        <a:rPr lang="ja-JP" altLang="en-US" sz="1400" dirty="0" smtClean="0"/>
                        <a:t>値の合計</a:t>
                      </a:r>
                      <a:endParaRPr kumimoji="1" lang="ja-JP" altLang="en-US" sz="1400" dirty="0"/>
                    </a:p>
                  </a:txBody>
                  <a:tcPr marL="91428" marR="91428" marT="45727" marB="45727"/>
                </a:tc>
              </a:tr>
            </a:tbl>
          </a:graphicData>
        </a:graphic>
      </p:graphicFrame>
      <p:sp>
        <p:nvSpPr>
          <p:cNvPr id="5" name="正方形/長方形 4"/>
          <p:cNvSpPr/>
          <p:nvPr/>
        </p:nvSpPr>
        <p:spPr bwMode="auto">
          <a:xfrm>
            <a:off x="5364163" y="3860800"/>
            <a:ext cx="3529012" cy="288925"/>
          </a:xfrm>
          <a:prstGeom prst="rect">
            <a:avLst/>
          </a:prstGeom>
          <a:noFill/>
          <a:ln w="9525" cap="flat" cmpd="sng" algn="ctr">
            <a:solidFill>
              <a:srgbClr val="FFC000"/>
            </a:solidFill>
            <a:prstDash val="solid"/>
            <a:round/>
            <a:headEnd type="none" w="med" len="med"/>
            <a:tailEnd type="none" w="med" len="med"/>
          </a:ln>
          <a:effectLst/>
        </p:spPr>
        <p:txBody>
          <a:bodyPr wrap="none" lIns="90000" tIns="46800" rIns="90000" bIns="46800"/>
          <a:lstStyle/>
          <a:p>
            <a:pPr marL="180975" indent="-180975">
              <a:spcBef>
                <a:spcPct val="20000"/>
              </a:spcBef>
              <a:defRPr/>
            </a:pPr>
            <a:r>
              <a:rPr lang="en-US" altLang="ja-JP" sz="1600" kern="0" dirty="0">
                <a:solidFill>
                  <a:srgbClr val="000000"/>
                </a:solidFill>
                <a:latin typeface="MeiryoKe_PGothic"/>
                <a:ea typeface="MeiryoKe_PGothic"/>
              </a:rPr>
              <a:t>※1 </a:t>
            </a:r>
            <a:r>
              <a:rPr lang="en-US" altLang="ja-JP" sz="1600" kern="0" dirty="0" err="1">
                <a:solidFill>
                  <a:srgbClr val="000000"/>
                </a:solidFill>
                <a:latin typeface="MeiryoKe_PGothic"/>
                <a:ea typeface="MeiryoKe_PGothic"/>
              </a:rPr>
              <a:t>YLabel</a:t>
            </a:r>
            <a:r>
              <a:rPr lang="ja-JP" altLang="en-US" sz="1600" kern="0" dirty="0">
                <a:solidFill>
                  <a:srgbClr val="000000"/>
                </a:solidFill>
                <a:latin typeface="MeiryoKe_PGothic"/>
                <a:ea typeface="MeiryoKe_PGothic"/>
              </a:rPr>
              <a:t>には、マクロが利用できます</a:t>
            </a:r>
            <a:endParaRPr lang="en-US" altLang="ja-JP" sz="1600" kern="0" dirty="0">
              <a:solidFill>
                <a:srgbClr val="000000"/>
              </a:solidFill>
              <a:latin typeface="MeiryoKe_PGothic"/>
              <a:ea typeface="MeiryoKe_PGothic"/>
            </a:endParaRPr>
          </a:p>
        </p:txBody>
      </p:sp>
      <p:sp>
        <p:nvSpPr>
          <p:cNvPr id="6" name="スライド番号プレースホルダ 5"/>
          <p:cNvSpPr>
            <a:spLocks noGrp="1"/>
          </p:cNvSpPr>
          <p:nvPr>
            <p:ph type="sldNum" sz="quarter" idx="10"/>
          </p:nvPr>
        </p:nvSpPr>
        <p:spPr/>
        <p:txBody>
          <a:bodyPr/>
          <a:lstStyle/>
          <a:p>
            <a:pPr>
              <a:defRPr/>
            </a:pPr>
            <a:fld id="{CA69CAF5-6F59-46FF-A2F2-56FDB751A9F7}" type="slidenum">
              <a:rPr lang="ja-JP" altLang="en-US" smtClean="0"/>
              <a:pPr>
                <a:defRPr/>
              </a:pPr>
              <a:t>45</a:t>
            </a:fld>
            <a:endParaRPr lang="ja-JP"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タイトル 1"/>
          <p:cNvSpPr>
            <a:spLocks noGrp="1"/>
          </p:cNvSpPr>
          <p:nvPr>
            <p:ph type="title"/>
          </p:nvPr>
        </p:nvSpPr>
        <p:spPr/>
        <p:txBody>
          <a:bodyPr/>
          <a:lstStyle/>
          <a:p>
            <a:r>
              <a:rPr lang="ja-JP" altLang="en-US" smtClean="0"/>
              <a:t>サンプルファイルの説明</a:t>
            </a:r>
          </a:p>
        </p:txBody>
      </p:sp>
      <p:sp>
        <p:nvSpPr>
          <p:cNvPr id="50179" name="コンテンツ プレースホルダ 2"/>
          <p:cNvSpPr>
            <a:spLocks noGrp="1"/>
          </p:cNvSpPr>
          <p:nvPr>
            <p:ph sz="half" idx="1"/>
          </p:nvPr>
        </p:nvSpPr>
        <p:spPr/>
        <p:txBody>
          <a:bodyPr/>
          <a:lstStyle/>
          <a:p>
            <a:pPr>
              <a:buFont typeface="Wingdings" pitchFamily="2" charset="2"/>
              <a:buNone/>
            </a:pPr>
            <a:r>
              <a:rPr lang="en-US" altLang="ja-JP" sz="2000" b="1" u="sng" dirty="0" err="1" smtClean="0"/>
              <a:t>sampleFiles</a:t>
            </a:r>
            <a:r>
              <a:rPr lang="en-US" altLang="ja-JP" sz="2000" b="1" u="sng" dirty="0" smtClean="0"/>
              <a:t>/</a:t>
            </a:r>
            <a:r>
              <a:rPr lang="en-US" altLang="ja-JP" sz="2000" b="1" u="sng" dirty="0" err="1" smtClean="0"/>
              <a:t>SampleLog</a:t>
            </a:r>
            <a:r>
              <a:rPr lang="en-US" altLang="ja-JP" sz="2000" b="1" u="sng" dirty="0" smtClean="0"/>
              <a:t>/asp/asp_stats.log</a:t>
            </a:r>
          </a:p>
          <a:p>
            <a:pPr>
              <a:buFont typeface="Wingdings" pitchFamily="2" charset="2"/>
              <a:buNone/>
            </a:pPr>
            <a:endParaRPr lang="en-US" altLang="ja-JP" sz="2000" b="1" u="sng" dirty="0" smtClean="0"/>
          </a:p>
          <a:p>
            <a:r>
              <a:rPr lang="ja-JP" altLang="en-US" sz="1800" dirty="0" smtClean="0"/>
              <a:t>内容は </a:t>
            </a:r>
            <a:r>
              <a:rPr lang="en-US" altLang="ja-JP" sz="1800" dirty="0" err="1" smtClean="0"/>
              <a:t>asp_short</a:t>
            </a:r>
            <a:r>
              <a:rPr lang="en-US" altLang="ja-JP" sz="1800" dirty="0" smtClean="0"/>
              <a:t> </a:t>
            </a:r>
            <a:r>
              <a:rPr lang="ja-JP" altLang="en-US" sz="1800" dirty="0" smtClean="0"/>
              <a:t>とほぼ同様です。</a:t>
            </a:r>
            <a:endParaRPr lang="en-US" altLang="ja-JP" sz="1800" dirty="0" smtClean="0"/>
          </a:p>
          <a:p>
            <a:r>
              <a:rPr lang="en-US" altLang="ja-JP" sz="1800" dirty="0" smtClean="0"/>
              <a:t> </a:t>
            </a:r>
            <a:r>
              <a:rPr lang="en-US" altLang="ja-JP" sz="1800" dirty="0" err="1" smtClean="0"/>
              <a:t>asp_short</a:t>
            </a:r>
            <a:r>
              <a:rPr lang="en-US" altLang="ja-JP" sz="1800" dirty="0" smtClean="0"/>
              <a:t> </a:t>
            </a:r>
            <a:r>
              <a:rPr lang="ja-JP" altLang="en-US" sz="1800" dirty="0" smtClean="0"/>
              <a:t>との違いは、最初の </a:t>
            </a:r>
            <a:r>
              <a:rPr lang="en-US" altLang="ja-JP" sz="1800" dirty="0" smtClean="0"/>
              <a:t>2 </a:t>
            </a:r>
            <a:r>
              <a:rPr lang="ja-JP" altLang="en-US" sz="1800" dirty="0" smtClean="0"/>
              <a:t>行が追加されている点です。</a:t>
            </a:r>
            <a:endParaRPr lang="en-US" altLang="ja-JP" sz="1800" dirty="0" smtClean="0"/>
          </a:p>
          <a:p>
            <a:endParaRPr lang="en-US" altLang="ja-JP" sz="1800" dirty="0" smtClean="0"/>
          </a:p>
          <a:p>
            <a:endParaRPr lang="en-US" altLang="ja-JP" sz="1800" dirty="0" smtClean="0"/>
          </a:p>
          <a:p>
            <a:endParaRPr lang="en-US" altLang="ja-JP" sz="1800" dirty="0" smtClean="0"/>
          </a:p>
          <a:p>
            <a:endParaRPr lang="en-US" altLang="ja-JP" sz="1800" dirty="0" smtClean="0"/>
          </a:p>
          <a:p>
            <a:r>
              <a:rPr lang="ja-JP" altLang="en-US" sz="1800" dirty="0" smtClean="0"/>
              <a:t>追加されたログは、架空のトレースログで、ターゲットシステム内で得られた統計情報をトレースログとして出力した場合を想定したものです。現在</a:t>
            </a:r>
            <a:r>
              <a:rPr lang="en-US" altLang="ja-JP" sz="1800" dirty="0" smtClean="0"/>
              <a:t>(TLV2.0)</a:t>
            </a:r>
            <a:r>
              <a:rPr lang="ja-JP" altLang="en-US" sz="1800" dirty="0" smtClean="0"/>
              <a:t>の</a:t>
            </a:r>
            <a:r>
              <a:rPr lang="en-US" altLang="ja-JP" sz="1800" dirty="0" err="1" smtClean="0"/>
              <a:t>logtrace</a:t>
            </a:r>
            <a:r>
              <a:rPr lang="en-US" altLang="ja-JP" sz="1800" dirty="0" smtClean="0"/>
              <a:t> </a:t>
            </a:r>
            <a:r>
              <a:rPr lang="ja-JP" altLang="en-US" sz="1800" dirty="0" smtClean="0"/>
              <a:t>フォルダ内のものは対応していません。</a:t>
            </a:r>
            <a:endParaRPr lang="en-US" altLang="ja-JP" sz="1800" dirty="0" smtClean="0"/>
          </a:p>
          <a:p>
            <a:endParaRPr lang="en-US" altLang="ja-JP" sz="1600" dirty="0" smtClean="0"/>
          </a:p>
        </p:txBody>
      </p:sp>
      <p:sp>
        <p:nvSpPr>
          <p:cNvPr id="50180" name="コンテンツ プレースホルダ 5"/>
          <p:cNvSpPr>
            <a:spLocks noGrp="1"/>
          </p:cNvSpPr>
          <p:nvPr>
            <p:ph sz="half" idx="2"/>
          </p:nvPr>
        </p:nvSpPr>
        <p:spPr/>
        <p:txBody>
          <a:bodyPr/>
          <a:lstStyle/>
          <a:p>
            <a:pPr>
              <a:buFont typeface="Wingdings" pitchFamily="2" charset="2"/>
              <a:buNone/>
            </a:pPr>
            <a:r>
              <a:rPr lang="en-US" altLang="ja-JP" sz="2000" b="1" u="sng" dirty="0" err="1" smtClean="0"/>
              <a:t>sampleFiles</a:t>
            </a:r>
            <a:r>
              <a:rPr lang="en-US" altLang="ja-JP" sz="2000" b="1" u="sng" dirty="0" smtClean="0"/>
              <a:t>/</a:t>
            </a:r>
            <a:r>
              <a:rPr lang="en-US" altLang="ja-JP" sz="2000" b="1" u="sng" dirty="0" err="1" smtClean="0"/>
              <a:t>SampleLog</a:t>
            </a:r>
            <a:r>
              <a:rPr lang="en-US" altLang="ja-JP" sz="2000" b="1" u="sng" dirty="0" smtClean="0"/>
              <a:t>/asp/asp_stats.res</a:t>
            </a:r>
          </a:p>
          <a:p>
            <a:pPr>
              <a:buFont typeface="Wingdings" pitchFamily="2" charset="2"/>
              <a:buNone/>
            </a:pPr>
            <a:endParaRPr lang="en-US" altLang="ja-JP" sz="2000" b="1" u="sng" dirty="0" smtClean="0"/>
          </a:p>
          <a:p>
            <a:r>
              <a:rPr lang="ja-JP" altLang="en-US" sz="1800" dirty="0" smtClean="0"/>
              <a:t>内容は </a:t>
            </a:r>
            <a:r>
              <a:rPr lang="en-US" altLang="ja-JP" sz="1800" dirty="0" err="1" smtClean="0"/>
              <a:t>asp_short</a:t>
            </a:r>
            <a:r>
              <a:rPr lang="en-US" altLang="ja-JP" sz="1800" dirty="0" smtClean="0"/>
              <a:t> </a:t>
            </a:r>
            <a:r>
              <a:rPr lang="ja-JP" altLang="en-US" sz="1800" dirty="0" smtClean="0"/>
              <a:t>とほぼ同様です。</a:t>
            </a:r>
            <a:endParaRPr lang="en-US" altLang="ja-JP" sz="1800" dirty="0" smtClean="0"/>
          </a:p>
          <a:p>
            <a:r>
              <a:rPr lang="en-US" altLang="ja-JP" sz="1800" dirty="0" smtClean="0"/>
              <a:t> </a:t>
            </a:r>
            <a:r>
              <a:rPr lang="en-US" altLang="ja-JP" sz="1800" dirty="0" err="1" smtClean="0"/>
              <a:t>asp_short</a:t>
            </a:r>
            <a:r>
              <a:rPr lang="en-US" altLang="ja-JP" sz="1800" dirty="0" smtClean="0"/>
              <a:t> </a:t>
            </a:r>
            <a:r>
              <a:rPr lang="ja-JP" altLang="en-US" sz="1800" dirty="0" smtClean="0"/>
              <a:t>との違いは、統計情報生成ルールの指定をする記述が追加されている点です</a:t>
            </a:r>
            <a:r>
              <a:rPr lang="en-US" altLang="ja-JP" sz="1400" dirty="0" smtClean="0">
                <a:solidFill>
                  <a:schemeClr val="accent2"/>
                </a:solidFill>
              </a:rPr>
              <a:t>※</a:t>
            </a:r>
            <a:r>
              <a:rPr lang="ja-JP" altLang="en-US" sz="1800" dirty="0" err="1" smtClean="0"/>
              <a:t>。</a:t>
            </a:r>
            <a:endParaRPr lang="en-US" altLang="ja-JP" sz="1800" dirty="0" smtClean="0"/>
          </a:p>
          <a:p>
            <a:r>
              <a:rPr lang="ja-JP" altLang="en-US" sz="1800" dirty="0" smtClean="0"/>
              <a:t>現在</a:t>
            </a:r>
            <a:r>
              <a:rPr lang="en-US" altLang="ja-JP" sz="1800" dirty="0" smtClean="0"/>
              <a:t>(TLV2.0)</a:t>
            </a:r>
            <a:r>
              <a:rPr lang="ja-JP" altLang="en-US" sz="1800" dirty="0" err="1" smtClean="0"/>
              <a:t>、</a:t>
            </a:r>
            <a:r>
              <a:rPr lang="ja-JP" altLang="en-US" sz="1800" dirty="0" smtClean="0"/>
              <a:t>この指定はリソースファイル</a:t>
            </a:r>
            <a:r>
              <a:rPr lang="en-US" altLang="ja-JP" sz="1800" dirty="0" smtClean="0"/>
              <a:t>(.res)</a:t>
            </a:r>
            <a:r>
              <a:rPr lang="ja-JP" altLang="en-US" sz="1800" dirty="0" smtClean="0"/>
              <a:t>の生成時に記述されていないため、各自で追記する必要があります。生成時に記述したい場合、</a:t>
            </a:r>
            <a:r>
              <a:rPr lang="en-US" altLang="ja-JP" sz="1800" dirty="0" err="1" smtClean="0"/>
              <a:t>logtrace</a:t>
            </a:r>
            <a:r>
              <a:rPr lang="ja-JP" altLang="en-US" sz="1800" dirty="0" smtClean="0"/>
              <a:t>フォルダの </a:t>
            </a:r>
            <a:r>
              <a:rPr lang="en-US" altLang="ja-JP" sz="1800" dirty="0" smtClean="0"/>
              <a:t>tlv.tf </a:t>
            </a:r>
            <a:r>
              <a:rPr lang="ja-JP" altLang="en-US" sz="1800" dirty="0" smtClean="0"/>
              <a:t>ファイルを修正してください。</a:t>
            </a:r>
            <a:endParaRPr lang="en-US" altLang="ja-JP" sz="2000" dirty="0" smtClean="0"/>
          </a:p>
        </p:txBody>
      </p:sp>
      <p:sp>
        <p:nvSpPr>
          <p:cNvPr id="4" name="正方形/長方形 3"/>
          <p:cNvSpPr/>
          <p:nvPr/>
        </p:nvSpPr>
        <p:spPr bwMode="auto">
          <a:xfrm>
            <a:off x="900113" y="3069009"/>
            <a:ext cx="3095625" cy="1008063"/>
          </a:xfrm>
          <a:prstGeom prst="rect">
            <a:avLst/>
          </a:prstGeom>
          <a:gradFill>
            <a:gsLst>
              <a:gs pos="0">
                <a:schemeClr val="bg1">
                  <a:lumMod val="85000"/>
                </a:schemeClr>
              </a:gs>
              <a:gs pos="50000">
                <a:schemeClr val="bg1">
                  <a:lumMod val="95000"/>
                </a:schemeClr>
              </a:gs>
              <a:gs pos="100000">
                <a:schemeClr val="bg1"/>
              </a:gs>
            </a:gsLst>
            <a:lin ang="5400000" scaled="0"/>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r>
              <a:rPr lang="en-US" altLang="ja-JP" dirty="0">
                <a:latin typeface="Times New Roman" pitchFamily="18" charset="0"/>
                <a:ea typeface="ＭＳ ゴシック" pitchFamily="49" charset="-128"/>
              </a:rPr>
              <a:t>【</a:t>
            </a:r>
            <a:r>
              <a:rPr lang="ja-JP" altLang="en-US" dirty="0">
                <a:latin typeface="Times New Roman" pitchFamily="18" charset="0"/>
                <a:ea typeface="ＭＳ ゴシック" pitchFamily="49" charset="-128"/>
              </a:rPr>
              <a:t>追加された</a:t>
            </a:r>
            <a:r>
              <a:rPr lang="en-US" altLang="ja-JP" dirty="0">
                <a:latin typeface="Times New Roman" pitchFamily="18" charset="0"/>
                <a:ea typeface="ＭＳ ゴシック" pitchFamily="49" charset="-128"/>
              </a:rPr>
              <a:t>2</a:t>
            </a:r>
            <a:r>
              <a:rPr lang="ja-JP" altLang="en-US" dirty="0">
                <a:latin typeface="Times New Roman" pitchFamily="18" charset="0"/>
                <a:ea typeface="ＭＳ ゴシック" pitchFamily="49" charset="-128"/>
              </a:rPr>
              <a:t>行のログ</a:t>
            </a:r>
            <a:r>
              <a:rPr lang="en-US" altLang="ja-JP" dirty="0">
                <a:latin typeface="Times New Roman" pitchFamily="18" charset="0"/>
                <a:ea typeface="ＭＳ ゴシック" pitchFamily="49" charset="-128"/>
              </a:rPr>
              <a:t>】</a:t>
            </a:r>
          </a:p>
          <a:p>
            <a:pPr>
              <a:lnSpc>
                <a:spcPct val="90000"/>
              </a:lnSpc>
              <a:spcBef>
                <a:spcPct val="20000"/>
              </a:spcBef>
              <a:defRPr/>
            </a:pPr>
            <a:r>
              <a:rPr lang="en-US" altLang="ja-JP" dirty="0">
                <a:latin typeface="Times New Roman" pitchFamily="18" charset="0"/>
                <a:ea typeface="ＭＳ ゴシック" pitchFamily="49" charset="-128"/>
              </a:rPr>
              <a:t>[1] task 1 CPU utilization 40%.</a:t>
            </a:r>
          </a:p>
          <a:p>
            <a:pPr>
              <a:lnSpc>
                <a:spcPct val="90000"/>
              </a:lnSpc>
              <a:spcBef>
                <a:spcPct val="20000"/>
              </a:spcBef>
              <a:defRPr/>
            </a:pPr>
            <a:r>
              <a:rPr lang="en-US" altLang="ja-JP" dirty="0">
                <a:latin typeface="Times New Roman" pitchFamily="18" charset="0"/>
                <a:ea typeface="ＭＳ ゴシック" pitchFamily="49" charset="-128"/>
              </a:rPr>
              <a:t>[2] task 2 CPU utilization 60%.</a:t>
            </a:r>
            <a:endParaRPr lang="ja-JP" altLang="en-US" dirty="0">
              <a:latin typeface="Times New Roman" pitchFamily="18" charset="0"/>
              <a:ea typeface="ＭＳ ゴシック" pitchFamily="49" charset="-128"/>
            </a:endParaRPr>
          </a:p>
        </p:txBody>
      </p:sp>
      <p:sp>
        <p:nvSpPr>
          <p:cNvPr id="5" name="正方形/長方形 4"/>
          <p:cNvSpPr/>
          <p:nvPr/>
        </p:nvSpPr>
        <p:spPr bwMode="auto">
          <a:xfrm>
            <a:off x="1763713" y="5876925"/>
            <a:ext cx="7200900" cy="647700"/>
          </a:xfrm>
          <a:prstGeom prst="rect">
            <a:avLst/>
          </a:prstGeom>
          <a:gradFill>
            <a:gsLst>
              <a:gs pos="0">
                <a:schemeClr val="bg1">
                  <a:lumMod val="85000"/>
                </a:schemeClr>
              </a:gs>
              <a:gs pos="50000">
                <a:schemeClr val="bg1">
                  <a:lumMod val="95000"/>
                </a:schemeClr>
              </a:gs>
              <a:gs pos="100000">
                <a:schemeClr val="bg1"/>
              </a:gs>
            </a:gsLst>
            <a:lin ang="5400000" scaled="0"/>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r>
              <a:rPr lang="en-US" altLang="ja-JP" dirty="0">
                <a:solidFill>
                  <a:schemeClr val="accent2"/>
                </a:solidFill>
                <a:latin typeface="Times New Roman" pitchFamily="18" charset="0"/>
                <a:ea typeface="ＭＳ ゴシック" pitchFamily="49" charset="-128"/>
              </a:rPr>
              <a:t>※</a:t>
            </a:r>
            <a:r>
              <a:rPr lang="en-US" altLang="ja-JP" dirty="0">
                <a:latin typeface="Times New Roman" pitchFamily="18" charset="0"/>
                <a:ea typeface="ＭＳ ゴシック" pitchFamily="49" charset="-128"/>
              </a:rPr>
              <a:t>【</a:t>
            </a:r>
            <a:r>
              <a:rPr lang="ja-JP" altLang="en-US" dirty="0">
                <a:latin typeface="Times New Roman" pitchFamily="18" charset="0"/>
                <a:ea typeface="ＭＳ ゴシック" pitchFamily="49" charset="-128"/>
              </a:rPr>
              <a:t>追加された記述</a:t>
            </a:r>
            <a:r>
              <a:rPr lang="en-US" altLang="ja-JP" dirty="0">
                <a:latin typeface="Times New Roman" pitchFamily="18" charset="0"/>
                <a:ea typeface="ＭＳ ゴシック" pitchFamily="49" charset="-128"/>
              </a:rPr>
              <a:t>】</a:t>
            </a:r>
          </a:p>
          <a:p>
            <a:pPr>
              <a:lnSpc>
                <a:spcPct val="90000"/>
              </a:lnSpc>
              <a:spcBef>
                <a:spcPct val="20000"/>
              </a:spcBef>
              <a:defRPr/>
            </a:pPr>
            <a:r>
              <a:rPr lang="en-US" altLang="ja-JP" dirty="0">
                <a:latin typeface="Times New Roman" pitchFamily="18" charset="0"/>
                <a:ea typeface="ＭＳ ゴシック" pitchFamily="49" charset="-128"/>
              </a:rPr>
              <a:t>"</a:t>
            </a:r>
            <a:r>
              <a:rPr lang="en-US" altLang="ja-JP" dirty="0" err="1">
                <a:latin typeface="Times New Roman" pitchFamily="18" charset="0"/>
                <a:ea typeface="ＭＳ ゴシック" pitchFamily="49" charset="-128"/>
              </a:rPr>
              <a:t>StatisticsGenerationRules</a:t>
            </a:r>
            <a:r>
              <a:rPr lang="en-US" altLang="ja-JP" dirty="0">
                <a:latin typeface="Times New Roman" pitchFamily="18" charset="0"/>
                <a:ea typeface="ＭＳ ゴシック" pitchFamily="49" charset="-128"/>
              </a:rPr>
              <a:t>":["</a:t>
            </a:r>
            <a:r>
              <a:rPr lang="en-US" altLang="ja-JP" dirty="0" err="1">
                <a:latin typeface="Times New Roman" pitchFamily="18" charset="0"/>
                <a:ea typeface="ＭＳ ゴシック" pitchFamily="49" charset="-128"/>
              </a:rPr>
              <a:t>asp_cpu_utilization</a:t>
            </a:r>
            <a:r>
              <a:rPr lang="en-US" altLang="ja-JP" dirty="0">
                <a:latin typeface="Times New Roman" pitchFamily="18" charset="0"/>
                <a:ea typeface="ＭＳ ゴシック" pitchFamily="49" charset="-128"/>
              </a:rPr>
              <a:t>", "</a:t>
            </a:r>
            <a:r>
              <a:rPr lang="en-US" altLang="ja-JP" dirty="0" err="1">
                <a:latin typeface="Times New Roman" pitchFamily="18" charset="0"/>
                <a:ea typeface="ＭＳ ゴシック" pitchFamily="49" charset="-128"/>
              </a:rPr>
              <a:t>task_dispatch_count</a:t>
            </a:r>
            <a:r>
              <a:rPr lang="en-US" altLang="ja-JP" dirty="0">
                <a:latin typeface="Times New Roman" pitchFamily="18" charset="0"/>
                <a:ea typeface="ＭＳ ゴシック" pitchFamily="49" charset="-128"/>
              </a:rPr>
              <a:t>"],</a:t>
            </a:r>
          </a:p>
        </p:txBody>
      </p:sp>
      <p:sp>
        <p:nvSpPr>
          <p:cNvPr id="7" name="スライド番号プレースホルダ 6"/>
          <p:cNvSpPr>
            <a:spLocks noGrp="1"/>
          </p:cNvSpPr>
          <p:nvPr>
            <p:ph type="sldNum" sz="quarter" idx="10"/>
          </p:nvPr>
        </p:nvSpPr>
        <p:spPr/>
        <p:txBody>
          <a:bodyPr/>
          <a:lstStyle/>
          <a:p>
            <a:pPr>
              <a:defRPr/>
            </a:pPr>
            <a:fld id="{98A1939A-3B8A-4B6E-A4D3-0B74D87CE112}" type="slidenum">
              <a:rPr lang="ja-JP" altLang="en-US" smtClean="0"/>
              <a:pPr>
                <a:defRPr/>
              </a:pPr>
              <a:t>46</a:t>
            </a:fld>
            <a:endParaRPr lang="ja-JP"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pPr eaLnBrk="1" hangingPunct="1"/>
            <a:r>
              <a:rPr lang="ja-JP" altLang="en-US" smtClean="0"/>
              <a:t>統計情報生成ルールとは？</a:t>
            </a:r>
          </a:p>
        </p:txBody>
      </p:sp>
      <p:sp>
        <p:nvSpPr>
          <p:cNvPr id="8195" name="コンテンツ プレースホルダ 2"/>
          <p:cNvSpPr>
            <a:spLocks noGrp="1"/>
          </p:cNvSpPr>
          <p:nvPr>
            <p:ph idx="1"/>
          </p:nvPr>
        </p:nvSpPr>
        <p:spPr/>
        <p:txBody>
          <a:bodyPr/>
          <a:lstStyle/>
          <a:p>
            <a:pPr marL="180975" lvl="1" indent="-180975" eaLnBrk="1" hangingPunct="1">
              <a:buFont typeface="Wingdings" pitchFamily="2" charset="2"/>
              <a:buChar char="v"/>
            </a:pPr>
            <a:r>
              <a:rPr lang="ja-JP" altLang="en-US" smtClean="0">
                <a:hlinkClick r:id="rId3" action="ppaction://hlinksldjump"/>
              </a:rPr>
              <a:t>統計情報ファイル</a:t>
            </a:r>
            <a:r>
              <a:rPr lang="ja-JP" altLang="en-US" smtClean="0"/>
              <a:t>を生成する規則</a:t>
            </a:r>
            <a:endParaRPr lang="en-US" altLang="ja-JP" smtClean="0"/>
          </a:p>
          <a:p>
            <a:pPr eaLnBrk="1" hangingPunct="1"/>
            <a:r>
              <a:rPr lang="en-US" altLang="ja-JP" smtClean="0"/>
              <a:t>OS</a:t>
            </a:r>
            <a:r>
              <a:rPr lang="ja-JP" altLang="en-US" smtClean="0"/>
              <a:t>が出力した様々なトレースログや、標準形式トレースログ、そのほかのデータファイルから統計情報を生成・取得し、得た統計情報をグラフ表示する</a:t>
            </a:r>
            <a:endParaRPr lang="en-US" altLang="ja-JP" smtClean="0"/>
          </a:p>
        </p:txBody>
      </p:sp>
      <p:sp>
        <p:nvSpPr>
          <p:cNvPr id="4" name="正方形/長方形 3"/>
          <p:cNvSpPr/>
          <p:nvPr/>
        </p:nvSpPr>
        <p:spPr bwMode="auto">
          <a:xfrm>
            <a:off x="1547813" y="2781300"/>
            <a:ext cx="2527300" cy="1079500"/>
          </a:xfrm>
          <a:prstGeom prst="rect">
            <a:avLst/>
          </a:prstGeom>
          <a:solidFill>
            <a:schemeClr val="bg1"/>
          </a:solidFill>
          <a:ln w="9525" cap="flat" cmpd="sng" algn="ctr">
            <a:solidFill>
              <a:schemeClr val="accent1"/>
            </a:solidFill>
            <a:prstDash val="solid"/>
            <a:round/>
            <a:headEnd type="none" w="med" len="med"/>
            <a:tailEnd type="triangl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r>
              <a:rPr lang="en-US" altLang="ja-JP" sz="1200" dirty="0">
                <a:latin typeface="Times New Roman" pitchFamily="18" charset="0"/>
                <a:ea typeface="ＭＳ ゴシック" pitchFamily="49" charset="-128"/>
              </a:rPr>
              <a:t>[1] task 1 CPU utilization 40%.</a:t>
            </a:r>
          </a:p>
          <a:p>
            <a:pPr>
              <a:lnSpc>
                <a:spcPct val="90000"/>
              </a:lnSpc>
              <a:spcBef>
                <a:spcPct val="20000"/>
              </a:spcBef>
              <a:defRPr/>
            </a:pPr>
            <a:r>
              <a:rPr lang="en-US" altLang="ja-JP" sz="1200" dirty="0">
                <a:latin typeface="Times New Roman" pitchFamily="18" charset="0"/>
                <a:ea typeface="ＭＳ ゴシック" pitchFamily="49" charset="-128"/>
              </a:rPr>
              <a:t>[2] task 2 CPU utilization 60%.</a:t>
            </a:r>
          </a:p>
          <a:p>
            <a:pPr>
              <a:lnSpc>
                <a:spcPct val="90000"/>
              </a:lnSpc>
              <a:spcBef>
                <a:spcPct val="20000"/>
              </a:spcBef>
              <a:defRPr/>
            </a:pPr>
            <a:r>
              <a:rPr lang="en-US" altLang="ja-JP" sz="1200" dirty="0">
                <a:latin typeface="Times New Roman" pitchFamily="18" charset="0"/>
                <a:ea typeface="ＭＳ ゴシック" pitchFamily="49" charset="-128"/>
              </a:rPr>
              <a:t>[1926099] dispatch to task 1.</a:t>
            </a:r>
          </a:p>
          <a:p>
            <a:pPr>
              <a:lnSpc>
                <a:spcPct val="90000"/>
              </a:lnSpc>
              <a:spcBef>
                <a:spcPct val="20000"/>
              </a:spcBef>
              <a:defRPr/>
            </a:pPr>
            <a:r>
              <a:rPr lang="en-US" altLang="ja-JP" sz="1200" dirty="0">
                <a:latin typeface="Times New Roman" pitchFamily="18" charset="0"/>
                <a:ea typeface="ＭＳ ゴシック" pitchFamily="49" charset="-128"/>
              </a:rPr>
              <a:t>[1926446] enter to </a:t>
            </a:r>
            <a:r>
              <a:rPr lang="en-US" altLang="ja-JP" sz="1200" dirty="0" err="1">
                <a:latin typeface="Times New Roman" pitchFamily="18" charset="0"/>
                <a:ea typeface="ＭＳ ゴシック" pitchFamily="49" charset="-128"/>
              </a:rPr>
              <a:t>ena_int</a:t>
            </a:r>
            <a:r>
              <a:rPr lang="en-US" altLang="ja-JP" sz="1200" dirty="0">
                <a:latin typeface="Times New Roman" pitchFamily="18" charset="0"/>
                <a:ea typeface="ＭＳ ゴシック" pitchFamily="49" charset="-128"/>
              </a:rPr>
              <a:t> </a:t>
            </a:r>
            <a:r>
              <a:rPr lang="en-US" altLang="ja-JP" sz="1200" dirty="0" err="1">
                <a:latin typeface="Times New Roman" pitchFamily="18" charset="0"/>
                <a:ea typeface="ＭＳ ゴシック" pitchFamily="49" charset="-128"/>
              </a:rPr>
              <a:t>intno</a:t>
            </a:r>
            <a:r>
              <a:rPr lang="en-US" altLang="ja-JP" sz="1200" dirty="0">
                <a:latin typeface="Times New Roman" pitchFamily="18" charset="0"/>
                <a:ea typeface="ＭＳ ゴシック" pitchFamily="49" charset="-128"/>
              </a:rPr>
              <a:t>=2.</a:t>
            </a:r>
          </a:p>
          <a:p>
            <a:pPr>
              <a:lnSpc>
                <a:spcPct val="90000"/>
              </a:lnSpc>
              <a:spcBef>
                <a:spcPct val="20000"/>
              </a:spcBef>
              <a:defRPr/>
            </a:pPr>
            <a:r>
              <a:rPr lang="en-US" altLang="ja-JP" sz="1200" dirty="0">
                <a:latin typeface="Times New Roman" pitchFamily="18" charset="0"/>
                <a:ea typeface="ＭＳ ゴシック" pitchFamily="49" charset="-128"/>
              </a:rPr>
              <a:t>[1926624] leave from </a:t>
            </a:r>
            <a:r>
              <a:rPr lang="en-US" altLang="ja-JP" sz="1200" dirty="0" err="1">
                <a:latin typeface="Times New Roman" pitchFamily="18" charset="0"/>
                <a:ea typeface="ＭＳ ゴシック" pitchFamily="49" charset="-128"/>
              </a:rPr>
              <a:t>ena_int</a:t>
            </a:r>
            <a:r>
              <a:rPr lang="en-US" altLang="ja-JP" sz="1200" dirty="0">
                <a:latin typeface="Times New Roman" pitchFamily="18" charset="0"/>
                <a:ea typeface="ＭＳ ゴシック" pitchFamily="49" charset="-128"/>
              </a:rPr>
              <a:t> </a:t>
            </a:r>
            <a:r>
              <a:rPr lang="en-US" altLang="ja-JP" sz="1200" dirty="0" err="1">
                <a:latin typeface="Times New Roman" pitchFamily="18" charset="0"/>
                <a:ea typeface="ＭＳ ゴシック" pitchFamily="49" charset="-128"/>
              </a:rPr>
              <a:t>ercd</a:t>
            </a:r>
            <a:r>
              <a:rPr lang="en-US" altLang="ja-JP" sz="1200" dirty="0">
                <a:latin typeface="Times New Roman" pitchFamily="18" charset="0"/>
                <a:ea typeface="ＭＳ ゴシック" pitchFamily="49" charset="-128"/>
              </a:rPr>
              <a:t>=0.</a:t>
            </a:r>
            <a:endParaRPr lang="ja-JP" altLang="en-US" sz="1200" dirty="0">
              <a:latin typeface="Times New Roman" pitchFamily="18" charset="0"/>
              <a:ea typeface="ＭＳ ゴシック" pitchFamily="49" charset="-128"/>
            </a:endParaRPr>
          </a:p>
        </p:txBody>
      </p:sp>
      <p:sp>
        <p:nvSpPr>
          <p:cNvPr id="5" name="正方形/長方形 4"/>
          <p:cNvSpPr/>
          <p:nvPr/>
        </p:nvSpPr>
        <p:spPr bwMode="auto">
          <a:xfrm>
            <a:off x="1403350" y="4005263"/>
            <a:ext cx="3024188" cy="936625"/>
          </a:xfrm>
          <a:prstGeom prst="rect">
            <a:avLst/>
          </a:prstGeom>
          <a:solidFill>
            <a:schemeClr val="bg1"/>
          </a:solidFill>
          <a:ln w="9525" cap="flat" cmpd="sng" algn="ctr">
            <a:solidFill>
              <a:schemeClr val="accent2"/>
            </a:solidFill>
            <a:prstDash val="solid"/>
            <a:round/>
            <a:headEnd type="none" w="med" len="med"/>
            <a:tailEnd type="triangl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r>
              <a:rPr lang="en-US" altLang="ja-JP" sz="1050" dirty="0">
                <a:latin typeface="Times New Roman" pitchFamily="18" charset="0"/>
                <a:ea typeface="ＭＳ ゴシック" pitchFamily="49" charset="-128"/>
              </a:rPr>
              <a:t>"[1926099]</a:t>
            </a:r>
            <a:r>
              <a:rPr lang="en-US" altLang="ja-JP" sz="1050" dirty="0" err="1">
                <a:latin typeface="Times New Roman" pitchFamily="18" charset="0"/>
                <a:ea typeface="ＭＳ ゴシック" pitchFamily="49" charset="-128"/>
              </a:rPr>
              <a:t>LOGTASK.dispatch</a:t>
            </a:r>
            <a:r>
              <a:rPr lang="en-US" altLang="ja-JP" sz="1050" dirty="0">
                <a:latin typeface="Times New Roman" pitchFamily="18" charset="0"/>
                <a:ea typeface="ＭＳ ゴシック" pitchFamily="49" charset="-128"/>
              </a:rPr>
              <a:t>()",</a:t>
            </a:r>
          </a:p>
          <a:p>
            <a:pPr>
              <a:lnSpc>
                <a:spcPct val="90000"/>
              </a:lnSpc>
              <a:spcBef>
                <a:spcPct val="20000"/>
              </a:spcBef>
              <a:defRPr/>
            </a:pPr>
            <a:r>
              <a:rPr lang="en-US" altLang="ja-JP" sz="1050" dirty="0">
                <a:latin typeface="Times New Roman" pitchFamily="18" charset="0"/>
                <a:ea typeface="ＭＳ ゴシック" pitchFamily="49" charset="-128"/>
              </a:rPr>
              <a:t>"[1926099]</a:t>
            </a:r>
            <a:r>
              <a:rPr lang="en-US" altLang="ja-JP" sz="1050" dirty="0" err="1">
                <a:latin typeface="Times New Roman" pitchFamily="18" charset="0"/>
                <a:ea typeface="ＭＳ ゴシック" pitchFamily="49" charset="-128"/>
              </a:rPr>
              <a:t>LOGTASK.state</a:t>
            </a:r>
            <a:r>
              <a:rPr lang="en-US" altLang="ja-JP" sz="1050" dirty="0">
                <a:latin typeface="Times New Roman" pitchFamily="18" charset="0"/>
                <a:ea typeface="ＭＳ ゴシック" pitchFamily="49" charset="-128"/>
              </a:rPr>
              <a:t>=RUNNING",</a:t>
            </a:r>
          </a:p>
          <a:p>
            <a:pPr>
              <a:lnSpc>
                <a:spcPct val="90000"/>
              </a:lnSpc>
              <a:spcBef>
                <a:spcPct val="20000"/>
              </a:spcBef>
              <a:defRPr/>
            </a:pPr>
            <a:r>
              <a:rPr lang="en-US" altLang="ja-JP" sz="1050" dirty="0">
                <a:latin typeface="Times New Roman" pitchFamily="18" charset="0"/>
                <a:ea typeface="ＭＳ ゴシック" pitchFamily="49" charset="-128"/>
              </a:rPr>
              <a:t>"[1926099]CurrentContext.name=LOGTASK",</a:t>
            </a:r>
          </a:p>
          <a:p>
            <a:pPr>
              <a:lnSpc>
                <a:spcPct val="90000"/>
              </a:lnSpc>
              <a:spcBef>
                <a:spcPct val="20000"/>
              </a:spcBef>
              <a:defRPr/>
            </a:pPr>
            <a:r>
              <a:rPr lang="en-US" altLang="ja-JP" sz="1050" dirty="0">
                <a:latin typeface="Times New Roman" pitchFamily="18" charset="0"/>
                <a:ea typeface="ＭＳ ゴシック" pitchFamily="49" charset="-128"/>
              </a:rPr>
              <a:t>"[1926446]</a:t>
            </a:r>
            <a:r>
              <a:rPr lang="en-US" altLang="ja-JP" sz="1050" dirty="0" err="1">
                <a:latin typeface="Times New Roman" pitchFamily="18" charset="0"/>
                <a:ea typeface="ＭＳ ゴシック" pitchFamily="49" charset="-128"/>
              </a:rPr>
              <a:t>LOGTASK.enterSVC</a:t>
            </a:r>
            <a:r>
              <a:rPr lang="en-US" altLang="ja-JP" sz="1050" dirty="0">
                <a:latin typeface="Times New Roman" pitchFamily="18" charset="0"/>
                <a:ea typeface="ＭＳ ゴシック" pitchFamily="49" charset="-128"/>
              </a:rPr>
              <a:t>(</a:t>
            </a:r>
            <a:r>
              <a:rPr lang="en-US" altLang="ja-JP" sz="1050" dirty="0" err="1">
                <a:latin typeface="Times New Roman" pitchFamily="18" charset="0"/>
                <a:ea typeface="ＭＳ ゴシック" pitchFamily="49" charset="-128"/>
              </a:rPr>
              <a:t>ena_int,intno</a:t>
            </a:r>
            <a:r>
              <a:rPr lang="en-US" altLang="ja-JP" sz="1050" dirty="0">
                <a:latin typeface="Times New Roman" pitchFamily="18" charset="0"/>
                <a:ea typeface="ＭＳ ゴシック" pitchFamily="49" charset="-128"/>
              </a:rPr>
              <a:t>=2.)",</a:t>
            </a:r>
            <a:endParaRPr lang="ja-JP" altLang="en-US" sz="1050" dirty="0">
              <a:latin typeface="Times New Roman" pitchFamily="18" charset="0"/>
              <a:ea typeface="ＭＳ ゴシック" pitchFamily="49" charset="-128"/>
            </a:endParaRPr>
          </a:p>
        </p:txBody>
      </p:sp>
      <p:sp>
        <p:nvSpPr>
          <p:cNvPr id="6" name="正方形/長方形 5"/>
          <p:cNvSpPr/>
          <p:nvPr/>
        </p:nvSpPr>
        <p:spPr bwMode="auto">
          <a:xfrm>
            <a:off x="1835150" y="5157788"/>
            <a:ext cx="1296988" cy="792162"/>
          </a:xfrm>
          <a:prstGeom prst="rect">
            <a:avLst/>
          </a:prstGeom>
          <a:solidFill>
            <a:schemeClr val="bg1"/>
          </a:solidFill>
          <a:ln w="9525" cap="flat" cmpd="sng" algn="ctr">
            <a:solidFill>
              <a:srgbClr val="FFC000"/>
            </a:solidFill>
            <a:prstDash val="solid"/>
            <a:round/>
            <a:headEnd type="none" w="med" len="med"/>
            <a:tailEnd type="triangl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r>
              <a:rPr lang="en-US" altLang="ja-JP" sz="1200" dirty="0">
                <a:latin typeface="Times New Roman" pitchFamily="18" charset="0"/>
                <a:ea typeface="ＭＳ ゴシック" pitchFamily="49" charset="-128"/>
              </a:rPr>
              <a:t>task1, 40</a:t>
            </a:r>
          </a:p>
          <a:p>
            <a:pPr>
              <a:lnSpc>
                <a:spcPct val="90000"/>
              </a:lnSpc>
              <a:spcBef>
                <a:spcPct val="20000"/>
              </a:spcBef>
              <a:defRPr/>
            </a:pPr>
            <a:r>
              <a:rPr lang="en-US" altLang="ja-JP" sz="1200" dirty="0">
                <a:latin typeface="Times New Roman" pitchFamily="18" charset="0"/>
                <a:ea typeface="ＭＳ ゴシック" pitchFamily="49" charset="-128"/>
              </a:rPr>
              <a:t>task2, 60</a:t>
            </a:r>
            <a:endParaRPr lang="ja-JP" altLang="en-US" sz="1200" dirty="0">
              <a:latin typeface="Times New Roman" pitchFamily="18" charset="0"/>
              <a:ea typeface="ＭＳ ゴシック" pitchFamily="49" charset="-128"/>
            </a:endParaRPr>
          </a:p>
        </p:txBody>
      </p:sp>
      <p:sp>
        <p:nvSpPr>
          <p:cNvPr id="8199" name="テキスト ボックス 6"/>
          <p:cNvSpPr txBox="1">
            <a:spLocks noChangeArrowheads="1"/>
          </p:cNvSpPr>
          <p:nvPr/>
        </p:nvSpPr>
        <p:spPr bwMode="auto">
          <a:xfrm>
            <a:off x="179388" y="3141663"/>
            <a:ext cx="1377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t>トレースログ</a:t>
            </a:r>
          </a:p>
        </p:txBody>
      </p:sp>
      <p:sp>
        <p:nvSpPr>
          <p:cNvPr id="8200" name="テキスト ボックス 7"/>
          <p:cNvSpPr txBox="1">
            <a:spLocks noChangeArrowheads="1"/>
          </p:cNvSpPr>
          <p:nvPr/>
        </p:nvSpPr>
        <p:spPr bwMode="auto">
          <a:xfrm>
            <a:off x="250825" y="429260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t>標準形式</a:t>
            </a:r>
          </a:p>
        </p:txBody>
      </p:sp>
      <p:sp>
        <p:nvSpPr>
          <p:cNvPr id="8201" name="テキスト ボックス 8"/>
          <p:cNvSpPr txBox="1">
            <a:spLocks noChangeArrowheads="1"/>
          </p:cNvSpPr>
          <p:nvPr/>
        </p:nvSpPr>
        <p:spPr bwMode="auto">
          <a:xfrm>
            <a:off x="107950" y="5229225"/>
            <a:ext cx="1585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t>その他の</a:t>
            </a:r>
            <a:endParaRPr lang="en-US" altLang="ja-JP"/>
          </a:p>
          <a:p>
            <a:pPr eaLnBrk="1" hangingPunct="1"/>
            <a:r>
              <a:rPr lang="ja-JP" altLang="en-US"/>
              <a:t>データファイル</a:t>
            </a:r>
          </a:p>
        </p:txBody>
      </p:sp>
      <p:pic>
        <p:nvPicPr>
          <p:cNvPr id="820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688" y="3141663"/>
            <a:ext cx="2376487"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右矢印 10"/>
          <p:cNvSpPr>
            <a:spLocks noChangeArrowheads="1"/>
          </p:cNvSpPr>
          <p:nvPr/>
        </p:nvSpPr>
        <p:spPr bwMode="auto">
          <a:xfrm rot="1182827">
            <a:off x="4292600" y="3427413"/>
            <a:ext cx="2195513" cy="431800"/>
          </a:xfrm>
          <a:prstGeom prst="rightArrow">
            <a:avLst>
              <a:gd name="adj1" fmla="val 50000"/>
              <a:gd name="adj2" fmla="val 50022"/>
            </a:avLst>
          </a:prstGeom>
          <a:solidFill>
            <a:schemeClr val="accent1"/>
          </a:solidFill>
          <a:ln w="9525" algn="ctr">
            <a:solidFill>
              <a:schemeClr val="accent1"/>
            </a:solidFill>
            <a:round/>
            <a:headEnd/>
            <a:tailEnd type="triangle" w="med" len="med"/>
          </a:ln>
        </p:spPr>
        <p:txBody>
          <a:bodyPr wrap="none" lIns="90000" tIns="46800" rIns="90000" bIns="46800"/>
          <a:lstStyle/>
          <a:p>
            <a:pPr algn="ctr">
              <a:lnSpc>
                <a:spcPct val="90000"/>
              </a:lnSpc>
              <a:spcBef>
                <a:spcPct val="20000"/>
              </a:spcBef>
            </a:pPr>
            <a:endParaRPr lang="ja-JP" altLang="en-US" sz="1200">
              <a:latin typeface="Times New Roman" pitchFamily="18" charset="0"/>
              <a:ea typeface="ＭＳ ゴシック" pitchFamily="49" charset="-128"/>
            </a:endParaRPr>
          </a:p>
        </p:txBody>
      </p:sp>
      <p:sp>
        <p:nvSpPr>
          <p:cNvPr id="12" name="右矢印 11"/>
          <p:cNvSpPr/>
          <p:nvPr/>
        </p:nvSpPr>
        <p:spPr bwMode="auto">
          <a:xfrm>
            <a:off x="4572000" y="4292600"/>
            <a:ext cx="1800225" cy="431800"/>
          </a:xfrm>
          <a:prstGeom prst="rightArrow">
            <a:avLst/>
          </a:prstGeom>
          <a:solidFill>
            <a:schemeClr val="accent2"/>
          </a:solidFill>
          <a:ln w="9525" cap="flat" cmpd="sng" algn="ctr">
            <a:solidFill>
              <a:schemeClr val="accent6"/>
            </a:solidFill>
            <a:prstDash val="solid"/>
            <a:round/>
            <a:headEnd type="none" w="med" len="med"/>
            <a:tailEnd type="triangle" w="med" len="med"/>
          </a:ln>
          <a:effectLst/>
        </p:spPr>
        <p:txBody>
          <a:bodyPr wrap="none" lIns="90000" tIns="46800" rIns="90000" bIns="46800"/>
          <a:lstStyle/>
          <a:p>
            <a:pPr algn="ctr">
              <a:lnSpc>
                <a:spcPct val="90000"/>
              </a:lnSpc>
              <a:spcBef>
                <a:spcPct val="20000"/>
              </a:spcBef>
              <a:defRPr/>
            </a:pPr>
            <a:endParaRPr lang="ja-JP" altLang="en-US" sz="1200" dirty="0">
              <a:latin typeface="Times New Roman" pitchFamily="18" charset="0"/>
              <a:ea typeface="ＭＳ ゴシック" pitchFamily="49" charset="-128"/>
            </a:endParaRPr>
          </a:p>
        </p:txBody>
      </p:sp>
      <p:sp>
        <p:nvSpPr>
          <p:cNvPr id="8205" name="右矢印 12"/>
          <p:cNvSpPr>
            <a:spLocks noChangeArrowheads="1"/>
          </p:cNvSpPr>
          <p:nvPr/>
        </p:nvSpPr>
        <p:spPr bwMode="auto">
          <a:xfrm rot="-953763">
            <a:off x="4081463" y="5041900"/>
            <a:ext cx="2376487" cy="431800"/>
          </a:xfrm>
          <a:prstGeom prst="rightArrow">
            <a:avLst>
              <a:gd name="adj1" fmla="val 50000"/>
              <a:gd name="adj2" fmla="val 50043"/>
            </a:avLst>
          </a:prstGeom>
          <a:solidFill>
            <a:srgbClr val="FFC000"/>
          </a:solidFill>
          <a:ln w="9525" algn="ctr">
            <a:solidFill>
              <a:srgbClr val="FFC000"/>
            </a:solidFill>
            <a:round/>
            <a:headEnd/>
            <a:tailEnd type="triangle" w="med" len="med"/>
          </a:ln>
        </p:spPr>
        <p:txBody>
          <a:bodyPr wrap="none" lIns="90000" tIns="46800" rIns="90000" bIns="46800"/>
          <a:lstStyle/>
          <a:p>
            <a:pPr algn="ctr">
              <a:lnSpc>
                <a:spcPct val="90000"/>
              </a:lnSpc>
              <a:spcBef>
                <a:spcPct val="20000"/>
              </a:spcBef>
            </a:pPr>
            <a:endParaRPr lang="ja-JP" altLang="en-US" sz="1200">
              <a:latin typeface="Times New Roman" pitchFamily="18" charset="0"/>
              <a:ea typeface="ＭＳ ゴシック" pitchFamily="49" charset="-128"/>
            </a:endParaRPr>
          </a:p>
        </p:txBody>
      </p:sp>
      <p:sp>
        <p:nvSpPr>
          <p:cNvPr id="8206" name="正方形/長方形 13"/>
          <p:cNvSpPr>
            <a:spLocks noChangeArrowheads="1"/>
          </p:cNvSpPr>
          <p:nvPr/>
        </p:nvSpPr>
        <p:spPr bwMode="auto">
          <a:xfrm>
            <a:off x="4932363" y="2565400"/>
            <a:ext cx="1008062" cy="3527425"/>
          </a:xfrm>
          <a:prstGeom prst="rect">
            <a:avLst/>
          </a:prstGeom>
          <a:solidFill>
            <a:schemeClr val="bg1"/>
          </a:solidFill>
          <a:ln w="28575" algn="ctr">
            <a:solidFill>
              <a:srgbClr val="FF0000"/>
            </a:solidFill>
            <a:round/>
            <a:headEnd/>
            <a:tailEnd type="triangle" w="med" len="med"/>
          </a:ln>
        </p:spPr>
        <p:txBody>
          <a:bodyPr wrap="none" lIns="90000" tIns="46800" rIns="90000" bIns="46800" anchor="ctr" anchorCtr="1"/>
          <a:lstStyle/>
          <a:p>
            <a:pPr algn="ctr">
              <a:lnSpc>
                <a:spcPct val="90000"/>
              </a:lnSpc>
              <a:spcBef>
                <a:spcPct val="20000"/>
              </a:spcBef>
            </a:pPr>
            <a:endParaRPr lang="ja-JP" altLang="en-US" sz="1200">
              <a:latin typeface="Times New Roman" pitchFamily="18" charset="0"/>
              <a:ea typeface="ＭＳ ゴシック" pitchFamily="49" charset="-128"/>
            </a:endParaRPr>
          </a:p>
        </p:txBody>
      </p:sp>
      <p:sp>
        <p:nvSpPr>
          <p:cNvPr id="8207" name="テキスト ボックス 14"/>
          <p:cNvSpPr txBox="1">
            <a:spLocks noChangeArrowheads="1"/>
          </p:cNvSpPr>
          <p:nvPr/>
        </p:nvSpPr>
        <p:spPr bwMode="auto">
          <a:xfrm>
            <a:off x="5219700" y="2608263"/>
            <a:ext cx="461963" cy="348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b="1"/>
              <a:t>統計情報生成 および グラフ設定</a:t>
            </a:r>
          </a:p>
        </p:txBody>
      </p:sp>
      <p:sp>
        <p:nvSpPr>
          <p:cNvPr id="16" name="スライド番号プレースホルダ 15"/>
          <p:cNvSpPr>
            <a:spLocks noGrp="1"/>
          </p:cNvSpPr>
          <p:nvPr>
            <p:ph type="sldNum" sz="quarter" idx="10"/>
          </p:nvPr>
        </p:nvSpPr>
        <p:spPr/>
        <p:txBody>
          <a:bodyPr/>
          <a:lstStyle/>
          <a:p>
            <a:pPr>
              <a:defRPr/>
            </a:pPr>
            <a:fld id="{FA77110B-07FF-4BD9-ACA3-EA6B4B4D4C9C}" type="slidenum">
              <a:rPr lang="ja-JP" altLang="en-US" smtClean="0"/>
              <a:pPr>
                <a:defRPr/>
              </a:pPr>
              <a:t>5</a:t>
            </a:fld>
            <a:endParaRPr lang="ja-JP"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タイトル 1"/>
          <p:cNvSpPr>
            <a:spLocks noGrp="1"/>
          </p:cNvSpPr>
          <p:nvPr>
            <p:ph type="title"/>
          </p:nvPr>
        </p:nvSpPr>
        <p:spPr/>
        <p:txBody>
          <a:bodyPr/>
          <a:lstStyle/>
          <a:p>
            <a:r>
              <a:rPr lang="ja-JP" altLang="en-US" smtClean="0"/>
              <a:t>統計情報ファイルとは？</a:t>
            </a:r>
          </a:p>
        </p:txBody>
      </p:sp>
      <p:sp>
        <p:nvSpPr>
          <p:cNvPr id="9219" name="コンテンツ プレースホルダ 2"/>
          <p:cNvSpPr>
            <a:spLocks noGrp="1"/>
          </p:cNvSpPr>
          <p:nvPr>
            <p:ph idx="1"/>
          </p:nvPr>
        </p:nvSpPr>
        <p:spPr/>
        <p:txBody>
          <a:bodyPr/>
          <a:lstStyle/>
          <a:p>
            <a:r>
              <a:rPr lang="ja-JP" altLang="en-US" smtClean="0">
                <a:hlinkClick r:id="rId3" action="ppaction://hlinksldjump"/>
              </a:rPr>
              <a:t>統計情報生成ルール</a:t>
            </a:r>
            <a:r>
              <a:rPr lang="ja-JP" altLang="en-US" smtClean="0"/>
              <a:t>によって生成された統計情報とグラフ設定を記録したファイル</a:t>
            </a:r>
            <a:endParaRPr lang="en-US" altLang="ja-JP" smtClean="0"/>
          </a:p>
          <a:p>
            <a:r>
              <a:rPr lang="ja-JP" altLang="en-US" smtClean="0"/>
              <a:t>このファイル情報をもとに</a:t>
            </a:r>
            <a:r>
              <a:rPr lang="ja-JP" altLang="en-US" smtClean="0">
                <a:hlinkClick r:id="rId4" action="ppaction://hlinksldjump"/>
              </a:rPr>
              <a:t>統計情報エクスプローラ</a:t>
            </a:r>
            <a:r>
              <a:rPr lang="ja-JP" altLang="en-US" smtClean="0"/>
              <a:t>に表示する一覧や</a:t>
            </a:r>
            <a:r>
              <a:rPr lang="ja-JP" altLang="en-US" smtClean="0">
                <a:hlinkClick r:id="rId5" action="ppaction://hlinksldjump"/>
              </a:rPr>
              <a:t>統計情報ビューア</a:t>
            </a:r>
            <a:r>
              <a:rPr lang="ja-JP" altLang="en-US" smtClean="0"/>
              <a:t>に表示するグラフを生成する</a:t>
            </a:r>
          </a:p>
        </p:txBody>
      </p:sp>
      <p:pic>
        <p:nvPicPr>
          <p:cNvPr id="9220" name="Picture 3" descr="F:\My Documents\My Dropbox\ojl-private\静動情報表示\統計情報表示\画像\ディスパッチ回数選択.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3357563"/>
            <a:ext cx="2376488"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2" descr="F:\My Documents\My Dropbox\ojl-private\静動情報表示\統計情報表示\画像\ディスパッチ回数表示.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9338" y="3284538"/>
            <a:ext cx="337820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スライド番号プレースホルダ 5"/>
          <p:cNvSpPr>
            <a:spLocks noGrp="1"/>
          </p:cNvSpPr>
          <p:nvPr>
            <p:ph type="sldNum" sz="quarter" idx="10"/>
          </p:nvPr>
        </p:nvSpPr>
        <p:spPr/>
        <p:txBody>
          <a:bodyPr/>
          <a:lstStyle/>
          <a:p>
            <a:pPr>
              <a:defRPr/>
            </a:pPr>
            <a:fld id="{B537BDA9-DBE7-4F90-8242-20F49B895910}" type="slidenum">
              <a:rPr lang="ja-JP" altLang="en-US" smtClean="0"/>
              <a:pPr>
                <a:defRPr/>
              </a:pPr>
              <a:t>6</a:t>
            </a:fld>
            <a:endParaRPr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ja-JP" altLang="en-US" dirty="0" smtClean="0"/>
              <a:t>関連ウィンドウ</a:t>
            </a:r>
            <a:endParaRPr lang="ja-JP" altLang="en-US" dirty="0"/>
          </a:p>
        </p:txBody>
      </p:sp>
      <p:sp>
        <p:nvSpPr>
          <p:cNvPr id="10243" name="テキスト プレースホルダ 2"/>
          <p:cNvSpPr>
            <a:spLocks noGrp="1"/>
          </p:cNvSpPr>
          <p:nvPr>
            <p:ph type="body" idx="1"/>
          </p:nvPr>
        </p:nvSpPr>
        <p:spPr>
          <a:xfrm>
            <a:off x="722313" y="2906713"/>
            <a:ext cx="7881937" cy="1500187"/>
          </a:xfrm>
        </p:spPr>
        <p:txBody>
          <a:bodyPr/>
          <a:lstStyle/>
          <a:p>
            <a:r>
              <a:rPr lang="ja-JP" altLang="en-US" smtClean="0"/>
              <a:t>統計情報表示機能に関連するウィンドウの概要、利用方法を紹介します</a:t>
            </a:r>
          </a:p>
        </p:txBody>
      </p:sp>
      <p:sp>
        <p:nvSpPr>
          <p:cNvPr id="4" name="スライド番号プレースホルダ 3"/>
          <p:cNvSpPr>
            <a:spLocks noGrp="1"/>
          </p:cNvSpPr>
          <p:nvPr>
            <p:ph type="sldNum" sz="quarter" idx="10"/>
          </p:nvPr>
        </p:nvSpPr>
        <p:spPr/>
        <p:txBody>
          <a:bodyPr/>
          <a:lstStyle/>
          <a:p>
            <a:pPr>
              <a:defRPr/>
            </a:pPr>
            <a:fld id="{A56C88BB-ED81-4DF8-BD3B-41A7D4E4CE76}" type="slidenum">
              <a:rPr lang="ja-JP" altLang="en-US" smtClean="0"/>
              <a:pPr>
                <a:defRPr/>
              </a:pPr>
              <a:t>7</a:t>
            </a:fld>
            <a:endParaRPr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タイトル 1"/>
          <p:cNvSpPr>
            <a:spLocks noGrp="1"/>
          </p:cNvSpPr>
          <p:nvPr>
            <p:ph type="title"/>
          </p:nvPr>
        </p:nvSpPr>
        <p:spPr/>
        <p:txBody>
          <a:bodyPr/>
          <a:lstStyle/>
          <a:p>
            <a:r>
              <a:rPr lang="ja-JP" altLang="en-US" smtClean="0"/>
              <a:t>統計情報エクスプローラ</a:t>
            </a:r>
          </a:p>
        </p:txBody>
      </p:sp>
      <p:sp>
        <p:nvSpPr>
          <p:cNvPr id="11267" name="コンテンツ プレースホルダ 2"/>
          <p:cNvSpPr>
            <a:spLocks noGrp="1"/>
          </p:cNvSpPr>
          <p:nvPr>
            <p:ph idx="1"/>
          </p:nvPr>
        </p:nvSpPr>
        <p:spPr/>
        <p:txBody>
          <a:bodyPr/>
          <a:lstStyle/>
          <a:p>
            <a:r>
              <a:rPr lang="ja-JP" altLang="en-US" smtClean="0"/>
              <a:t>生成された統計情報の一覧が表示されるウィンドウ</a:t>
            </a:r>
            <a:endParaRPr lang="en-US" altLang="ja-JP" smtClean="0"/>
          </a:p>
          <a:p>
            <a:pPr lvl="1"/>
            <a:r>
              <a:rPr lang="ja-JP" altLang="en-US" smtClean="0"/>
              <a:t>表示される名前は、</a:t>
            </a:r>
            <a:r>
              <a:rPr lang="ja-JP" altLang="en-US" smtClean="0">
                <a:hlinkClick r:id="rId3" action="ppaction://hlinksldjump"/>
              </a:rPr>
              <a:t>統計情報生成ルールの</a:t>
            </a:r>
            <a:r>
              <a:rPr lang="en-US" altLang="ja-JP" smtClean="0">
                <a:hlinkClick r:id="rId3" action="ppaction://hlinksldjump"/>
              </a:rPr>
              <a:t>Setting</a:t>
            </a:r>
            <a:r>
              <a:rPr lang="ja-JP" altLang="en-US" smtClean="0"/>
              <a:t>にある</a:t>
            </a:r>
            <a:r>
              <a:rPr lang="en-US" altLang="ja-JP" smtClean="0"/>
              <a:t>Title</a:t>
            </a:r>
            <a:r>
              <a:rPr lang="ja-JP" altLang="en-US" smtClean="0"/>
              <a:t>で設定したものです。</a:t>
            </a:r>
            <a:r>
              <a:rPr lang="en-US" altLang="ja-JP" smtClean="0"/>
              <a:t>Title</a:t>
            </a:r>
            <a:r>
              <a:rPr lang="ja-JP" altLang="en-US" smtClean="0"/>
              <a:t>の設定を省略した場合、</a:t>
            </a:r>
            <a:r>
              <a:rPr lang="ja-JP" altLang="en-US" smtClean="0">
                <a:hlinkClick r:id="rId4" action="ppaction://hlinksldjump"/>
              </a:rPr>
              <a:t>統計情報生成ルール名</a:t>
            </a:r>
            <a:r>
              <a:rPr lang="ja-JP" altLang="en-US" smtClean="0"/>
              <a:t>が表示されます。</a:t>
            </a:r>
            <a:endParaRPr lang="en-US" altLang="ja-JP" smtClean="0"/>
          </a:p>
          <a:p>
            <a:pPr lvl="1"/>
            <a:r>
              <a:rPr lang="ja-JP" altLang="en-US" smtClean="0"/>
              <a:t>エラーなどで生成できなかった統計情報は表示されません</a:t>
            </a:r>
            <a:endParaRPr lang="en-US" altLang="ja-JP" smtClean="0"/>
          </a:p>
          <a:p>
            <a:r>
              <a:rPr lang="ja-JP" altLang="en-US" smtClean="0"/>
              <a:t>利用方法</a:t>
            </a:r>
            <a:endParaRPr lang="en-US" altLang="ja-JP" smtClean="0"/>
          </a:p>
          <a:p>
            <a:pPr lvl="1"/>
            <a:r>
              <a:rPr lang="ja-JP" altLang="en-US" smtClean="0"/>
              <a:t>名前の横にあるチェックボックスをチェックすると、その統計情報をグラフ表示した統計情報ビューアが出現します</a:t>
            </a:r>
            <a:endParaRPr lang="en-US" altLang="ja-JP" smtClean="0"/>
          </a:p>
          <a:p>
            <a:pPr lvl="1"/>
            <a:r>
              <a:rPr lang="ja-JP" altLang="en-US" smtClean="0"/>
              <a:t>逆に、チェックを外すとその統計情報ビューアは非表示になります</a:t>
            </a:r>
            <a:endParaRPr lang="en-US" altLang="ja-JP" smtClean="0"/>
          </a:p>
          <a:p>
            <a:pPr lvl="1"/>
            <a:r>
              <a:rPr lang="en-US" altLang="ja-JP" smtClean="0"/>
              <a:t>TLV</a:t>
            </a:r>
            <a:r>
              <a:rPr lang="ja-JP" altLang="en-US" smtClean="0"/>
              <a:t>本体にドッキングできます</a:t>
            </a:r>
            <a:endParaRPr lang="en-US" altLang="ja-JP" smtClean="0"/>
          </a:p>
          <a:p>
            <a:pPr lvl="2"/>
            <a:r>
              <a:rPr lang="ja-JP" altLang="en-US" smtClean="0"/>
              <a:t>リソースエクスプローラ等と同様</a:t>
            </a:r>
            <a:endParaRPr lang="en-US" altLang="ja-JP" smtClean="0"/>
          </a:p>
          <a:p>
            <a:pPr lvl="2"/>
            <a:r>
              <a:rPr lang="ja-JP" altLang="en-US" smtClean="0"/>
              <a:t>このウィンドウの表示</a:t>
            </a:r>
            <a:r>
              <a:rPr lang="en-US" altLang="ja-JP" smtClean="0"/>
              <a:t>/</a:t>
            </a:r>
            <a:r>
              <a:rPr lang="ja-JP" altLang="en-US" smtClean="0"/>
              <a:t>非表示に関しても</a:t>
            </a:r>
            <a:r>
              <a:rPr lang="en-US" altLang="ja-JP" smtClean="0"/>
              <a:t/>
            </a:r>
            <a:br>
              <a:rPr lang="en-US" altLang="ja-JP" smtClean="0"/>
            </a:br>
            <a:r>
              <a:rPr lang="ja-JP" altLang="en-US" smtClean="0"/>
              <a:t>他のドッキング可能なウィンドウと同じです</a:t>
            </a:r>
            <a:endParaRPr lang="en-US" altLang="ja-JP" smtClean="0"/>
          </a:p>
        </p:txBody>
      </p:sp>
      <p:pic>
        <p:nvPicPr>
          <p:cNvPr id="11268" name="Picture 3" descr="F:\My Documents\My Dropbox\ojl-private\静動情報表示\統計情報表示\画像\ディスパッチ回数選択.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325" y="4483100"/>
            <a:ext cx="2376488"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角丸四角形吹き出し 4"/>
          <p:cNvSpPr>
            <a:spLocks noChangeArrowheads="1"/>
          </p:cNvSpPr>
          <p:nvPr/>
        </p:nvSpPr>
        <p:spPr bwMode="auto">
          <a:xfrm>
            <a:off x="6011863" y="5013325"/>
            <a:ext cx="2376487" cy="936625"/>
          </a:xfrm>
          <a:prstGeom prst="wedgeRoundRectCallout">
            <a:avLst>
              <a:gd name="adj1" fmla="val 18500"/>
              <a:gd name="adj2" fmla="val -73273"/>
              <a:gd name="adj3" fmla="val 16667"/>
            </a:avLst>
          </a:prstGeom>
          <a:solidFill>
            <a:schemeClr val="bg1"/>
          </a:solidFill>
          <a:ln w="9525" algn="ctr">
            <a:solidFill>
              <a:schemeClr val="accent1"/>
            </a:solidFill>
            <a:round/>
            <a:headEnd/>
            <a:tailEnd/>
          </a:ln>
        </p:spPr>
        <p:txBody>
          <a:bodyPr wrap="none" lIns="90000" tIns="46800" rIns="90000" bIns="46800"/>
          <a:lstStyle/>
          <a:p>
            <a:pPr>
              <a:lnSpc>
                <a:spcPct val="90000"/>
              </a:lnSpc>
              <a:spcBef>
                <a:spcPct val="20000"/>
              </a:spcBef>
            </a:pPr>
            <a:r>
              <a:rPr lang="en-US" altLang="ja-JP" sz="1600">
                <a:latin typeface="Times New Roman" pitchFamily="18" charset="0"/>
                <a:ea typeface="ＭＳ ゴシック" pitchFamily="49" charset="-128"/>
              </a:rPr>
              <a:t>Setting</a:t>
            </a:r>
            <a:r>
              <a:rPr lang="ja-JP" altLang="en-US" sz="1600">
                <a:latin typeface="Times New Roman" pitchFamily="18" charset="0"/>
                <a:ea typeface="ＭＳ ゴシック" pitchFamily="49" charset="-128"/>
              </a:rPr>
              <a:t>の</a:t>
            </a:r>
            <a:r>
              <a:rPr lang="en-US" altLang="ja-JP" sz="1600">
                <a:latin typeface="Times New Roman" pitchFamily="18" charset="0"/>
                <a:ea typeface="ＭＳ ゴシック" pitchFamily="49" charset="-128"/>
              </a:rPr>
              <a:t>Title</a:t>
            </a:r>
          </a:p>
          <a:p>
            <a:pPr>
              <a:lnSpc>
                <a:spcPct val="90000"/>
              </a:lnSpc>
              <a:spcBef>
                <a:spcPct val="20000"/>
              </a:spcBef>
            </a:pPr>
            <a:r>
              <a:rPr lang="ja-JP" altLang="en-US" sz="1600">
                <a:latin typeface="Times New Roman" pitchFamily="18" charset="0"/>
                <a:ea typeface="ＭＳ ゴシック" pitchFamily="49" charset="-128"/>
              </a:rPr>
              <a:t>または</a:t>
            </a:r>
            <a:endParaRPr lang="en-US" altLang="ja-JP" sz="1600">
              <a:latin typeface="Times New Roman" pitchFamily="18" charset="0"/>
              <a:ea typeface="ＭＳ ゴシック" pitchFamily="49" charset="-128"/>
            </a:endParaRPr>
          </a:p>
          <a:p>
            <a:pPr>
              <a:lnSpc>
                <a:spcPct val="90000"/>
              </a:lnSpc>
              <a:spcBef>
                <a:spcPct val="20000"/>
              </a:spcBef>
            </a:pPr>
            <a:r>
              <a:rPr lang="ja-JP" altLang="en-US" sz="1600">
                <a:latin typeface="Times New Roman" pitchFamily="18" charset="0"/>
                <a:ea typeface="ＭＳ ゴシック" pitchFamily="49" charset="-128"/>
              </a:rPr>
              <a:t>統計情報ルール名</a:t>
            </a:r>
          </a:p>
        </p:txBody>
      </p:sp>
      <p:sp>
        <p:nvSpPr>
          <p:cNvPr id="6" name="スライド番号プレースホルダ 5"/>
          <p:cNvSpPr>
            <a:spLocks noGrp="1"/>
          </p:cNvSpPr>
          <p:nvPr>
            <p:ph type="sldNum" sz="quarter" idx="10"/>
          </p:nvPr>
        </p:nvSpPr>
        <p:spPr/>
        <p:txBody>
          <a:bodyPr/>
          <a:lstStyle/>
          <a:p>
            <a:pPr>
              <a:defRPr/>
            </a:pPr>
            <a:fld id="{F2EB6B6E-9220-49CD-9D2D-1C080FCAE704}" type="slidenum">
              <a:rPr lang="ja-JP" altLang="en-US" smtClean="0"/>
              <a:pPr>
                <a:defRPr/>
              </a:pPr>
              <a:t>8</a:t>
            </a:fld>
            <a:endParaRPr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右矢印 17"/>
          <p:cNvSpPr/>
          <p:nvPr/>
        </p:nvSpPr>
        <p:spPr bwMode="auto">
          <a:xfrm rot="10800000">
            <a:off x="4211638" y="5229225"/>
            <a:ext cx="1368425" cy="484188"/>
          </a:xfrm>
          <a:prstGeom prst="rightArrow">
            <a:avLst/>
          </a:prstGeom>
          <a:solidFill>
            <a:schemeClr val="accent5">
              <a:lumMod val="60000"/>
              <a:lumOff val="40000"/>
            </a:schemeClr>
          </a:solidFill>
          <a:ln w="9525" cap="flat" cmpd="sng" algn="ctr">
            <a:solidFill>
              <a:schemeClr val="accent1"/>
            </a:solidFill>
            <a:prstDash val="solid"/>
            <a:round/>
            <a:headEnd type="none" w="med" len="med"/>
            <a:tailEnd type="triangle" w="med" len="med"/>
          </a:ln>
          <a:effectLst/>
        </p:spPr>
        <p:txBody>
          <a:bodyPr wrap="none" lIns="90000" tIns="46800" rIns="90000" bIns="46800" anchor="ctr" anchorCtr="1"/>
          <a:lstStyle/>
          <a:p>
            <a:pPr>
              <a:lnSpc>
                <a:spcPct val="90000"/>
              </a:lnSpc>
              <a:spcBef>
                <a:spcPct val="20000"/>
              </a:spcBef>
              <a:defRPr/>
            </a:pPr>
            <a:endParaRPr lang="ja-JP" altLang="en-US" sz="2000" dirty="0">
              <a:latin typeface="Times New Roman" pitchFamily="18" charset="0"/>
              <a:ea typeface="ＭＳ ゴシック" pitchFamily="49" charset="-128"/>
            </a:endParaRPr>
          </a:p>
        </p:txBody>
      </p:sp>
      <p:sp>
        <p:nvSpPr>
          <p:cNvPr id="12291" name="タイトル 1"/>
          <p:cNvSpPr>
            <a:spLocks noGrp="1"/>
          </p:cNvSpPr>
          <p:nvPr>
            <p:ph type="title"/>
          </p:nvPr>
        </p:nvSpPr>
        <p:spPr/>
        <p:txBody>
          <a:bodyPr/>
          <a:lstStyle/>
          <a:p>
            <a:pPr eaLnBrk="1" hangingPunct="1"/>
            <a:r>
              <a:rPr lang="ja-JP" altLang="en-US" smtClean="0"/>
              <a:t>統計情報エクスプローラの表示</a:t>
            </a:r>
            <a:r>
              <a:rPr lang="en-US" altLang="ja-JP" smtClean="0"/>
              <a:t>/</a:t>
            </a:r>
            <a:r>
              <a:rPr lang="ja-JP" altLang="en-US" smtClean="0"/>
              <a:t>非表示</a:t>
            </a:r>
          </a:p>
        </p:txBody>
      </p:sp>
      <p:pic>
        <p:nvPicPr>
          <p:cNvPr id="12292" name="Picture 5" descr="F:\My Documents\My Dropbox\ojl-private\静動情報表示\統計情報表示\画像\tl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836613"/>
            <a:ext cx="517683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6" descr="F:\My Documents\My Dropbox\ojl-private\静動情報表示\統計情報表示\画像\エクスプローラ.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573463"/>
            <a:ext cx="2844800"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右矢印 11"/>
          <p:cNvSpPr/>
          <p:nvPr/>
        </p:nvSpPr>
        <p:spPr bwMode="auto">
          <a:xfrm>
            <a:off x="4284663" y="4724400"/>
            <a:ext cx="1366837" cy="485775"/>
          </a:xfrm>
          <a:prstGeom prst="rightArrow">
            <a:avLst/>
          </a:prstGeom>
          <a:solidFill>
            <a:schemeClr val="accent5">
              <a:lumMod val="60000"/>
              <a:lumOff val="40000"/>
            </a:schemeClr>
          </a:solidFill>
          <a:ln w="9525" cap="flat" cmpd="sng" algn="ctr">
            <a:solidFill>
              <a:schemeClr val="accent1"/>
            </a:solidFill>
            <a:prstDash val="solid"/>
            <a:round/>
            <a:headEnd type="none" w="med" len="med"/>
            <a:tailEnd type="triangle" w="med" len="med"/>
          </a:ln>
          <a:effectLst/>
        </p:spPr>
        <p:txBody>
          <a:bodyPr wrap="none" lIns="90000" tIns="46800" rIns="90000" bIns="46800" anchor="ctr" anchorCtr="1"/>
          <a:lstStyle/>
          <a:p>
            <a:pPr>
              <a:lnSpc>
                <a:spcPct val="90000"/>
              </a:lnSpc>
              <a:spcBef>
                <a:spcPct val="20000"/>
              </a:spcBef>
              <a:defRPr/>
            </a:pPr>
            <a:endParaRPr lang="ja-JP" altLang="en-US" sz="2000" dirty="0">
              <a:latin typeface="Times New Roman" pitchFamily="18" charset="0"/>
              <a:ea typeface="ＭＳ ゴシック" pitchFamily="49" charset="-128"/>
            </a:endParaRPr>
          </a:p>
        </p:txBody>
      </p:sp>
      <p:sp>
        <p:nvSpPr>
          <p:cNvPr id="12295" name="円/楕円 12"/>
          <p:cNvSpPr>
            <a:spLocks noChangeArrowheads="1"/>
          </p:cNvSpPr>
          <p:nvPr/>
        </p:nvSpPr>
        <p:spPr bwMode="auto">
          <a:xfrm>
            <a:off x="6227763" y="4724400"/>
            <a:ext cx="1657350" cy="1008063"/>
          </a:xfrm>
          <a:prstGeom prst="ellipse">
            <a:avLst/>
          </a:prstGeom>
          <a:solidFill>
            <a:schemeClr val="bg1"/>
          </a:solidFill>
          <a:ln w="9525" algn="ctr">
            <a:solidFill>
              <a:schemeClr val="tx1"/>
            </a:solidFill>
            <a:round/>
            <a:headEnd/>
            <a:tailEnd type="triangle" w="med" len="med"/>
          </a:ln>
        </p:spPr>
        <p:txBody>
          <a:bodyPr wrap="none" lIns="90000" tIns="46800" rIns="90000" bIns="46800" anchor="ctr" anchorCtr="1"/>
          <a:lstStyle/>
          <a:p>
            <a:pPr>
              <a:lnSpc>
                <a:spcPct val="90000"/>
              </a:lnSpc>
              <a:spcBef>
                <a:spcPct val="20000"/>
              </a:spcBef>
            </a:pPr>
            <a:r>
              <a:rPr lang="ja-JP" altLang="en-US" sz="2000">
                <a:latin typeface="Times New Roman" pitchFamily="18" charset="0"/>
                <a:ea typeface="ＭＳ ゴシック" pitchFamily="49" charset="-128"/>
              </a:rPr>
              <a:t>非表示</a:t>
            </a:r>
          </a:p>
        </p:txBody>
      </p:sp>
      <p:sp>
        <p:nvSpPr>
          <p:cNvPr id="12296" name="円/楕円 13"/>
          <p:cNvSpPr>
            <a:spLocks noChangeArrowheads="1"/>
          </p:cNvSpPr>
          <p:nvPr/>
        </p:nvSpPr>
        <p:spPr bwMode="auto">
          <a:xfrm>
            <a:off x="1187450" y="5013325"/>
            <a:ext cx="1655763" cy="1008063"/>
          </a:xfrm>
          <a:prstGeom prst="ellipse">
            <a:avLst/>
          </a:prstGeom>
          <a:solidFill>
            <a:schemeClr val="bg1"/>
          </a:solidFill>
          <a:ln w="9525" algn="ctr">
            <a:solidFill>
              <a:schemeClr val="tx1"/>
            </a:solidFill>
            <a:round/>
            <a:headEnd/>
            <a:tailEnd type="triangle" w="med" len="med"/>
          </a:ln>
        </p:spPr>
        <p:txBody>
          <a:bodyPr wrap="none" lIns="90000" tIns="46800" rIns="90000" bIns="46800" anchor="ctr" anchorCtr="1"/>
          <a:lstStyle/>
          <a:p>
            <a:pPr algn="ctr">
              <a:lnSpc>
                <a:spcPct val="90000"/>
              </a:lnSpc>
              <a:spcBef>
                <a:spcPct val="20000"/>
              </a:spcBef>
            </a:pPr>
            <a:r>
              <a:rPr lang="ja-JP" altLang="en-US" sz="2000">
                <a:latin typeface="Times New Roman" pitchFamily="18" charset="0"/>
                <a:ea typeface="ＭＳ ゴシック" pitchFamily="49" charset="-128"/>
              </a:rPr>
              <a:t>表示</a:t>
            </a:r>
            <a:endParaRPr lang="en-US" altLang="ja-JP" sz="2000">
              <a:latin typeface="Times New Roman" pitchFamily="18" charset="0"/>
              <a:ea typeface="ＭＳ ゴシック" pitchFamily="49" charset="-128"/>
            </a:endParaRPr>
          </a:p>
          <a:p>
            <a:pPr algn="ctr">
              <a:lnSpc>
                <a:spcPct val="90000"/>
              </a:lnSpc>
              <a:spcBef>
                <a:spcPct val="20000"/>
              </a:spcBef>
            </a:pPr>
            <a:r>
              <a:rPr lang="ja-JP" altLang="en-US" sz="2000">
                <a:latin typeface="Times New Roman" pitchFamily="18" charset="0"/>
                <a:ea typeface="ＭＳ ゴシック" pitchFamily="49" charset="-128"/>
              </a:rPr>
              <a:t>（初期値）</a:t>
            </a:r>
          </a:p>
        </p:txBody>
      </p:sp>
      <p:sp>
        <p:nvSpPr>
          <p:cNvPr id="12297" name="角丸四角形吹き出し 15"/>
          <p:cNvSpPr>
            <a:spLocks noChangeArrowheads="1"/>
          </p:cNvSpPr>
          <p:nvPr/>
        </p:nvSpPr>
        <p:spPr bwMode="auto">
          <a:xfrm>
            <a:off x="3492500" y="5732463"/>
            <a:ext cx="3563938" cy="973137"/>
          </a:xfrm>
          <a:prstGeom prst="wedgeRoundRectCallout">
            <a:avLst>
              <a:gd name="adj1" fmla="val -5426"/>
              <a:gd name="adj2" fmla="val -69787"/>
              <a:gd name="adj3" fmla="val 16667"/>
            </a:avLst>
          </a:prstGeom>
          <a:solidFill>
            <a:schemeClr val="bg1"/>
          </a:solidFill>
          <a:ln w="9525" algn="ctr">
            <a:solidFill>
              <a:schemeClr val="accent1"/>
            </a:solidFill>
            <a:round/>
            <a:headEnd/>
            <a:tailEnd type="triangle" w="med" len="med"/>
          </a:ln>
        </p:spPr>
        <p:txBody>
          <a:bodyPr wrap="none" lIns="90000" tIns="46800" rIns="90000" bIns="46800" anchor="ctr" anchorCtr="1"/>
          <a:lstStyle/>
          <a:p>
            <a:r>
              <a:rPr lang="ja-JP" altLang="en-US" b="1"/>
              <a:t>・</a:t>
            </a:r>
            <a:r>
              <a:rPr lang="en-US" altLang="ja-JP" b="1"/>
              <a:t>[</a:t>
            </a:r>
            <a:r>
              <a:rPr lang="ja-JP" altLang="en-US" b="1"/>
              <a:t>表示</a:t>
            </a:r>
            <a:r>
              <a:rPr lang="en-US" altLang="ja-JP" b="1"/>
              <a:t>]</a:t>
            </a:r>
            <a:r>
              <a:rPr lang="ja-JP" altLang="en-US"/>
              <a:t>の</a:t>
            </a:r>
            <a:r>
              <a:rPr lang="en-US" altLang="ja-JP" b="1"/>
              <a:t>[</a:t>
            </a:r>
            <a:r>
              <a:rPr lang="ja-JP" altLang="en-US" b="1"/>
              <a:t>統計情報エクスプローラ</a:t>
            </a:r>
            <a:r>
              <a:rPr lang="en-US" altLang="ja-JP" b="1"/>
              <a:t>]</a:t>
            </a:r>
          </a:p>
          <a:p>
            <a:r>
              <a:rPr lang="ja-JP" altLang="en-US"/>
              <a:t>にチェックを入れる</a:t>
            </a:r>
            <a:endParaRPr lang="en-US" altLang="ja-JP"/>
          </a:p>
          <a:p>
            <a:r>
              <a:rPr lang="ja-JP" altLang="en-US"/>
              <a:t>・</a:t>
            </a:r>
            <a:r>
              <a:rPr lang="en-US" altLang="ja-JP" b="1"/>
              <a:t>[</a:t>
            </a:r>
            <a:r>
              <a:rPr lang="ja-JP" altLang="en-US" b="1"/>
              <a:t>表示</a:t>
            </a:r>
            <a:r>
              <a:rPr lang="en-US" altLang="ja-JP" b="1"/>
              <a:t>]</a:t>
            </a:r>
            <a:r>
              <a:rPr lang="ja-JP" altLang="en-US"/>
              <a:t>の</a:t>
            </a:r>
            <a:r>
              <a:rPr lang="en-US" altLang="ja-JP" b="1">
                <a:latin typeface="Times New Roman" pitchFamily="18" charset="0"/>
                <a:ea typeface="ＭＳ ゴシック" pitchFamily="49" charset="-128"/>
              </a:rPr>
              <a:t>[</a:t>
            </a:r>
            <a:r>
              <a:rPr lang="ja-JP" altLang="en-US" b="1">
                <a:latin typeface="Times New Roman" pitchFamily="18" charset="0"/>
                <a:ea typeface="ＭＳ ゴシック" pitchFamily="49" charset="-128"/>
              </a:rPr>
              <a:t>全てを表示</a:t>
            </a:r>
            <a:r>
              <a:rPr lang="en-US" altLang="ja-JP" b="1">
                <a:latin typeface="Times New Roman" pitchFamily="18" charset="0"/>
                <a:ea typeface="ＭＳ ゴシック" pitchFamily="49" charset="-128"/>
              </a:rPr>
              <a:t>]</a:t>
            </a:r>
            <a:r>
              <a:rPr lang="ja-JP" altLang="en-US">
                <a:latin typeface="Times New Roman" pitchFamily="18" charset="0"/>
                <a:ea typeface="ＭＳ ゴシック" pitchFamily="49" charset="-128"/>
              </a:rPr>
              <a:t>を押す</a:t>
            </a:r>
          </a:p>
        </p:txBody>
      </p:sp>
      <p:sp>
        <p:nvSpPr>
          <p:cNvPr id="12298" name="角丸四角形吹き出し 16"/>
          <p:cNvSpPr>
            <a:spLocks noChangeArrowheads="1"/>
          </p:cNvSpPr>
          <p:nvPr/>
        </p:nvSpPr>
        <p:spPr bwMode="auto">
          <a:xfrm>
            <a:off x="3708400" y="3500438"/>
            <a:ext cx="5256213" cy="1008062"/>
          </a:xfrm>
          <a:prstGeom prst="wedgeRoundRectCallout">
            <a:avLst>
              <a:gd name="adj1" fmla="val -31477"/>
              <a:gd name="adj2" fmla="val 99639"/>
              <a:gd name="adj3" fmla="val 16667"/>
            </a:avLst>
          </a:prstGeom>
          <a:solidFill>
            <a:schemeClr val="bg1"/>
          </a:solidFill>
          <a:ln w="9525" algn="ctr">
            <a:solidFill>
              <a:schemeClr val="accent1"/>
            </a:solidFill>
            <a:round/>
            <a:headEnd/>
            <a:tailEnd type="triangle" w="med" len="med"/>
          </a:ln>
        </p:spPr>
        <p:txBody>
          <a:bodyPr wrap="none" lIns="90000" tIns="46800" rIns="90000" bIns="46800" anchor="ctr" anchorCtr="1"/>
          <a:lstStyle/>
          <a:p>
            <a:r>
              <a:rPr lang="ja-JP" altLang="en-US"/>
              <a:t>・</a:t>
            </a:r>
            <a:r>
              <a:rPr lang="en-US" altLang="ja-JP" b="1"/>
              <a:t>[</a:t>
            </a:r>
            <a:r>
              <a:rPr lang="ja-JP" altLang="en-US" b="1"/>
              <a:t>表示</a:t>
            </a:r>
            <a:r>
              <a:rPr lang="en-US" altLang="ja-JP" b="1"/>
              <a:t>]</a:t>
            </a:r>
            <a:r>
              <a:rPr lang="ja-JP" altLang="en-US"/>
              <a:t>の</a:t>
            </a:r>
            <a:r>
              <a:rPr lang="en-US" altLang="ja-JP" b="1"/>
              <a:t>[</a:t>
            </a:r>
            <a:r>
              <a:rPr lang="ja-JP" altLang="en-US" b="1"/>
              <a:t>統計情報エクスプローラ</a:t>
            </a:r>
            <a:r>
              <a:rPr lang="en-US" altLang="ja-JP" b="1"/>
              <a:t>]</a:t>
            </a:r>
            <a:r>
              <a:rPr lang="ja-JP" altLang="en-US"/>
              <a:t>のチェックを外す</a:t>
            </a:r>
            <a:endParaRPr lang="en-US" altLang="ja-JP"/>
          </a:p>
          <a:p>
            <a:r>
              <a:rPr lang="ja-JP" altLang="en-US"/>
              <a:t>・統計情報エクスプローラの</a:t>
            </a:r>
            <a:r>
              <a:rPr lang="en-US" altLang="ja-JP"/>
              <a:t>[</a:t>
            </a:r>
            <a:r>
              <a:rPr lang="ja-JP" altLang="en-US"/>
              <a:t>閉じる</a:t>
            </a:r>
            <a:r>
              <a:rPr lang="en-US" altLang="ja-JP"/>
              <a:t>]</a:t>
            </a:r>
            <a:r>
              <a:rPr lang="ja-JP" altLang="en-US"/>
              <a:t>ボタンを押す</a:t>
            </a:r>
            <a:endParaRPr lang="en-US" altLang="ja-JP"/>
          </a:p>
          <a:p>
            <a:r>
              <a:rPr lang="ja-JP" altLang="en-US"/>
              <a:t>・</a:t>
            </a:r>
            <a:r>
              <a:rPr lang="en-US" altLang="ja-JP" b="1"/>
              <a:t>[</a:t>
            </a:r>
            <a:r>
              <a:rPr lang="ja-JP" altLang="en-US" b="1"/>
              <a:t>表示</a:t>
            </a:r>
            <a:r>
              <a:rPr lang="en-US" altLang="ja-JP" b="1"/>
              <a:t>]</a:t>
            </a:r>
            <a:r>
              <a:rPr lang="ja-JP" altLang="en-US"/>
              <a:t>の</a:t>
            </a:r>
            <a:r>
              <a:rPr lang="en-US" altLang="ja-JP" b="1"/>
              <a:t>[</a:t>
            </a:r>
            <a:r>
              <a:rPr lang="ja-JP" altLang="en-US" b="1"/>
              <a:t>全てを非表示</a:t>
            </a:r>
            <a:r>
              <a:rPr lang="en-US" altLang="ja-JP" b="1"/>
              <a:t>]</a:t>
            </a:r>
            <a:r>
              <a:rPr lang="ja-JP" altLang="en-US"/>
              <a:t>を押す</a:t>
            </a:r>
          </a:p>
        </p:txBody>
      </p:sp>
      <p:sp>
        <p:nvSpPr>
          <p:cNvPr id="20" name="四角形吹き出し 19"/>
          <p:cNvSpPr/>
          <p:nvPr/>
        </p:nvSpPr>
        <p:spPr bwMode="auto">
          <a:xfrm>
            <a:off x="3924300" y="3573463"/>
            <a:ext cx="3384550" cy="287337"/>
          </a:xfrm>
          <a:prstGeom prst="wedgeRectCallout">
            <a:avLst>
              <a:gd name="adj1" fmla="val -44909"/>
              <a:gd name="adj2" fmla="val -119807"/>
            </a:avLst>
          </a:prstGeom>
          <a:noFill/>
          <a:ln w="28575" cap="flat" cmpd="sng" algn="ctr">
            <a:solidFill>
              <a:schemeClr val="accent6"/>
            </a:solidFill>
            <a:prstDash val="solid"/>
            <a:round/>
            <a:headEnd type="none" w="med" len="med"/>
            <a:tailEnd type="none" w="med" len="med"/>
          </a:ln>
          <a:effectLst/>
        </p:spPr>
        <p:txBody>
          <a:bodyPr wrap="none" lIns="90000" tIns="46800" rIns="90000" bIns="46800" anchor="ctr" anchorCtr="1"/>
          <a:lstStyle/>
          <a:p>
            <a:pPr>
              <a:lnSpc>
                <a:spcPct val="90000"/>
              </a:lnSpc>
              <a:spcBef>
                <a:spcPct val="20000"/>
              </a:spcBef>
              <a:defRPr/>
            </a:pPr>
            <a:endParaRPr lang="ja-JP" altLang="en-US" sz="2000" dirty="0">
              <a:latin typeface="Times New Roman" pitchFamily="18" charset="0"/>
              <a:ea typeface="ＭＳ ゴシック" pitchFamily="49" charset="-128"/>
            </a:endParaRPr>
          </a:p>
        </p:txBody>
      </p:sp>
      <p:sp>
        <p:nvSpPr>
          <p:cNvPr id="13" name="スライド番号プレースホルダ 12"/>
          <p:cNvSpPr>
            <a:spLocks noGrp="1"/>
          </p:cNvSpPr>
          <p:nvPr>
            <p:ph type="sldNum" sz="quarter" idx="10"/>
          </p:nvPr>
        </p:nvSpPr>
        <p:spPr/>
        <p:txBody>
          <a:bodyPr/>
          <a:lstStyle/>
          <a:p>
            <a:pPr>
              <a:defRPr/>
            </a:pPr>
            <a:fld id="{8C9318D1-CBF4-473E-9186-A31496173651}" type="slidenum">
              <a:rPr lang="ja-JP" altLang="en-US" smtClean="0"/>
              <a:pPr>
                <a:defRPr/>
              </a:pPr>
              <a:t>9</a:t>
            </a:fld>
            <a:endParaRPr lang="ja-JP" altLang="en-US"/>
          </a:p>
        </p:txBody>
      </p:sp>
    </p:spTree>
  </p:cSld>
  <p:clrMapOvr>
    <a:masterClrMapping/>
  </p:clrMapOvr>
</p:sld>
</file>

<file path=ppt/theme/theme1.xml><?xml version="1.0" encoding="utf-8"?>
<a:theme xmlns:a="http://schemas.openxmlformats.org/drawingml/2006/main" name="NCES">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NCES">
      <a:majorFont>
        <a:latin typeface="MeiryoKe_PGothic"/>
        <a:ea typeface="MeiryoKe_PGothic"/>
        <a:cs typeface=""/>
      </a:majorFont>
      <a:minorFont>
        <a:latin typeface="MeiryoKe_PGothic"/>
        <a:ea typeface="MeiryoKe_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none" lIns="90000" tIns="46800" rIns="90000" bIns="46800" numCol="1" rtlCol="0" anchor="t" anchorCtr="0" compatLnSpc="1">
        <a:prstTxWarp prst="textNoShape">
          <a:avLst/>
        </a:prstTxWarp>
        <a:no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objectDefaults>
  <a:extraClrSchemeLst>
    <a:extraClrScheme>
      <a:clrScheme name="NC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C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C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C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C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C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C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NCES</Template>
  <TotalTime>12010</TotalTime>
  <Words>3084</Words>
  <Application>Microsoft Office PowerPoint</Application>
  <PresentationFormat>画面に合わせる (4:3)</PresentationFormat>
  <Paragraphs>641</Paragraphs>
  <Slides>46</Slides>
  <Notes>9</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46</vt:i4>
      </vt:variant>
    </vt:vector>
  </HeadingPairs>
  <TitlesOfParts>
    <vt:vector size="48" baseType="lpstr">
      <vt:lpstr>NCES</vt:lpstr>
      <vt:lpstr>Image</vt:lpstr>
      <vt:lpstr>TLV 統計情報表示機能マニュアル</vt:lpstr>
      <vt:lpstr>目次　（下線付き青文字はクリックすると関連ページに飛びます）</vt:lpstr>
      <vt:lpstr>概要</vt:lpstr>
      <vt:lpstr>ファイル構成</vt:lpstr>
      <vt:lpstr>統計情報生成ルールとは？</vt:lpstr>
      <vt:lpstr>統計情報ファイルとは？</vt:lpstr>
      <vt:lpstr>関連ウィンドウ</vt:lpstr>
      <vt:lpstr>統計情報エクスプローラ</vt:lpstr>
      <vt:lpstr>統計情報エクスプローラの表示/非表示</vt:lpstr>
      <vt:lpstr>統計情報ビューア</vt:lpstr>
      <vt:lpstr>統計情報ビューアの表示/非表示</vt:lpstr>
      <vt:lpstr>利用方法</vt:lpstr>
      <vt:lpstr>利用の流れ</vt:lpstr>
      <vt:lpstr>利用の流れ　実例</vt:lpstr>
      <vt:lpstr>１．リソースファイル (.res) に適用する統計情報生成ルールを指定します</vt:lpstr>
      <vt:lpstr>２．トレースログ (.log) とリソースファイルをTLVに入力します</vt:lpstr>
      <vt:lpstr>３．統計情報エクスプローラに表示された一覧から 　　見たい統計情報にチェックを入れます</vt:lpstr>
      <vt:lpstr>４．統計情報を保存したい場合、tlvファイルを保存してください</vt:lpstr>
      <vt:lpstr>生成モード説明</vt:lpstr>
      <vt:lpstr>データ読み取りモード</vt:lpstr>
      <vt:lpstr>データ読み取りモード</vt:lpstr>
      <vt:lpstr>基本解析モード</vt:lpstr>
      <vt:lpstr>基本解析モード</vt:lpstr>
      <vt:lpstr>基本解析モード</vt:lpstr>
      <vt:lpstr>基本解析モード</vt:lpstr>
      <vt:lpstr>スクリプト拡張モード</vt:lpstr>
      <vt:lpstr>スクリプト拡張モード</vt:lpstr>
      <vt:lpstr>スクリプト拡張モード</vt:lpstr>
      <vt:lpstr>スクリプト拡張モード</vt:lpstr>
      <vt:lpstr>統計情報ファイル入力モード</vt:lpstr>
      <vt:lpstr>統計情報ファイル入力モード</vt:lpstr>
      <vt:lpstr>ファイルフォーマット</vt:lpstr>
      <vt:lpstr>本機能が扱う全ファイルフォーマット共通注意事項</vt:lpstr>
      <vt:lpstr>統計情報生成ルールファイルフォーマット</vt:lpstr>
      <vt:lpstr>Settingのフォーマット(グラフ設定)</vt:lpstr>
      <vt:lpstr>グラフ設定と統計情報ビューアの対応</vt:lpstr>
      <vt:lpstr>円グラフについて</vt:lpstr>
      <vt:lpstr>ヒストグラムについて</vt:lpstr>
      <vt:lpstr>RegexpRuleのフォーマット</vt:lpstr>
      <vt:lpstr>BasicRuleのフォーマット</vt:lpstr>
      <vt:lpstr>BasicRuleのフォーマット　When,From,To</vt:lpstr>
      <vt:lpstr>ScriptExtensionのフォーマット</vt:lpstr>
      <vt:lpstr>InputRuleのフォーマット</vt:lpstr>
      <vt:lpstr>グラフ設定の優先順位</vt:lpstr>
      <vt:lpstr>統計情報ファイルのフォーマット</vt:lpstr>
      <vt:lpstr>サンプルファイルの説明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TLV 統計情報表示機能マニュアル</dc:title>
  <dc:creator>大輔</dc:creator>
  <cp:lastModifiedBy>r-miwa</cp:lastModifiedBy>
  <cp:revision>458</cp:revision>
  <cp:lastPrinted>2012-02-21T11:10:29Z</cp:lastPrinted>
  <dcterms:created xsi:type="dcterms:W3CDTF">2010-12-01T21:41:56Z</dcterms:created>
  <dcterms:modified xsi:type="dcterms:W3CDTF">2012-02-22T06:08:37Z</dcterms:modified>
</cp:coreProperties>
</file>