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545C-2A1F-4A7D-9F18-5EB7AF8DBD78}" type="datetimeFigureOut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69F5-4A09-4A96-9E70-3AB84FC156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37A-A7BF-4960-B233-1F7C5F39E37B}" type="datetimeFigureOut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CE21-550E-47E0-940B-7B5295AC8B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F7FC-4522-4EF1-A2AD-0330D1E36FF4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BF20F69-7E39-44E6-801E-110BBE34D657}" type="datetime1">
              <a:rPr lang="ja-JP" altLang="en-US" smtClean="0"/>
              <a:pPr/>
              <a:t>2009/2/10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22F-667C-42D5-A4B9-1B4AAB32BECC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F158-522E-4A0D-B7CC-7DB595F3FAA9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9F3-BAB8-4179-A684-25636C26C7A2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CPU</a:t>
            </a:r>
            <a:r>
              <a:rPr lang="ja-JP" altLang="en-US" dirty="0" smtClean="0"/>
              <a:t>ごとのタスク表示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09/2/9</a:t>
            </a:r>
            <a:endParaRPr lang="en-US" altLang="ja-JP" dirty="0" smtClean="0"/>
          </a:p>
          <a:p>
            <a:r>
              <a:rPr lang="ja-JP" altLang="en-US" dirty="0" smtClean="0"/>
              <a:t>柳澤大祐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2910" y="642918"/>
            <a:ext cx="251863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 smtClean="0"/>
              <a:t>コンフィギュレーション</a:t>
            </a:r>
            <a:endParaRPr kumimoji="1" lang="en-US" altLang="ja-JP" sz="2000" dirty="0" smtClean="0"/>
          </a:p>
          <a:p>
            <a:pPr algn="ctr"/>
            <a:r>
              <a:rPr lang="ja-JP" altLang="en-US" sz="2000" dirty="0" smtClean="0"/>
              <a:t>ファイル</a:t>
            </a:r>
            <a:r>
              <a:rPr lang="en-US" altLang="ja-JP" sz="2000" dirty="0" smtClean="0"/>
              <a:t>(.</a:t>
            </a:r>
            <a:r>
              <a:rPr lang="en-US" altLang="ja-JP" sz="2000" dirty="0" err="1" smtClean="0"/>
              <a:t>cfg</a:t>
            </a:r>
            <a:r>
              <a:rPr lang="en-US" altLang="ja-JP" sz="2000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97815" y="642918"/>
            <a:ext cx="149111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ja-JP" altLang="en-US" sz="2000" dirty="0" smtClean="0"/>
              <a:t>テンプレート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ファイル</a:t>
            </a:r>
            <a:r>
              <a:rPr lang="en-US" altLang="ja-JP" sz="2000" dirty="0" smtClean="0"/>
              <a:t>(.</a:t>
            </a:r>
            <a:r>
              <a:rPr lang="en-US" altLang="ja-JP" sz="2000" dirty="0" err="1" smtClean="0"/>
              <a:t>tf</a:t>
            </a:r>
            <a:r>
              <a:rPr lang="en-US" altLang="ja-JP" sz="2000" dirty="0" smtClean="0"/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43504" y="642918"/>
            <a:ext cx="2107501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2000" dirty="0" smtClean="0"/>
              <a:t>TLV</a:t>
            </a:r>
            <a:r>
              <a:rPr lang="ja-JP" altLang="en-US" sz="2000" dirty="0" smtClean="0"/>
              <a:t>用テンプレート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ファイル</a:t>
            </a:r>
            <a:r>
              <a:rPr lang="en-US" altLang="ja-JP" sz="2000" dirty="0" smtClean="0"/>
              <a:t>(.</a:t>
            </a:r>
            <a:r>
              <a:rPr lang="en-US" altLang="ja-JP" sz="2000" dirty="0" err="1" smtClean="0"/>
              <a:t>tf</a:t>
            </a:r>
            <a:r>
              <a:rPr lang="en-US" altLang="ja-JP" sz="2000" dirty="0" smtClean="0"/>
              <a:t>)</a:t>
            </a:r>
          </a:p>
        </p:txBody>
      </p:sp>
      <p:sp>
        <p:nvSpPr>
          <p:cNvPr id="9" name="円/楕円 8"/>
          <p:cNvSpPr/>
          <p:nvPr/>
        </p:nvSpPr>
        <p:spPr>
          <a:xfrm>
            <a:off x="2357422" y="2143116"/>
            <a:ext cx="3571900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コンフィギュレーション</a:t>
            </a:r>
            <a:endParaRPr kumimoji="1" lang="ja-JP" altLang="en-US" sz="2000" dirty="0"/>
          </a:p>
        </p:txBody>
      </p:sp>
      <p:cxnSp>
        <p:nvCxnSpPr>
          <p:cNvPr id="12" name="直線矢印コネクタ 11"/>
          <p:cNvCxnSpPr>
            <a:stCxn id="5" idx="2"/>
            <a:endCxn id="9" idx="1"/>
          </p:cNvCxnSpPr>
          <p:nvPr/>
        </p:nvCxnSpPr>
        <p:spPr>
          <a:xfrm rot="16200000" flipH="1">
            <a:off x="1953369" y="1299664"/>
            <a:ext cx="876007" cy="9782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9" idx="0"/>
          </p:cNvCxnSpPr>
          <p:nvPr/>
        </p:nvCxnSpPr>
        <p:spPr>
          <a:xfrm rot="5400000">
            <a:off x="3747216" y="1746960"/>
            <a:ext cx="7923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2"/>
            <a:endCxn id="9" idx="7"/>
          </p:cNvCxnSpPr>
          <p:nvPr/>
        </p:nvCxnSpPr>
        <p:spPr>
          <a:xfrm rot="5400000">
            <a:off x="5363739" y="1393294"/>
            <a:ext cx="876007" cy="7910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286116" y="3429000"/>
            <a:ext cx="175387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2000" dirty="0" smtClean="0"/>
              <a:t>RTOS</a:t>
            </a:r>
            <a:r>
              <a:rPr lang="ja-JP" altLang="en-US" sz="2000" dirty="0" smtClean="0"/>
              <a:t>用初期化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ファイル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cfg.c</a:t>
            </a:r>
            <a:r>
              <a:rPr lang="en-US" altLang="ja-JP" sz="2000" dirty="0" smtClean="0"/>
              <a:t>)</a:t>
            </a:r>
            <a:endParaRPr lang="en-US" altLang="ja-JP" sz="2000" dirty="0" smtClean="0"/>
          </a:p>
        </p:txBody>
      </p:sp>
      <p:cxnSp>
        <p:nvCxnSpPr>
          <p:cNvPr id="23" name="直線矢印コネクタ 22"/>
          <p:cNvCxnSpPr>
            <a:stCxn id="9" idx="4"/>
            <a:endCxn id="22" idx="0"/>
          </p:cNvCxnSpPr>
          <p:nvPr/>
        </p:nvCxnSpPr>
        <p:spPr>
          <a:xfrm rot="16200000" flipH="1">
            <a:off x="3796023" y="3061968"/>
            <a:ext cx="714380" cy="19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572132" y="3429000"/>
            <a:ext cx="1676293" cy="7078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2000" dirty="0" smtClean="0"/>
              <a:t>TLV</a:t>
            </a:r>
            <a:r>
              <a:rPr lang="ja-JP" altLang="en-US" sz="2000" dirty="0" smtClean="0"/>
              <a:t>用リソース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ファイル</a:t>
            </a:r>
            <a:endParaRPr lang="en-US" altLang="ja-JP" sz="2000" dirty="0" smtClean="0"/>
          </a:p>
        </p:txBody>
      </p:sp>
      <p:cxnSp>
        <p:nvCxnSpPr>
          <p:cNvPr id="30" name="図形 29"/>
          <p:cNvCxnSpPr>
            <a:stCxn id="9" idx="6"/>
            <a:endCxn id="28" idx="0"/>
          </p:cNvCxnSpPr>
          <p:nvPr/>
        </p:nvCxnSpPr>
        <p:spPr>
          <a:xfrm>
            <a:off x="5929322" y="2428868"/>
            <a:ext cx="480957" cy="100013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238</TotalTime>
  <Words>39</Words>
  <Application>Microsoft Office PowerPoint</Application>
  <PresentationFormat>画面に合わせる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simple</vt:lpstr>
      <vt:lpstr>CPUごとのタスク表示 図</vt:lpstr>
      <vt:lpstr>スライド 2</vt:lpstr>
      <vt:lpstr>スライド 3</vt:lpstr>
    </vt:vector>
  </TitlesOfParts>
  <Company>Nagoya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CPUごとのタスク表示 外部仕様書の下書き</dc:title>
  <dc:creator>YANAGISAWA Daisuke</dc:creator>
  <cp:lastModifiedBy>YANAGISAWA Daisuke</cp:lastModifiedBy>
  <cp:revision>27</cp:revision>
  <dcterms:created xsi:type="dcterms:W3CDTF">2009-02-03T00:01:56Z</dcterms:created>
  <dcterms:modified xsi:type="dcterms:W3CDTF">2009-02-09T22:22:12Z</dcterms:modified>
</cp:coreProperties>
</file>