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82" r:id="rId5"/>
    <p:sldId id="277" r:id="rId6"/>
    <p:sldId id="284" r:id="rId7"/>
    <p:sldId id="281" r:id="rId8"/>
    <p:sldId id="258" r:id="rId9"/>
    <p:sldId id="273" r:id="rId10"/>
    <p:sldId id="261" r:id="rId11"/>
    <p:sldId id="270" r:id="rId12"/>
    <p:sldId id="272" r:id="rId13"/>
    <p:sldId id="259" r:id="rId14"/>
    <p:sldId id="279" r:id="rId15"/>
    <p:sldId id="278" r:id="rId16"/>
    <p:sldId id="283" r:id="rId17"/>
    <p:sldId id="263" r:id="rId18"/>
    <p:sldId id="262" r:id="rId19"/>
    <p:sldId id="266" r:id="rId20"/>
    <p:sldId id="265" r:id="rId21"/>
    <p:sldId id="269" r:id="rId22"/>
    <p:sldId id="268" r:id="rId23"/>
    <p:sldId id="274" r:id="rId24"/>
    <p:sldId id="276" r:id="rId25"/>
    <p:sldId id="275" r:id="rId26"/>
    <p:sldId id="280" r:id="rId27"/>
    <p:sldId id="267" r:id="rId28"/>
    <p:sldId id="260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FFFF97"/>
    <a:srgbClr val="FFFF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ukai\&#12487;&#12473;&#12463;&#12488;&#12483;&#12503;\repository\ukai\OJL&#38306;&#36899;\&#26368;&#32066;&#22577;&#21578;&#26360;\report\content\fig\section3\Ticket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11722484689413838"/>
          <c:y val="2.0495448144548681E-2"/>
          <c:w val="0.60648862642169765"/>
          <c:h val="0.70142261184606336"/>
        </c:manualLayout>
      </c:layout>
      <c:lineChart>
        <c:grouping val="standard"/>
        <c:ser>
          <c:idx val="0"/>
          <c:order val="0"/>
          <c:tx>
            <c:strRef>
              <c:f>Sheet1!$A$7</c:f>
              <c:strCache>
                <c:ptCount val="1"/>
                <c:pt idx="0">
                  <c:v>累積数</c:v>
                </c:pt>
              </c:strCache>
            </c:strRef>
          </c:tx>
          <c:marker>
            <c:symbol val="none"/>
          </c:marker>
          <c:cat>
            <c:strRef>
              <c:f>Sheet1!$B$6:$J$6</c:f>
              <c:strCache>
                <c:ptCount val="9"/>
                <c:pt idx="0">
                  <c:v>2009年10月まで</c:v>
                </c:pt>
                <c:pt idx="1">
                  <c:v>2009年　10月</c:v>
                </c:pt>
                <c:pt idx="2">
                  <c:v>2009年　12月</c:v>
                </c:pt>
                <c:pt idx="3">
                  <c:v>2010年　2月</c:v>
                </c:pt>
                <c:pt idx="4">
                  <c:v>2010年　4月</c:v>
                </c:pt>
                <c:pt idx="5">
                  <c:v>2010年  6月</c:v>
                </c:pt>
                <c:pt idx="6">
                  <c:v>2010年 8月</c:v>
                </c:pt>
                <c:pt idx="7">
                  <c:v>2010年  10月</c:v>
                </c:pt>
                <c:pt idx="8">
                  <c:v>2010年　12月</c:v>
                </c:pt>
              </c:strCache>
            </c:strRef>
          </c:cat>
          <c:val>
            <c:numRef>
              <c:f>Sheet1!$B$7:$J$7</c:f>
              <c:numCache>
                <c:formatCode>General</c:formatCode>
                <c:ptCount val="9"/>
                <c:pt idx="0">
                  <c:v>133</c:v>
                </c:pt>
                <c:pt idx="1">
                  <c:v>147</c:v>
                </c:pt>
                <c:pt idx="2">
                  <c:v>153</c:v>
                </c:pt>
                <c:pt idx="3">
                  <c:v>165</c:v>
                </c:pt>
                <c:pt idx="4">
                  <c:v>171</c:v>
                </c:pt>
                <c:pt idx="5">
                  <c:v>180</c:v>
                </c:pt>
                <c:pt idx="6">
                  <c:v>186</c:v>
                </c:pt>
                <c:pt idx="7">
                  <c:v>196</c:v>
                </c:pt>
                <c:pt idx="8">
                  <c:v>198</c:v>
                </c:pt>
              </c:numCache>
            </c:numRef>
          </c:val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累積終了数</c:v>
                </c:pt>
              </c:strCache>
            </c:strRef>
          </c:tx>
          <c:marker>
            <c:symbol val="none"/>
          </c:marker>
          <c:cat>
            <c:strRef>
              <c:f>Sheet1!$B$6:$J$6</c:f>
              <c:strCache>
                <c:ptCount val="9"/>
                <c:pt idx="0">
                  <c:v>2009年10月まで</c:v>
                </c:pt>
                <c:pt idx="1">
                  <c:v>2009年　10月</c:v>
                </c:pt>
                <c:pt idx="2">
                  <c:v>2009年　12月</c:v>
                </c:pt>
                <c:pt idx="3">
                  <c:v>2010年　2月</c:v>
                </c:pt>
                <c:pt idx="4">
                  <c:v>2010年　4月</c:v>
                </c:pt>
                <c:pt idx="5">
                  <c:v>2010年  6月</c:v>
                </c:pt>
                <c:pt idx="6">
                  <c:v>2010年 8月</c:v>
                </c:pt>
                <c:pt idx="7">
                  <c:v>2010年  10月</c:v>
                </c:pt>
                <c:pt idx="8">
                  <c:v>2010年　12月</c:v>
                </c:pt>
              </c:strCache>
            </c:strRef>
          </c:cat>
          <c:val>
            <c:numRef>
              <c:f>Sheet1!$B$8:$J$8</c:f>
              <c:numCache>
                <c:formatCode>General</c:formatCode>
                <c:ptCount val="9"/>
                <c:pt idx="0">
                  <c:v>49</c:v>
                </c:pt>
                <c:pt idx="1">
                  <c:v>69</c:v>
                </c:pt>
                <c:pt idx="2">
                  <c:v>70</c:v>
                </c:pt>
                <c:pt idx="3">
                  <c:v>71</c:v>
                </c:pt>
                <c:pt idx="4">
                  <c:v>71</c:v>
                </c:pt>
                <c:pt idx="5">
                  <c:v>81</c:v>
                </c:pt>
                <c:pt idx="6">
                  <c:v>87</c:v>
                </c:pt>
                <c:pt idx="7">
                  <c:v>90</c:v>
                </c:pt>
                <c:pt idx="8">
                  <c:v>96</c:v>
                </c:pt>
              </c:numCache>
            </c:numRef>
          </c:val>
        </c:ser>
        <c:marker val="1"/>
        <c:axId val="150956672"/>
        <c:axId val="151152128"/>
      </c:lineChart>
      <c:catAx>
        <c:axId val="150956672"/>
        <c:scaling>
          <c:orientation val="minMax"/>
        </c:scaling>
        <c:axPos val="b"/>
        <c:tickLblPos val="nextTo"/>
        <c:crossAx val="151152128"/>
        <c:crosses val="autoZero"/>
        <c:auto val="1"/>
        <c:lblAlgn val="ctr"/>
        <c:lblOffset val="100"/>
      </c:catAx>
      <c:valAx>
        <c:axId val="151152128"/>
        <c:scaling>
          <c:orientation val="minMax"/>
        </c:scaling>
        <c:axPos val="l"/>
        <c:majorGridlines/>
        <c:numFmt formatCode="General" sourceLinked="1"/>
        <c:tickLblPos val="nextTo"/>
        <c:crossAx val="150956672"/>
        <c:crosses val="autoZero"/>
        <c:crossBetween val="between"/>
        <c:majorUnit val="10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ACFA2-DDF2-44DF-9600-7B84B0E3F4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389196F-CFF6-4326-8F89-EC035F12E91C}">
      <dgm:prSet phldrT="[テキスト]" custT="1"/>
      <dgm:spPr>
        <a:solidFill>
          <a:schemeClr val="accent1"/>
        </a:solidFill>
      </dgm:spPr>
      <dgm:t>
        <a:bodyPr/>
        <a:lstStyle/>
        <a:p>
          <a:r>
            <a:rPr kumimoji="1" lang="ja-JP" altLang="en-US" sz="1400" b="1" dirty="0" smtClean="0"/>
            <a:t>フェーズ</a:t>
          </a:r>
          <a:endParaRPr kumimoji="1" lang="en-US" altLang="ja-JP" sz="1400" b="1" dirty="0" smtClean="0"/>
        </a:p>
        <a:p>
          <a:r>
            <a:rPr kumimoji="1" lang="ja-JP" altLang="en-US" sz="1400" b="1" smtClean="0"/>
            <a:t>１～４</a:t>
          </a:r>
          <a:endParaRPr kumimoji="1" lang="ja-JP" altLang="en-US" sz="1400" b="1" dirty="0"/>
        </a:p>
      </dgm:t>
    </dgm:pt>
    <dgm:pt modelId="{0063AFEF-C251-4A49-92F7-3E88AEF4A69C}" type="parTrans" cxnId="{9B8D429D-B76B-4DBB-96C6-29E7DA0591C7}">
      <dgm:prSet/>
      <dgm:spPr/>
      <dgm:t>
        <a:bodyPr/>
        <a:lstStyle/>
        <a:p>
          <a:endParaRPr kumimoji="1" lang="ja-JP" altLang="en-US"/>
        </a:p>
      </dgm:t>
    </dgm:pt>
    <dgm:pt modelId="{44BAE7D7-1467-4F60-991D-94763A820338}" type="sibTrans" cxnId="{9B8D429D-B76B-4DBB-96C6-29E7DA0591C7}">
      <dgm:prSet/>
      <dgm:spPr/>
      <dgm:t>
        <a:bodyPr/>
        <a:lstStyle/>
        <a:p>
          <a:endParaRPr kumimoji="1" lang="ja-JP" altLang="en-US"/>
        </a:p>
      </dgm:t>
    </dgm:pt>
    <dgm:pt modelId="{46E98046-B66D-47E4-8BD2-B371C139FB51}">
      <dgm:prSet phldrT="[テキスト]" custT="1"/>
      <dgm:spPr/>
      <dgm:t>
        <a:bodyPr/>
        <a:lstStyle/>
        <a:p>
          <a:r>
            <a:rPr kumimoji="1" lang="ja-JP" altLang="en-US" sz="1600" dirty="0" smtClean="0"/>
            <a:t>基本機能開発</a:t>
          </a:r>
          <a:endParaRPr kumimoji="1" lang="ja-JP" altLang="en-US" sz="1600" dirty="0"/>
        </a:p>
      </dgm:t>
    </dgm:pt>
    <dgm:pt modelId="{A11FD2C0-791D-40D6-BB2F-A304340A1154}" type="parTrans" cxnId="{8BDAFCDA-7148-4D63-B04E-7100844A488F}">
      <dgm:prSet/>
      <dgm:spPr/>
      <dgm:t>
        <a:bodyPr/>
        <a:lstStyle/>
        <a:p>
          <a:endParaRPr kumimoji="1" lang="ja-JP" altLang="en-US"/>
        </a:p>
      </dgm:t>
    </dgm:pt>
    <dgm:pt modelId="{3CF4C9DE-6641-4170-8674-A42688CFE30A}" type="sibTrans" cxnId="{8BDAFCDA-7148-4D63-B04E-7100844A488F}">
      <dgm:prSet/>
      <dgm:spPr/>
      <dgm:t>
        <a:bodyPr/>
        <a:lstStyle/>
        <a:p>
          <a:endParaRPr kumimoji="1" lang="ja-JP" altLang="en-US"/>
        </a:p>
      </dgm:t>
    </dgm:pt>
    <dgm:pt modelId="{1F1E9FC9-A7F4-4912-AB17-41B2B3FAED28}">
      <dgm:prSet phldrT="[テキスト]" custT="1"/>
      <dgm:spPr/>
      <dgm:t>
        <a:bodyPr/>
        <a:lstStyle/>
        <a:p>
          <a:r>
            <a:rPr kumimoji="1" lang="ja-JP" altLang="en-US" sz="1600" dirty="0" smtClean="0"/>
            <a:t>内部向けリリース</a:t>
          </a:r>
          <a:endParaRPr kumimoji="1" lang="ja-JP" altLang="en-US" sz="1600" dirty="0"/>
        </a:p>
      </dgm:t>
    </dgm:pt>
    <dgm:pt modelId="{CD976A25-97A8-4E2C-859F-478C809052FC}" type="parTrans" cxnId="{DAC82988-EE3D-492A-9856-E4E9ACAA5C39}">
      <dgm:prSet/>
      <dgm:spPr/>
      <dgm:t>
        <a:bodyPr/>
        <a:lstStyle/>
        <a:p>
          <a:endParaRPr kumimoji="1" lang="ja-JP" altLang="en-US"/>
        </a:p>
      </dgm:t>
    </dgm:pt>
    <dgm:pt modelId="{7FFC10FB-7654-4346-AB8D-BA365AE2835E}" type="sibTrans" cxnId="{DAC82988-EE3D-492A-9856-E4E9ACAA5C39}">
      <dgm:prSet/>
      <dgm:spPr/>
      <dgm:t>
        <a:bodyPr/>
        <a:lstStyle/>
        <a:p>
          <a:endParaRPr kumimoji="1" lang="ja-JP" altLang="en-US"/>
        </a:p>
      </dgm:t>
    </dgm:pt>
    <dgm:pt modelId="{82541016-2F6E-4291-A2B6-C32C97CE59B9}">
      <dgm:prSet phldrT="[テキスト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400" b="1" dirty="0" smtClean="0"/>
            <a:t>フェーズ５</a:t>
          </a:r>
          <a:endParaRPr kumimoji="1" lang="ja-JP" altLang="en-US" sz="1400" b="1" dirty="0"/>
        </a:p>
      </dgm:t>
    </dgm:pt>
    <dgm:pt modelId="{35B7A915-04E3-4887-AFC4-E10D0C062712}" type="parTrans" cxnId="{A007E455-0968-4A33-936F-17EA99EC1EC4}">
      <dgm:prSet/>
      <dgm:spPr/>
      <dgm:t>
        <a:bodyPr/>
        <a:lstStyle/>
        <a:p>
          <a:endParaRPr kumimoji="1" lang="ja-JP" altLang="en-US"/>
        </a:p>
      </dgm:t>
    </dgm:pt>
    <dgm:pt modelId="{FADD06B9-75C2-4488-A03C-AA6D1B034F3B}" type="sibTrans" cxnId="{A007E455-0968-4A33-936F-17EA99EC1EC4}">
      <dgm:prSet/>
      <dgm:spPr/>
      <dgm:t>
        <a:bodyPr/>
        <a:lstStyle/>
        <a:p>
          <a:endParaRPr kumimoji="1" lang="ja-JP" altLang="en-US"/>
        </a:p>
      </dgm:t>
    </dgm:pt>
    <dgm:pt modelId="{4985A21D-379B-444A-A802-D4EB0B387744}">
      <dgm:prSet phldrT="[テキスト]" custT="1"/>
      <dgm:spPr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機能拡張</a:t>
          </a:r>
          <a:r>
            <a:rPr kumimoji="1" lang="en-US" altLang="ja-JP" sz="1600" dirty="0" smtClean="0"/>
            <a:t/>
          </a:r>
          <a:br>
            <a:rPr kumimoji="1" lang="en-US" altLang="ja-JP" sz="1600" dirty="0" smtClean="0"/>
          </a:br>
          <a:r>
            <a:rPr kumimoji="1" lang="en-US" altLang="ja-JP" sz="1600" dirty="0" smtClean="0"/>
            <a:t>-  </a:t>
          </a:r>
          <a:r>
            <a:rPr kumimoji="1" lang="ja-JP" altLang="en-US" sz="1600" dirty="0" smtClean="0"/>
            <a:t>検証機能追加の検討</a:t>
          </a:r>
          <a:endParaRPr kumimoji="1" lang="ja-JP" altLang="en-US" sz="1600" dirty="0"/>
        </a:p>
      </dgm:t>
    </dgm:pt>
    <dgm:pt modelId="{9AD68D99-6220-415D-AE5A-96840F61C6C5}" type="parTrans" cxnId="{BD39EB98-B048-4826-B501-BB906C617D4E}">
      <dgm:prSet/>
      <dgm:spPr/>
      <dgm:t>
        <a:bodyPr/>
        <a:lstStyle/>
        <a:p>
          <a:endParaRPr kumimoji="1" lang="ja-JP" altLang="en-US"/>
        </a:p>
      </dgm:t>
    </dgm:pt>
    <dgm:pt modelId="{3B77818F-FB6A-417E-8101-400B2C1E876F}" type="sibTrans" cxnId="{BD39EB98-B048-4826-B501-BB906C617D4E}">
      <dgm:prSet/>
      <dgm:spPr/>
      <dgm:t>
        <a:bodyPr/>
        <a:lstStyle/>
        <a:p>
          <a:endParaRPr kumimoji="1" lang="ja-JP" altLang="en-US"/>
        </a:p>
      </dgm:t>
    </dgm:pt>
    <dgm:pt modelId="{C1C9003B-BA54-416B-8794-7A97F156C80E}">
      <dgm:prSet phldrT="[テキスト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400" b="1" dirty="0" smtClean="0"/>
            <a:t>フェーズ６</a:t>
          </a:r>
          <a:endParaRPr kumimoji="1" lang="ja-JP" altLang="en-US" sz="1400" b="1" dirty="0"/>
        </a:p>
      </dgm:t>
    </dgm:pt>
    <dgm:pt modelId="{99C9BCDC-A2AC-4088-906E-D123D612E206}" type="parTrans" cxnId="{81EE3293-97B1-4055-BD99-A41F629E8A6B}">
      <dgm:prSet/>
      <dgm:spPr/>
      <dgm:t>
        <a:bodyPr/>
        <a:lstStyle/>
        <a:p>
          <a:endParaRPr kumimoji="1" lang="ja-JP" altLang="en-US"/>
        </a:p>
      </dgm:t>
    </dgm:pt>
    <dgm:pt modelId="{DD21160B-3342-4273-9B9A-E200CAA697B1}" type="sibTrans" cxnId="{81EE3293-97B1-4055-BD99-A41F629E8A6B}">
      <dgm:prSet/>
      <dgm:spPr/>
      <dgm:t>
        <a:bodyPr/>
        <a:lstStyle/>
        <a:p>
          <a:endParaRPr kumimoji="1" lang="ja-JP" altLang="en-US"/>
        </a:p>
      </dgm:t>
    </dgm:pt>
    <dgm:pt modelId="{1B92A911-7CD7-409A-BF17-ED13F1720A6D}">
      <dgm:prSet phldrT="[テキスト]" custT="1"/>
      <dgm:spPr>
        <a:solidFill>
          <a:schemeClr val="bg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機能拡張</a:t>
          </a:r>
          <a:r>
            <a:rPr kumimoji="1" lang="en-US" altLang="ja-JP" sz="1400" dirty="0" smtClean="0"/>
            <a:t/>
          </a:r>
          <a:br>
            <a:rPr kumimoji="1" lang="en-US" altLang="ja-JP" sz="1400" dirty="0" smtClean="0"/>
          </a:br>
          <a:r>
            <a:rPr kumimoji="1" lang="en-US" altLang="ja-JP" sz="1400" dirty="0" smtClean="0"/>
            <a:t>  -  </a:t>
          </a:r>
          <a:r>
            <a:rPr kumimoji="1" lang="ja-JP" altLang="en-US" sz="1400" dirty="0" smtClean="0"/>
            <a:t>簡易検索機能</a:t>
          </a:r>
          <a:r>
            <a:rPr kumimoji="1" lang="en-US" altLang="ja-JP" sz="1400" dirty="0" smtClean="0"/>
            <a:t/>
          </a:r>
          <a:br>
            <a:rPr kumimoji="1" lang="en-US" altLang="ja-JP" sz="1400" dirty="0" smtClean="0"/>
          </a:br>
          <a:r>
            <a:rPr kumimoji="1" lang="en-US" altLang="ja-JP" sz="1400" dirty="0" smtClean="0"/>
            <a:t>  - </a:t>
          </a:r>
          <a:r>
            <a:rPr kumimoji="1" lang="ja-JP" altLang="en-US" sz="1400" dirty="0" smtClean="0"/>
            <a:t>統計情報・リソース属性表示機能</a:t>
          </a:r>
          <a:endParaRPr kumimoji="1" lang="ja-JP" altLang="en-US" sz="1600" dirty="0"/>
        </a:p>
      </dgm:t>
    </dgm:pt>
    <dgm:pt modelId="{095FA7EE-905E-4A70-9277-8B309B8A8356}" type="parTrans" cxnId="{096DB271-8629-4FC7-9796-E07335B3860F}">
      <dgm:prSet/>
      <dgm:spPr/>
      <dgm:t>
        <a:bodyPr/>
        <a:lstStyle/>
        <a:p>
          <a:endParaRPr kumimoji="1" lang="ja-JP" altLang="en-US"/>
        </a:p>
      </dgm:t>
    </dgm:pt>
    <dgm:pt modelId="{CCB310D9-C2E1-466C-B701-5485F6545973}" type="sibTrans" cxnId="{096DB271-8629-4FC7-9796-E07335B3860F}">
      <dgm:prSet/>
      <dgm:spPr/>
      <dgm:t>
        <a:bodyPr/>
        <a:lstStyle/>
        <a:p>
          <a:endParaRPr kumimoji="1" lang="ja-JP" altLang="en-US"/>
        </a:p>
      </dgm:t>
    </dgm:pt>
    <dgm:pt modelId="{1F84784C-0531-437B-9361-454D345EAD77}">
      <dgm:prSet phldrT="[テキスト]" custT="1"/>
      <dgm:spPr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smtClean="0"/>
            <a:t>保守</a:t>
          </a:r>
          <a:endParaRPr kumimoji="1" lang="ja-JP" altLang="en-US" sz="1600" dirty="0"/>
        </a:p>
      </dgm:t>
    </dgm:pt>
    <dgm:pt modelId="{88C566B5-EC2C-49E5-9ECB-09F27B94E4B8}" type="sibTrans" cxnId="{4C2AA1A6-6AE5-477D-8E85-923E8AEBAA54}">
      <dgm:prSet/>
      <dgm:spPr/>
      <dgm:t>
        <a:bodyPr/>
        <a:lstStyle/>
        <a:p>
          <a:endParaRPr kumimoji="1" lang="ja-JP" altLang="en-US"/>
        </a:p>
      </dgm:t>
    </dgm:pt>
    <dgm:pt modelId="{65FE084B-634E-45D3-AC14-23BA5AC62B2D}" type="parTrans" cxnId="{4C2AA1A6-6AE5-477D-8E85-923E8AEBAA54}">
      <dgm:prSet/>
      <dgm:spPr/>
      <dgm:t>
        <a:bodyPr/>
        <a:lstStyle/>
        <a:p>
          <a:endParaRPr kumimoji="1" lang="ja-JP" altLang="en-US"/>
        </a:p>
      </dgm:t>
    </dgm:pt>
    <dgm:pt modelId="{CF740C0F-EC82-4016-ABB0-21D70A542045}">
      <dgm:prSet phldrT="[テキスト]" custT="1"/>
      <dgm:spPr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一般公開</a:t>
          </a:r>
          <a:endParaRPr kumimoji="1" lang="ja-JP" altLang="en-US" sz="1600" dirty="0"/>
        </a:p>
      </dgm:t>
    </dgm:pt>
    <dgm:pt modelId="{FB681AAC-F090-480B-BA97-FED68A185B6B}" type="sibTrans" cxnId="{C40F73DF-8A90-4455-97A9-84AF4E49193B}">
      <dgm:prSet/>
      <dgm:spPr/>
      <dgm:t>
        <a:bodyPr/>
        <a:lstStyle/>
        <a:p>
          <a:endParaRPr kumimoji="1" lang="ja-JP" altLang="en-US"/>
        </a:p>
      </dgm:t>
    </dgm:pt>
    <dgm:pt modelId="{D805DE13-DD07-4013-B077-5844A14FFC0C}" type="parTrans" cxnId="{C40F73DF-8A90-4455-97A9-84AF4E49193B}">
      <dgm:prSet/>
      <dgm:spPr/>
      <dgm:t>
        <a:bodyPr/>
        <a:lstStyle/>
        <a:p>
          <a:endParaRPr kumimoji="1" lang="ja-JP" altLang="en-US"/>
        </a:p>
      </dgm:t>
    </dgm:pt>
    <dgm:pt modelId="{CA1F2238-208D-4623-82A5-08794343A4A8}">
      <dgm:prSet phldrT="[テキスト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400" b="1" dirty="0" smtClean="0"/>
            <a:t>フェーズ</a:t>
          </a:r>
          <a:r>
            <a:rPr kumimoji="1" lang="en-US" altLang="ja-JP" sz="1400" b="1" dirty="0" smtClean="0"/>
            <a:t>7</a:t>
          </a:r>
          <a:endParaRPr kumimoji="1" lang="ja-JP" altLang="en-US" sz="1400" b="1" dirty="0"/>
        </a:p>
      </dgm:t>
    </dgm:pt>
    <dgm:pt modelId="{E2174BFD-F6BF-45B7-A9B8-B64197FDBFFC}" type="parTrans" cxnId="{47E41403-592C-4BDC-866C-9344B18011F2}">
      <dgm:prSet/>
      <dgm:spPr/>
      <dgm:t>
        <a:bodyPr/>
        <a:lstStyle/>
        <a:p>
          <a:endParaRPr kumimoji="1" lang="ja-JP" altLang="en-US"/>
        </a:p>
      </dgm:t>
    </dgm:pt>
    <dgm:pt modelId="{23E50AF0-0003-4E82-8303-872C37002A01}" type="sibTrans" cxnId="{47E41403-592C-4BDC-866C-9344B18011F2}">
      <dgm:prSet/>
      <dgm:spPr/>
      <dgm:t>
        <a:bodyPr/>
        <a:lstStyle/>
        <a:p>
          <a:endParaRPr kumimoji="1" lang="ja-JP" altLang="en-US"/>
        </a:p>
      </dgm:t>
    </dgm:pt>
    <dgm:pt modelId="{64327E73-D47C-430E-90AD-C9D071628088}">
      <dgm:prSet custT="1"/>
      <dgm:spPr/>
      <dgm:t>
        <a:bodyPr/>
        <a:lstStyle/>
        <a:p>
          <a:r>
            <a:rPr kumimoji="1" lang="ja-JP" altLang="en-US" sz="1600" dirty="0" smtClean="0"/>
            <a:t>機能拡張</a:t>
          </a:r>
          <a:r>
            <a:rPr kumimoji="1" lang="en-US" altLang="ja-JP" sz="1600" dirty="0" smtClean="0"/>
            <a:t/>
          </a:r>
          <a:br>
            <a:rPr kumimoji="1" lang="en-US" altLang="ja-JP" sz="1600" dirty="0" smtClean="0"/>
          </a:br>
          <a:r>
            <a:rPr kumimoji="1" lang="en-US" altLang="ja-JP" sz="1400" dirty="0" smtClean="0"/>
            <a:t>- </a:t>
          </a:r>
          <a:r>
            <a:rPr kumimoji="1" lang="ja-JP" altLang="en-US" sz="1400" dirty="0" smtClean="0"/>
            <a:t>詳細検索機能</a:t>
          </a:r>
          <a:r>
            <a:rPr kumimoji="1" lang="en-US" altLang="ja-JP" sz="1400" dirty="0" smtClean="0"/>
            <a:t/>
          </a:r>
          <a:br>
            <a:rPr kumimoji="1" lang="en-US" altLang="ja-JP" sz="1400" dirty="0" smtClean="0"/>
          </a:br>
          <a:r>
            <a:rPr kumimoji="1" lang="en-US" altLang="ja-JP" sz="1400" dirty="0" smtClean="0"/>
            <a:t>- </a:t>
          </a:r>
          <a:r>
            <a:rPr kumimoji="1" lang="ja-JP" altLang="en-US" sz="1400" dirty="0" smtClean="0"/>
            <a:t>統計情報・リソース属性表示機能</a:t>
          </a:r>
          <a:endParaRPr kumimoji="1" lang="ja-JP" altLang="en-US" sz="1400" dirty="0"/>
        </a:p>
      </dgm:t>
    </dgm:pt>
    <dgm:pt modelId="{6F442916-012E-4993-8D43-662CC0D921F5}" type="parTrans" cxnId="{A27F75CD-CD73-40E6-A5E7-2B59C8D21A95}">
      <dgm:prSet/>
      <dgm:spPr/>
      <dgm:t>
        <a:bodyPr/>
        <a:lstStyle/>
        <a:p>
          <a:endParaRPr kumimoji="1" lang="ja-JP" altLang="en-US"/>
        </a:p>
      </dgm:t>
    </dgm:pt>
    <dgm:pt modelId="{B6D692C7-8105-4F95-BE13-9A0E7413095F}" type="sibTrans" cxnId="{A27F75CD-CD73-40E6-A5E7-2B59C8D21A95}">
      <dgm:prSet/>
      <dgm:spPr/>
      <dgm:t>
        <a:bodyPr/>
        <a:lstStyle/>
        <a:p>
          <a:endParaRPr kumimoji="1" lang="ja-JP" altLang="en-US"/>
        </a:p>
      </dgm:t>
    </dgm:pt>
    <dgm:pt modelId="{D17F20EC-403C-4384-8657-6CAFE9C091E7}">
      <dgm:prSet custT="1"/>
      <dgm:spPr/>
      <dgm:t>
        <a:bodyPr/>
        <a:lstStyle/>
        <a:p>
          <a:r>
            <a:rPr kumimoji="1" lang="ja-JP" altLang="en-US" sz="1600" dirty="0" smtClean="0"/>
            <a:t>保守</a:t>
          </a:r>
          <a:endParaRPr kumimoji="1" lang="ja-JP" altLang="en-US" sz="1600" dirty="0"/>
        </a:p>
      </dgm:t>
    </dgm:pt>
    <dgm:pt modelId="{C830CA77-C595-441F-93BD-301B4310DCD0}" type="parTrans" cxnId="{93B3D1D2-B409-4256-9522-1197A9A9421A}">
      <dgm:prSet/>
      <dgm:spPr/>
      <dgm:t>
        <a:bodyPr/>
        <a:lstStyle/>
        <a:p>
          <a:endParaRPr kumimoji="1" lang="ja-JP" altLang="en-US"/>
        </a:p>
      </dgm:t>
    </dgm:pt>
    <dgm:pt modelId="{7FB5374C-D6E6-4AAC-B741-A7C7CC8D4474}" type="sibTrans" cxnId="{93B3D1D2-B409-4256-9522-1197A9A9421A}">
      <dgm:prSet/>
      <dgm:spPr/>
      <dgm:t>
        <a:bodyPr/>
        <a:lstStyle/>
        <a:p>
          <a:endParaRPr kumimoji="1" lang="ja-JP" altLang="en-US"/>
        </a:p>
      </dgm:t>
    </dgm:pt>
    <dgm:pt modelId="{EC8FF5FE-AE10-45F5-8BA0-7C4DD164975E}">
      <dgm:prSet phldrT="[テキスト]" custT="1"/>
      <dgm:spPr>
        <a:solidFill>
          <a:schemeClr val="bg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保守</a:t>
          </a:r>
          <a:endParaRPr kumimoji="1" lang="ja-JP" altLang="en-US" sz="1600" dirty="0"/>
        </a:p>
      </dgm:t>
    </dgm:pt>
    <dgm:pt modelId="{2DA9D99E-3B92-4761-8E27-C1CC7D89FAD9}" type="parTrans" cxnId="{F833A7D6-ED7D-4F28-8195-D15A0BC205D8}">
      <dgm:prSet/>
      <dgm:spPr/>
      <dgm:t>
        <a:bodyPr/>
        <a:lstStyle/>
        <a:p>
          <a:endParaRPr kumimoji="1" lang="ja-JP" altLang="en-US"/>
        </a:p>
      </dgm:t>
    </dgm:pt>
    <dgm:pt modelId="{F05EEF7A-3C17-4BB4-B43B-DB62274516D5}" type="sibTrans" cxnId="{F833A7D6-ED7D-4F28-8195-D15A0BC205D8}">
      <dgm:prSet/>
      <dgm:spPr/>
      <dgm:t>
        <a:bodyPr/>
        <a:lstStyle/>
        <a:p>
          <a:endParaRPr kumimoji="1" lang="ja-JP" altLang="en-US"/>
        </a:p>
      </dgm:t>
    </dgm:pt>
    <dgm:pt modelId="{73294E87-C092-4768-B120-45FB097A9206}">
      <dgm:prSet phldrT="[テキスト]" custT="1"/>
      <dgm:spPr>
        <a:solidFill>
          <a:schemeClr val="bg1"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リファクタリング</a:t>
          </a:r>
          <a:endParaRPr kumimoji="1" lang="ja-JP" altLang="en-US" sz="1600" dirty="0"/>
        </a:p>
      </dgm:t>
    </dgm:pt>
    <dgm:pt modelId="{1511578E-7F0A-4F40-B782-9BF839CCD1D9}" type="parTrans" cxnId="{35B4FBF7-A184-4E79-81F7-0D67820359E0}">
      <dgm:prSet/>
      <dgm:spPr/>
      <dgm:t>
        <a:bodyPr/>
        <a:lstStyle/>
        <a:p>
          <a:endParaRPr kumimoji="1" lang="ja-JP" altLang="en-US"/>
        </a:p>
      </dgm:t>
    </dgm:pt>
    <dgm:pt modelId="{3BC39312-6C85-4B43-ADF9-B886AA0F4C97}" type="sibTrans" cxnId="{35B4FBF7-A184-4E79-81F7-0D67820359E0}">
      <dgm:prSet/>
      <dgm:spPr/>
      <dgm:t>
        <a:bodyPr/>
        <a:lstStyle/>
        <a:p>
          <a:endParaRPr kumimoji="1" lang="ja-JP" altLang="en-US"/>
        </a:p>
      </dgm:t>
    </dgm:pt>
    <dgm:pt modelId="{6D2AA4CF-8243-4C34-93C7-D23CB441BA1E}" type="pres">
      <dgm:prSet presAssocID="{C04ACFA2-DDF2-44DF-9600-7B84B0E3F43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19F22A-C009-4CEE-824D-D03B4F46CAD8}" type="pres">
      <dgm:prSet presAssocID="{4389196F-CFF6-4326-8F89-EC035F12E91C}" presName="composite" presStyleCnt="0"/>
      <dgm:spPr/>
    </dgm:pt>
    <dgm:pt modelId="{22F4DA62-5F08-4BA1-9CE6-306DB4204E19}" type="pres">
      <dgm:prSet presAssocID="{4389196F-CFF6-4326-8F89-EC035F12E91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D61AF4-1E5F-4130-8303-4ACCC82ABE25}" type="pres">
      <dgm:prSet presAssocID="{4389196F-CFF6-4326-8F89-EC035F12E91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F27978-F295-4819-8BE0-5BE9A2038B50}" type="pres">
      <dgm:prSet presAssocID="{44BAE7D7-1467-4F60-991D-94763A820338}" presName="sp" presStyleCnt="0"/>
      <dgm:spPr/>
    </dgm:pt>
    <dgm:pt modelId="{51E861DD-A065-4453-8DD4-7DE2F1FC6242}" type="pres">
      <dgm:prSet presAssocID="{82541016-2F6E-4291-A2B6-C32C97CE59B9}" presName="composite" presStyleCnt="0"/>
      <dgm:spPr/>
    </dgm:pt>
    <dgm:pt modelId="{47AC63F9-3358-48DF-A542-D7554A036102}" type="pres">
      <dgm:prSet presAssocID="{82541016-2F6E-4291-A2B6-C32C97CE59B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23F2BC-17D0-4B1F-9448-C4C05ADCB197}" type="pres">
      <dgm:prSet presAssocID="{82541016-2F6E-4291-A2B6-C32C97CE59B9}" presName="descendantText" presStyleLbl="alignAcc1" presStyleIdx="1" presStyleCnt="4" custScaleY="11644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7B4B6E9-A35C-4E46-87D3-7390D517934B}" type="pres">
      <dgm:prSet presAssocID="{FADD06B9-75C2-4488-A03C-AA6D1B034F3B}" presName="sp" presStyleCnt="0"/>
      <dgm:spPr/>
    </dgm:pt>
    <dgm:pt modelId="{19095F6B-AEFA-4234-8B40-163F07FA775F}" type="pres">
      <dgm:prSet presAssocID="{C1C9003B-BA54-416B-8794-7A97F156C80E}" presName="composite" presStyleCnt="0"/>
      <dgm:spPr/>
    </dgm:pt>
    <dgm:pt modelId="{C2500FCC-B470-43C8-9462-C4E7C3601F8A}" type="pres">
      <dgm:prSet presAssocID="{C1C9003B-BA54-416B-8794-7A97F156C80E}" presName="parentText" presStyleLbl="alignNode1" presStyleIdx="2" presStyleCnt="4" custLinFactNeighborX="0" custLinFactNeighborY="8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FB6E46-A5BD-402A-B1B2-6359716992C5}" type="pres">
      <dgm:prSet presAssocID="{C1C9003B-BA54-416B-8794-7A97F156C80E}" presName="descendantText" presStyleLbl="alignAcc1" presStyleIdx="2" presStyleCnt="4" custScaleY="14376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017D70F-97F9-43E6-AFD0-BD6F87AE980D}" type="pres">
      <dgm:prSet presAssocID="{DD21160B-3342-4273-9B9A-E200CAA697B1}" presName="sp" presStyleCnt="0"/>
      <dgm:spPr/>
    </dgm:pt>
    <dgm:pt modelId="{234B1D6A-2495-4280-884E-0168A6019A20}" type="pres">
      <dgm:prSet presAssocID="{CA1F2238-208D-4623-82A5-08794343A4A8}" presName="composite" presStyleCnt="0"/>
      <dgm:spPr/>
    </dgm:pt>
    <dgm:pt modelId="{471ADCE8-375A-4D9A-802E-FC218E4C8EC3}" type="pres">
      <dgm:prSet presAssocID="{CA1F2238-208D-4623-82A5-08794343A4A8}" presName="parentText" presStyleLbl="alignNode1" presStyleIdx="3" presStyleCnt="4" custLinFactNeighborX="0" custLinFactNeighborY="8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BB68E8-C3DA-41BB-BEF8-0ADF0417D4D0}" type="pres">
      <dgm:prSet presAssocID="{CA1F2238-208D-4623-82A5-08794343A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779489C-A905-413C-AA44-6D0E19D53645}" type="presOf" srcId="{D17F20EC-403C-4384-8657-6CAFE9C091E7}" destId="{F7BB68E8-C3DA-41BB-BEF8-0ADF0417D4D0}" srcOrd="0" destOrd="1" presId="urn:microsoft.com/office/officeart/2005/8/layout/chevron2"/>
    <dgm:cxn modelId="{C900A0D1-5D4D-4687-ABA6-7855774C1DC3}" type="presOf" srcId="{CA1F2238-208D-4623-82A5-08794343A4A8}" destId="{471ADCE8-375A-4D9A-802E-FC218E4C8EC3}" srcOrd="0" destOrd="0" presId="urn:microsoft.com/office/officeart/2005/8/layout/chevron2"/>
    <dgm:cxn modelId="{BEB8750C-D17D-4DE8-AA42-B9C3A36B9813}" type="presOf" srcId="{C04ACFA2-DDF2-44DF-9600-7B84B0E3F43F}" destId="{6D2AA4CF-8243-4C34-93C7-D23CB441BA1E}" srcOrd="0" destOrd="0" presId="urn:microsoft.com/office/officeart/2005/8/layout/chevron2"/>
    <dgm:cxn modelId="{35B4FBF7-A184-4E79-81F7-0D67820359E0}" srcId="{C1C9003B-BA54-416B-8794-7A97F156C80E}" destId="{73294E87-C092-4768-B120-45FB097A9206}" srcOrd="1" destOrd="0" parTransId="{1511578E-7F0A-4F40-B782-9BF839CCD1D9}" sibTransId="{3BC39312-6C85-4B43-ADF9-B886AA0F4C97}"/>
    <dgm:cxn modelId="{7417BB72-062E-4F28-AE89-1BA253E3889B}" type="presOf" srcId="{EC8FF5FE-AE10-45F5-8BA0-7C4DD164975E}" destId="{36FB6E46-A5BD-402A-B1B2-6359716992C5}" srcOrd="0" destOrd="2" presId="urn:microsoft.com/office/officeart/2005/8/layout/chevron2"/>
    <dgm:cxn modelId="{D881C949-2C58-480A-8D8E-01907BF7C2A9}" type="presOf" srcId="{46E98046-B66D-47E4-8BD2-B371C139FB51}" destId="{F8D61AF4-1E5F-4130-8303-4ACCC82ABE25}" srcOrd="0" destOrd="0" presId="urn:microsoft.com/office/officeart/2005/8/layout/chevron2"/>
    <dgm:cxn modelId="{351BCBE0-4E8B-4E4A-ADDA-685B84ADCF1B}" type="presOf" srcId="{64327E73-D47C-430E-90AD-C9D071628088}" destId="{F7BB68E8-C3DA-41BB-BEF8-0ADF0417D4D0}" srcOrd="0" destOrd="0" presId="urn:microsoft.com/office/officeart/2005/8/layout/chevron2"/>
    <dgm:cxn modelId="{A007E455-0968-4A33-936F-17EA99EC1EC4}" srcId="{C04ACFA2-DDF2-44DF-9600-7B84B0E3F43F}" destId="{82541016-2F6E-4291-A2B6-C32C97CE59B9}" srcOrd="1" destOrd="0" parTransId="{35B7A915-04E3-4887-AFC4-E10D0C062712}" sibTransId="{FADD06B9-75C2-4488-A03C-AA6D1B034F3B}"/>
    <dgm:cxn modelId="{C0BF379D-CF8A-4FC8-AC85-4E189AE24E14}" type="presOf" srcId="{1F84784C-0531-437B-9361-454D345EAD77}" destId="{CE23F2BC-17D0-4B1F-9448-C4C05ADCB197}" srcOrd="0" destOrd="2" presId="urn:microsoft.com/office/officeart/2005/8/layout/chevron2"/>
    <dgm:cxn modelId="{F833A7D6-ED7D-4F28-8195-D15A0BC205D8}" srcId="{C1C9003B-BA54-416B-8794-7A97F156C80E}" destId="{EC8FF5FE-AE10-45F5-8BA0-7C4DD164975E}" srcOrd="2" destOrd="0" parTransId="{2DA9D99E-3B92-4761-8E27-C1CC7D89FAD9}" sibTransId="{F05EEF7A-3C17-4BB4-B43B-DB62274516D5}"/>
    <dgm:cxn modelId="{93B3D1D2-B409-4256-9522-1197A9A9421A}" srcId="{CA1F2238-208D-4623-82A5-08794343A4A8}" destId="{D17F20EC-403C-4384-8657-6CAFE9C091E7}" srcOrd="1" destOrd="0" parTransId="{C830CA77-C595-441F-93BD-301B4310DCD0}" sibTransId="{7FB5374C-D6E6-4AAC-B741-A7C7CC8D4474}"/>
    <dgm:cxn modelId="{4C2AA1A6-6AE5-477D-8E85-923E8AEBAA54}" srcId="{82541016-2F6E-4291-A2B6-C32C97CE59B9}" destId="{1F84784C-0531-437B-9361-454D345EAD77}" srcOrd="2" destOrd="0" parTransId="{65FE084B-634E-45D3-AC14-23BA5AC62B2D}" sibTransId="{88C566B5-EC2C-49E5-9ECB-09F27B94E4B8}"/>
    <dgm:cxn modelId="{A27F75CD-CD73-40E6-A5E7-2B59C8D21A95}" srcId="{CA1F2238-208D-4623-82A5-08794343A4A8}" destId="{64327E73-D47C-430E-90AD-C9D071628088}" srcOrd="0" destOrd="0" parTransId="{6F442916-012E-4993-8D43-662CC0D921F5}" sibTransId="{B6D692C7-8105-4F95-BE13-9A0E7413095F}"/>
    <dgm:cxn modelId="{CA2E0F5D-28AA-410E-99E9-C5598B7BEBC5}" type="presOf" srcId="{4985A21D-379B-444A-A802-D4EB0B387744}" destId="{CE23F2BC-17D0-4B1F-9448-C4C05ADCB197}" srcOrd="0" destOrd="0" presId="urn:microsoft.com/office/officeart/2005/8/layout/chevron2"/>
    <dgm:cxn modelId="{DAC82988-EE3D-492A-9856-E4E9ACAA5C39}" srcId="{4389196F-CFF6-4326-8F89-EC035F12E91C}" destId="{1F1E9FC9-A7F4-4912-AB17-41B2B3FAED28}" srcOrd="1" destOrd="0" parTransId="{CD976A25-97A8-4E2C-859F-478C809052FC}" sibTransId="{7FFC10FB-7654-4346-AB8D-BA365AE2835E}"/>
    <dgm:cxn modelId="{81EE3293-97B1-4055-BD99-A41F629E8A6B}" srcId="{C04ACFA2-DDF2-44DF-9600-7B84B0E3F43F}" destId="{C1C9003B-BA54-416B-8794-7A97F156C80E}" srcOrd="2" destOrd="0" parTransId="{99C9BCDC-A2AC-4088-906E-D123D612E206}" sibTransId="{DD21160B-3342-4273-9B9A-E200CAA697B1}"/>
    <dgm:cxn modelId="{8BDAFCDA-7148-4D63-B04E-7100844A488F}" srcId="{4389196F-CFF6-4326-8F89-EC035F12E91C}" destId="{46E98046-B66D-47E4-8BD2-B371C139FB51}" srcOrd="0" destOrd="0" parTransId="{A11FD2C0-791D-40D6-BB2F-A304340A1154}" sibTransId="{3CF4C9DE-6641-4170-8674-A42688CFE30A}"/>
    <dgm:cxn modelId="{096DB271-8629-4FC7-9796-E07335B3860F}" srcId="{C1C9003B-BA54-416B-8794-7A97F156C80E}" destId="{1B92A911-7CD7-409A-BF17-ED13F1720A6D}" srcOrd="0" destOrd="0" parTransId="{095FA7EE-905E-4A70-9277-8B309B8A8356}" sibTransId="{CCB310D9-C2E1-466C-B701-5485F6545973}"/>
    <dgm:cxn modelId="{C5A4613D-0764-4C48-88CA-7FB1D11AB84C}" type="presOf" srcId="{C1C9003B-BA54-416B-8794-7A97F156C80E}" destId="{C2500FCC-B470-43C8-9462-C4E7C3601F8A}" srcOrd="0" destOrd="0" presId="urn:microsoft.com/office/officeart/2005/8/layout/chevron2"/>
    <dgm:cxn modelId="{F910DCE5-94E7-46B9-AC0E-35E1BA7C24CD}" type="presOf" srcId="{73294E87-C092-4768-B120-45FB097A9206}" destId="{36FB6E46-A5BD-402A-B1B2-6359716992C5}" srcOrd="0" destOrd="1" presId="urn:microsoft.com/office/officeart/2005/8/layout/chevron2"/>
    <dgm:cxn modelId="{FADA46DA-6213-4499-98FE-5112C4E16921}" type="presOf" srcId="{82541016-2F6E-4291-A2B6-C32C97CE59B9}" destId="{47AC63F9-3358-48DF-A542-D7554A036102}" srcOrd="0" destOrd="0" presId="urn:microsoft.com/office/officeart/2005/8/layout/chevron2"/>
    <dgm:cxn modelId="{47E41403-592C-4BDC-866C-9344B18011F2}" srcId="{C04ACFA2-DDF2-44DF-9600-7B84B0E3F43F}" destId="{CA1F2238-208D-4623-82A5-08794343A4A8}" srcOrd="3" destOrd="0" parTransId="{E2174BFD-F6BF-45B7-A9B8-B64197FDBFFC}" sibTransId="{23E50AF0-0003-4E82-8303-872C37002A01}"/>
    <dgm:cxn modelId="{C40F73DF-8A90-4455-97A9-84AF4E49193B}" srcId="{82541016-2F6E-4291-A2B6-C32C97CE59B9}" destId="{CF740C0F-EC82-4016-ABB0-21D70A542045}" srcOrd="1" destOrd="0" parTransId="{D805DE13-DD07-4013-B077-5844A14FFC0C}" sibTransId="{FB681AAC-F090-480B-BA97-FED68A185B6B}"/>
    <dgm:cxn modelId="{69B80E85-85C2-4D72-9362-DAC6409ED251}" type="presOf" srcId="{1B92A911-7CD7-409A-BF17-ED13F1720A6D}" destId="{36FB6E46-A5BD-402A-B1B2-6359716992C5}" srcOrd="0" destOrd="0" presId="urn:microsoft.com/office/officeart/2005/8/layout/chevron2"/>
    <dgm:cxn modelId="{FCFE86A6-0E13-43FD-83C5-AD78F37CA1C1}" type="presOf" srcId="{1F1E9FC9-A7F4-4912-AB17-41B2B3FAED28}" destId="{F8D61AF4-1E5F-4130-8303-4ACCC82ABE25}" srcOrd="0" destOrd="1" presId="urn:microsoft.com/office/officeart/2005/8/layout/chevron2"/>
    <dgm:cxn modelId="{BD39EB98-B048-4826-B501-BB906C617D4E}" srcId="{82541016-2F6E-4291-A2B6-C32C97CE59B9}" destId="{4985A21D-379B-444A-A802-D4EB0B387744}" srcOrd="0" destOrd="0" parTransId="{9AD68D99-6220-415D-AE5A-96840F61C6C5}" sibTransId="{3B77818F-FB6A-417E-8101-400B2C1E876F}"/>
    <dgm:cxn modelId="{EAC153CA-1371-4118-BBFE-95230D262464}" type="presOf" srcId="{4389196F-CFF6-4326-8F89-EC035F12E91C}" destId="{22F4DA62-5F08-4BA1-9CE6-306DB4204E19}" srcOrd="0" destOrd="0" presId="urn:microsoft.com/office/officeart/2005/8/layout/chevron2"/>
    <dgm:cxn modelId="{A11126FB-5A36-4750-A89C-954BA5E37DA3}" type="presOf" srcId="{CF740C0F-EC82-4016-ABB0-21D70A542045}" destId="{CE23F2BC-17D0-4B1F-9448-C4C05ADCB197}" srcOrd="0" destOrd="1" presId="urn:microsoft.com/office/officeart/2005/8/layout/chevron2"/>
    <dgm:cxn modelId="{9B8D429D-B76B-4DBB-96C6-29E7DA0591C7}" srcId="{C04ACFA2-DDF2-44DF-9600-7B84B0E3F43F}" destId="{4389196F-CFF6-4326-8F89-EC035F12E91C}" srcOrd="0" destOrd="0" parTransId="{0063AFEF-C251-4A49-92F7-3E88AEF4A69C}" sibTransId="{44BAE7D7-1467-4F60-991D-94763A820338}"/>
    <dgm:cxn modelId="{66149E91-58F5-4B2C-9669-DC1F70555F76}" type="presParOf" srcId="{6D2AA4CF-8243-4C34-93C7-D23CB441BA1E}" destId="{9F19F22A-C009-4CEE-824D-D03B4F46CAD8}" srcOrd="0" destOrd="0" presId="urn:microsoft.com/office/officeart/2005/8/layout/chevron2"/>
    <dgm:cxn modelId="{281E69FB-4248-47A2-A5F8-FBE41BC3EDD4}" type="presParOf" srcId="{9F19F22A-C009-4CEE-824D-D03B4F46CAD8}" destId="{22F4DA62-5F08-4BA1-9CE6-306DB4204E19}" srcOrd="0" destOrd="0" presId="urn:microsoft.com/office/officeart/2005/8/layout/chevron2"/>
    <dgm:cxn modelId="{E2E43111-25DF-4A78-AC8F-327AC7A47E43}" type="presParOf" srcId="{9F19F22A-C009-4CEE-824D-D03B4F46CAD8}" destId="{F8D61AF4-1E5F-4130-8303-4ACCC82ABE25}" srcOrd="1" destOrd="0" presId="urn:microsoft.com/office/officeart/2005/8/layout/chevron2"/>
    <dgm:cxn modelId="{25F8947A-07CA-4848-999D-B34FA311BC1A}" type="presParOf" srcId="{6D2AA4CF-8243-4C34-93C7-D23CB441BA1E}" destId="{AFF27978-F295-4819-8BE0-5BE9A2038B50}" srcOrd="1" destOrd="0" presId="urn:microsoft.com/office/officeart/2005/8/layout/chevron2"/>
    <dgm:cxn modelId="{C6272265-5C46-4664-B2C2-3915A654E122}" type="presParOf" srcId="{6D2AA4CF-8243-4C34-93C7-D23CB441BA1E}" destId="{51E861DD-A065-4453-8DD4-7DE2F1FC6242}" srcOrd="2" destOrd="0" presId="urn:microsoft.com/office/officeart/2005/8/layout/chevron2"/>
    <dgm:cxn modelId="{70B76BA8-7271-4AE7-A8BA-93CE8ACFF49D}" type="presParOf" srcId="{51E861DD-A065-4453-8DD4-7DE2F1FC6242}" destId="{47AC63F9-3358-48DF-A542-D7554A036102}" srcOrd="0" destOrd="0" presId="urn:microsoft.com/office/officeart/2005/8/layout/chevron2"/>
    <dgm:cxn modelId="{510A3980-03C5-472D-B1D6-CED4EE28A3E8}" type="presParOf" srcId="{51E861DD-A065-4453-8DD4-7DE2F1FC6242}" destId="{CE23F2BC-17D0-4B1F-9448-C4C05ADCB197}" srcOrd="1" destOrd="0" presId="urn:microsoft.com/office/officeart/2005/8/layout/chevron2"/>
    <dgm:cxn modelId="{25D32A26-7708-499C-B16D-5CAF4DE834B5}" type="presParOf" srcId="{6D2AA4CF-8243-4C34-93C7-D23CB441BA1E}" destId="{C7B4B6E9-A35C-4E46-87D3-7390D517934B}" srcOrd="3" destOrd="0" presId="urn:microsoft.com/office/officeart/2005/8/layout/chevron2"/>
    <dgm:cxn modelId="{CC1822E7-9EC9-4327-AFC3-366FC20C2C95}" type="presParOf" srcId="{6D2AA4CF-8243-4C34-93C7-D23CB441BA1E}" destId="{19095F6B-AEFA-4234-8B40-163F07FA775F}" srcOrd="4" destOrd="0" presId="urn:microsoft.com/office/officeart/2005/8/layout/chevron2"/>
    <dgm:cxn modelId="{F473F79F-AAB7-426E-8EAC-372021E6B5DA}" type="presParOf" srcId="{19095F6B-AEFA-4234-8B40-163F07FA775F}" destId="{C2500FCC-B470-43C8-9462-C4E7C3601F8A}" srcOrd="0" destOrd="0" presId="urn:microsoft.com/office/officeart/2005/8/layout/chevron2"/>
    <dgm:cxn modelId="{9F6C76AB-E9AF-4AFF-9674-4BA26AAFD6FD}" type="presParOf" srcId="{19095F6B-AEFA-4234-8B40-163F07FA775F}" destId="{36FB6E46-A5BD-402A-B1B2-6359716992C5}" srcOrd="1" destOrd="0" presId="urn:microsoft.com/office/officeart/2005/8/layout/chevron2"/>
    <dgm:cxn modelId="{43E6B525-1904-4E6B-9F87-D90D07678FB8}" type="presParOf" srcId="{6D2AA4CF-8243-4C34-93C7-D23CB441BA1E}" destId="{8017D70F-97F9-43E6-AFD0-BD6F87AE980D}" srcOrd="5" destOrd="0" presId="urn:microsoft.com/office/officeart/2005/8/layout/chevron2"/>
    <dgm:cxn modelId="{040E10A9-0002-481F-9D8C-93474AC17382}" type="presParOf" srcId="{6D2AA4CF-8243-4C34-93C7-D23CB441BA1E}" destId="{234B1D6A-2495-4280-884E-0168A6019A20}" srcOrd="6" destOrd="0" presId="urn:microsoft.com/office/officeart/2005/8/layout/chevron2"/>
    <dgm:cxn modelId="{F546C2D1-96D9-42F4-9989-EBFB0682BB36}" type="presParOf" srcId="{234B1D6A-2495-4280-884E-0168A6019A20}" destId="{471ADCE8-375A-4D9A-802E-FC218E4C8EC3}" srcOrd="0" destOrd="0" presId="urn:microsoft.com/office/officeart/2005/8/layout/chevron2"/>
    <dgm:cxn modelId="{917768C5-5D7F-4113-8222-8196DD2798F6}" type="presParOf" srcId="{234B1D6A-2495-4280-884E-0168A6019A20}" destId="{F7BB68E8-C3DA-41BB-BEF8-0ADF0417D4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F4DA62-5F08-4BA1-9CE6-306DB4204E19}">
      <dsp:nvSpPr>
        <dsp:cNvPr id="0" name=""/>
        <dsp:cNvSpPr/>
      </dsp:nvSpPr>
      <dsp:spPr>
        <a:xfrm rot="5400000">
          <a:off x="-237858" y="280686"/>
          <a:ext cx="1585720" cy="1110004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/>
            <a:t>フェーズ</a:t>
          </a:r>
          <a:endParaRPr kumimoji="1" lang="en-US" altLang="ja-JP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smtClean="0"/>
            <a:t>１～４</a:t>
          </a:r>
          <a:endParaRPr kumimoji="1" lang="ja-JP" altLang="en-US" sz="1400" b="1" kern="1200" dirty="0"/>
        </a:p>
      </dsp:txBody>
      <dsp:txXfrm rot="5400000">
        <a:off x="-237858" y="280686"/>
        <a:ext cx="1585720" cy="1110004"/>
      </dsp:txXfrm>
    </dsp:sp>
    <dsp:sp modelId="{F8D61AF4-1E5F-4130-8303-4ACCC82ABE25}">
      <dsp:nvSpPr>
        <dsp:cNvPr id="0" name=""/>
        <dsp:cNvSpPr/>
      </dsp:nvSpPr>
      <dsp:spPr>
        <a:xfrm rot="5400000">
          <a:off x="3087372" y="-1934539"/>
          <a:ext cx="1031260" cy="4985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基本機能開発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内部向けリリース</a:t>
          </a:r>
          <a:endParaRPr kumimoji="1" lang="ja-JP" altLang="en-US" sz="1600" kern="1200" dirty="0"/>
        </a:p>
      </dsp:txBody>
      <dsp:txXfrm rot="5400000">
        <a:off x="3087372" y="-1934539"/>
        <a:ext cx="1031260" cy="4985995"/>
      </dsp:txXfrm>
    </dsp:sp>
    <dsp:sp modelId="{47AC63F9-3358-48DF-A542-D7554A036102}">
      <dsp:nvSpPr>
        <dsp:cNvPr id="0" name=""/>
        <dsp:cNvSpPr/>
      </dsp:nvSpPr>
      <dsp:spPr>
        <a:xfrm rot="5400000">
          <a:off x="-237858" y="1817117"/>
          <a:ext cx="1585720" cy="1110004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/>
            <a:t>フェーズ５</a:t>
          </a:r>
          <a:endParaRPr kumimoji="1" lang="ja-JP" altLang="en-US" sz="1400" b="1" kern="1200" dirty="0"/>
        </a:p>
      </dsp:txBody>
      <dsp:txXfrm rot="5400000">
        <a:off x="-237858" y="1817117"/>
        <a:ext cx="1585720" cy="1110004"/>
      </dsp:txXfrm>
    </dsp:sp>
    <dsp:sp modelId="{CE23F2BC-17D0-4B1F-9448-C4C05ADCB197}">
      <dsp:nvSpPr>
        <dsp:cNvPr id="0" name=""/>
        <dsp:cNvSpPr/>
      </dsp:nvSpPr>
      <dsp:spPr>
        <a:xfrm rot="5400000">
          <a:off x="3002881" y="-398379"/>
          <a:ext cx="1200240" cy="4985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機能拡張</a:t>
          </a:r>
          <a:r>
            <a:rPr kumimoji="1" lang="en-US" altLang="ja-JP" sz="1600" kern="1200" dirty="0" smtClean="0"/>
            <a:t/>
          </a:r>
          <a:br>
            <a:rPr kumimoji="1" lang="en-US" altLang="ja-JP" sz="1600" kern="1200" dirty="0" smtClean="0"/>
          </a:br>
          <a:r>
            <a:rPr kumimoji="1" lang="en-US" altLang="ja-JP" sz="1600" kern="1200" dirty="0" smtClean="0"/>
            <a:t>-  </a:t>
          </a:r>
          <a:r>
            <a:rPr kumimoji="1" lang="ja-JP" altLang="en-US" sz="1600" kern="1200" dirty="0" smtClean="0"/>
            <a:t>検証機能追加の検討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一般公開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smtClean="0"/>
            <a:t>保守</a:t>
          </a:r>
          <a:endParaRPr kumimoji="1" lang="ja-JP" altLang="en-US" sz="1600" kern="1200" dirty="0"/>
        </a:p>
      </dsp:txBody>
      <dsp:txXfrm rot="5400000">
        <a:off x="3002881" y="-398379"/>
        <a:ext cx="1200240" cy="4985995"/>
      </dsp:txXfrm>
    </dsp:sp>
    <dsp:sp modelId="{C2500FCC-B470-43C8-9462-C4E7C3601F8A}">
      <dsp:nvSpPr>
        <dsp:cNvPr id="0" name=""/>
        <dsp:cNvSpPr/>
      </dsp:nvSpPr>
      <dsp:spPr>
        <a:xfrm rot="5400000">
          <a:off x="-237858" y="3495612"/>
          <a:ext cx="1585720" cy="1110004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/>
            <a:t>フェーズ６</a:t>
          </a:r>
          <a:endParaRPr kumimoji="1" lang="ja-JP" altLang="en-US" sz="1400" b="1" kern="1200" dirty="0"/>
        </a:p>
      </dsp:txBody>
      <dsp:txXfrm rot="5400000">
        <a:off x="-237858" y="3495612"/>
        <a:ext cx="1585720" cy="1110004"/>
      </dsp:txXfrm>
    </dsp:sp>
    <dsp:sp modelId="{36FB6E46-A5BD-402A-B1B2-6359716992C5}">
      <dsp:nvSpPr>
        <dsp:cNvPr id="0" name=""/>
        <dsp:cNvSpPr/>
      </dsp:nvSpPr>
      <dsp:spPr>
        <a:xfrm rot="5400000">
          <a:off x="2862085" y="1278846"/>
          <a:ext cx="1481832" cy="4985995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機能拡張</a:t>
          </a:r>
          <a:r>
            <a:rPr kumimoji="1" lang="en-US" altLang="ja-JP" sz="1400" kern="1200" dirty="0" smtClean="0"/>
            <a:t/>
          </a:r>
          <a:br>
            <a:rPr kumimoji="1" lang="en-US" altLang="ja-JP" sz="1400" kern="1200" dirty="0" smtClean="0"/>
          </a:br>
          <a:r>
            <a:rPr kumimoji="1" lang="en-US" altLang="ja-JP" sz="1400" kern="1200" dirty="0" smtClean="0"/>
            <a:t>  -  </a:t>
          </a:r>
          <a:r>
            <a:rPr kumimoji="1" lang="ja-JP" altLang="en-US" sz="1400" kern="1200" dirty="0" smtClean="0"/>
            <a:t>簡易検索機能</a:t>
          </a:r>
          <a:r>
            <a:rPr kumimoji="1" lang="en-US" altLang="ja-JP" sz="1400" kern="1200" dirty="0" smtClean="0"/>
            <a:t/>
          </a:r>
          <a:br>
            <a:rPr kumimoji="1" lang="en-US" altLang="ja-JP" sz="1400" kern="1200" dirty="0" smtClean="0"/>
          </a:br>
          <a:r>
            <a:rPr kumimoji="1" lang="en-US" altLang="ja-JP" sz="1400" kern="1200" dirty="0" smtClean="0"/>
            <a:t>  - </a:t>
          </a:r>
          <a:r>
            <a:rPr kumimoji="1" lang="ja-JP" altLang="en-US" sz="1400" kern="1200" dirty="0" smtClean="0"/>
            <a:t>統計情報・リソース属性表示機能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リファクタリング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保守</a:t>
          </a:r>
          <a:endParaRPr kumimoji="1" lang="ja-JP" altLang="en-US" sz="1600" kern="1200" dirty="0"/>
        </a:p>
      </dsp:txBody>
      <dsp:txXfrm rot="5400000">
        <a:off x="2862085" y="1278846"/>
        <a:ext cx="1481832" cy="4985995"/>
      </dsp:txXfrm>
    </dsp:sp>
    <dsp:sp modelId="{471ADCE8-375A-4D9A-802E-FC218E4C8EC3}">
      <dsp:nvSpPr>
        <dsp:cNvPr id="0" name=""/>
        <dsp:cNvSpPr/>
      </dsp:nvSpPr>
      <dsp:spPr>
        <a:xfrm rot="5400000">
          <a:off x="-237858" y="4947281"/>
          <a:ext cx="1585720" cy="1110004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/>
            <a:t>フェーズ</a:t>
          </a:r>
          <a:r>
            <a:rPr kumimoji="1" lang="en-US" altLang="ja-JP" sz="1400" b="1" kern="1200" dirty="0" smtClean="0"/>
            <a:t>7</a:t>
          </a:r>
          <a:endParaRPr kumimoji="1" lang="ja-JP" altLang="en-US" sz="1400" b="1" kern="1200" dirty="0"/>
        </a:p>
      </dsp:txBody>
      <dsp:txXfrm rot="5400000">
        <a:off x="-237858" y="4947281"/>
        <a:ext cx="1585720" cy="1110004"/>
      </dsp:txXfrm>
    </dsp:sp>
    <dsp:sp modelId="{F7BB68E8-C3DA-41BB-BEF8-0ADF0417D4D0}">
      <dsp:nvSpPr>
        <dsp:cNvPr id="0" name=""/>
        <dsp:cNvSpPr/>
      </dsp:nvSpPr>
      <dsp:spPr>
        <a:xfrm rot="5400000">
          <a:off x="3087643" y="2730516"/>
          <a:ext cx="1030718" cy="49859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機能拡張</a:t>
          </a:r>
          <a:r>
            <a:rPr kumimoji="1" lang="en-US" altLang="ja-JP" sz="1600" kern="1200" dirty="0" smtClean="0"/>
            <a:t/>
          </a:r>
          <a:br>
            <a:rPr kumimoji="1" lang="en-US" altLang="ja-JP" sz="1600" kern="1200" dirty="0" smtClean="0"/>
          </a:br>
          <a:r>
            <a:rPr kumimoji="1" lang="en-US" altLang="ja-JP" sz="1400" kern="1200" dirty="0" smtClean="0"/>
            <a:t>- </a:t>
          </a:r>
          <a:r>
            <a:rPr kumimoji="1" lang="ja-JP" altLang="en-US" sz="1400" kern="1200" dirty="0" smtClean="0"/>
            <a:t>詳細検索機能</a:t>
          </a:r>
          <a:r>
            <a:rPr kumimoji="1" lang="en-US" altLang="ja-JP" sz="1400" kern="1200" dirty="0" smtClean="0"/>
            <a:t/>
          </a:r>
          <a:br>
            <a:rPr kumimoji="1" lang="en-US" altLang="ja-JP" sz="1400" kern="1200" dirty="0" smtClean="0"/>
          </a:br>
          <a:r>
            <a:rPr kumimoji="1" lang="en-US" altLang="ja-JP" sz="1400" kern="1200" dirty="0" smtClean="0"/>
            <a:t>- </a:t>
          </a:r>
          <a:r>
            <a:rPr kumimoji="1" lang="ja-JP" altLang="en-US" sz="1400" kern="1200" dirty="0" smtClean="0"/>
            <a:t>統計情報・リソース属性表示機能</a:t>
          </a:r>
          <a:endParaRPr kumimoji="1" lang="ja-JP" alt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保守</a:t>
          </a:r>
          <a:endParaRPr kumimoji="1" lang="ja-JP" altLang="en-US" sz="1600" kern="1200" dirty="0"/>
        </a:p>
      </dsp:txBody>
      <dsp:txXfrm rot="5400000">
        <a:off x="3087643" y="2730516"/>
        <a:ext cx="1030718" cy="4985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AA8F7-4ADA-4E16-8AF1-ECC0943BA37A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D252A-20A9-4428-AD80-1A750AB7E8F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D252A-20A9-4428-AD80-1A750AB7E8FD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OJL </a:t>
            </a:r>
            <a:r>
              <a:rPr lang="ja-JP" altLang="en-US" dirty="0" smtClean="0"/>
              <a:t>最終報告書用　図形原本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y_schedule_c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8618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ocuments and Settings\ukai\デスクトップ\リポジトリ\repos\ukai\OJL関連\最終報告書\report\content\fig\section3\Phase5_Sche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6913563" cy="268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ukai\デスクトップ\repository\ukai\OJL関連\最終報告書\report\content\fig\section3\Phase6_Sche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7553325" cy="1695450"/>
          </a:xfrm>
          <a:prstGeom prst="rect">
            <a:avLst/>
          </a:prstGeom>
          <a:noFill/>
        </p:spPr>
      </p:pic>
      <p:pic>
        <p:nvPicPr>
          <p:cNvPr id="9219" name="Picture 3" descr="C:\Documents and Settings\ukai\デスクトップ\repository\ukai\OJL関連\最終報告書\report\content\fig\section3\Phase7_Sche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7991476" cy="2228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/>
          <p:nvPr/>
        </p:nvGraphicFramePr>
        <p:xfrm>
          <a:off x="1259632" y="692696"/>
          <a:ext cx="6665541" cy="559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35896" y="2852936"/>
            <a:ext cx="2300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section4</a:t>
            </a:r>
            <a:endParaRPr kumimoji="1" lang="ja-JP" alt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検索機能例</a:t>
            </a:r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979712" y="4426086"/>
            <a:ext cx="3341318" cy="1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067945" y="4105072"/>
            <a:ext cx="961256" cy="321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3365770" y="4095345"/>
            <a:ext cx="690664" cy="972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 flipH="1" flipV="1">
            <a:off x="3278447" y="4197843"/>
            <a:ext cx="197284" cy="534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2843808" y="4289898"/>
            <a:ext cx="548551" cy="31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267743" y="4104445"/>
            <a:ext cx="573289" cy="321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素通し機能</a:t>
            </a:r>
            <a:endParaRPr kumimoji="1" lang="ja-JP" altLang="en-US"/>
          </a:p>
        </p:txBody>
      </p:sp>
      <p:sp>
        <p:nvSpPr>
          <p:cNvPr id="5" name="フローチャート : 複数書類 4"/>
          <p:cNvSpPr/>
          <p:nvPr/>
        </p:nvSpPr>
        <p:spPr>
          <a:xfrm>
            <a:off x="35496" y="1517920"/>
            <a:ext cx="1368152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リソースヘッダファイル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6" name="フローチャート : 複数書類 5"/>
          <p:cNvSpPr/>
          <p:nvPr/>
        </p:nvSpPr>
        <p:spPr>
          <a:xfrm>
            <a:off x="15075" y="3546681"/>
            <a:ext cx="1296144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可視化ルールファイル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7" name="フローチャート : 複数書類 6"/>
          <p:cNvSpPr/>
          <p:nvPr/>
        </p:nvSpPr>
        <p:spPr>
          <a:xfrm>
            <a:off x="35496" y="2382016"/>
            <a:ext cx="1296144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変換ルールファイル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8" name="フローチャート : 複数書類 7"/>
          <p:cNvSpPr/>
          <p:nvPr/>
        </p:nvSpPr>
        <p:spPr>
          <a:xfrm>
            <a:off x="35496" y="4581128"/>
            <a:ext cx="1296144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smtClean="0">
                <a:solidFill>
                  <a:schemeClr val="tx1"/>
                </a:solidFill>
              </a:rPr>
              <a:t>TLV</a:t>
            </a:r>
            <a:r>
              <a:rPr kumimoji="1" lang="ja-JP" altLang="en-US" sz="1200" b="1" smtClean="0">
                <a:solidFill>
                  <a:schemeClr val="tx1"/>
                </a:solidFill>
              </a:rPr>
              <a:t>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36512" y="1373904"/>
            <a:ext cx="1440160" cy="18390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/>
          </a:p>
        </p:txBody>
      </p:sp>
      <p:sp>
        <p:nvSpPr>
          <p:cNvPr id="10" name="正方形/長方形 9"/>
          <p:cNvSpPr/>
          <p:nvPr/>
        </p:nvSpPr>
        <p:spPr>
          <a:xfrm>
            <a:off x="2123728" y="2708920"/>
            <a:ext cx="1800200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標準形式変換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1" name="フローチャート : 書類 10"/>
          <p:cNvSpPr/>
          <p:nvPr/>
        </p:nvSpPr>
        <p:spPr>
          <a:xfrm>
            <a:off x="1979712" y="1340768"/>
            <a:ext cx="1008112" cy="612648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トレース</a:t>
            </a:r>
            <a:endParaRPr kumimoji="1" lang="en-US" altLang="ja-JP" sz="1200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ログファイル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2" name="フローチャート : 書類 11"/>
          <p:cNvSpPr/>
          <p:nvPr/>
        </p:nvSpPr>
        <p:spPr>
          <a:xfrm>
            <a:off x="3203848" y="1340768"/>
            <a:ext cx="864096" cy="612648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リソース</a:t>
            </a:r>
            <a:endParaRPr kumimoji="1" lang="en-US" altLang="ja-JP" sz="1200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17032"/>
            <a:ext cx="1800200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図形データ生成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4" name="フローチャート: データ 13"/>
          <p:cNvSpPr/>
          <p:nvPr/>
        </p:nvSpPr>
        <p:spPr>
          <a:xfrm>
            <a:off x="2051720" y="4653136"/>
            <a:ext cx="1728192" cy="612648"/>
          </a:xfrm>
          <a:prstGeom prst="flowChartInputOutp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smtClean="0">
                <a:solidFill>
                  <a:schemeClr val="tx1"/>
                </a:solidFill>
              </a:rPr>
              <a:t>TLV</a:t>
            </a:r>
            <a:r>
              <a:rPr kumimoji="1" lang="ja-JP" altLang="en-US" sz="1200" b="1" smtClean="0">
                <a:solidFill>
                  <a:schemeClr val="tx1"/>
                </a:solidFill>
              </a:rPr>
              <a:t>データ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11" idx="2"/>
          </p:cNvCxnSpPr>
          <p:nvPr/>
        </p:nvCxnSpPr>
        <p:spPr>
          <a:xfrm rot="5400000">
            <a:off x="2085764" y="2310917"/>
            <a:ext cx="79600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</p:cNvCxnSpPr>
          <p:nvPr/>
        </p:nvCxnSpPr>
        <p:spPr>
          <a:xfrm rot="5400000">
            <a:off x="3273897" y="2274912"/>
            <a:ext cx="72399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0" idx="2"/>
            <a:endCxn id="13" idx="0"/>
          </p:cNvCxnSpPr>
          <p:nvPr/>
        </p:nvCxnSpPr>
        <p:spPr>
          <a:xfrm rot="5400000">
            <a:off x="2735796" y="3429000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2"/>
          </p:cNvCxnSpPr>
          <p:nvPr/>
        </p:nvCxnSpPr>
        <p:spPr>
          <a:xfrm rot="16200000" flipH="1">
            <a:off x="2776035" y="4396872"/>
            <a:ext cx="500741" cy="51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endCxn id="10" idx="1"/>
          </p:cNvCxnSpPr>
          <p:nvPr/>
        </p:nvCxnSpPr>
        <p:spPr>
          <a:xfrm>
            <a:off x="1403648" y="2924944"/>
            <a:ext cx="7200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3"/>
            <a:endCxn id="13" idx="1"/>
          </p:cNvCxnSpPr>
          <p:nvPr/>
        </p:nvCxnSpPr>
        <p:spPr>
          <a:xfrm>
            <a:off x="1311219" y="3926157"/>
            <a:ext cx="812509" cy="68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8" idx="3"/>
            <a:endCxn id="14" idx="2"/>
          </p:cNvCxnSpPr>
          <p:nvPr/>
        </p:nvCxnSpPr>
        <p:spPr>
          <a:xfrm flipV="1">
            <a:off x="1331640" y="4959460"/>
            <a:ext cx="892899" cy="11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763688" y="2132856"/>
            <a:ext cx="2376264" cy="331236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71800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smtClean="0"/>
              <a:t>TLV</a:t>
            </a:r>
            <a:endParaRPr kumimoji="1" lang="ja-JP" altLang="en-US" sz="2000" b="1"/>
          </a:p>
        </p:txBody>
      </p:sp>
      <p:cxnSp>
        <p:nvCxnSpPr>
          <p:cNvPr id="43" name="直線矢印コネクタ 42"/>
          <p:cNvCxnSpPr/>
          <p:nvPr/>
        </p:nvCxnSpPr>
        <p:spPr>
          <a:xfrm rot="16200000" flipH="1">
            <a:off x="2740251" y="5557690"/>
            <a:ext cx="620289" cy="18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843808" y="58772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/>
              <a:t>表示</a:t>
            </a:r>
            <a:endParaRPr kumimoji="1" lang="ja-JP" altLang="en-US" sz="1200" b="1"/>
          </a:p>
        </p:txBody>
      </p:sp>
      <p:sp>
        <p:nvSpPr>
          <p:cNvPr id="47" name="フローチャート : 複数書類 46"/>
          <p:cNvSpPr/>
          <p:nvPr/>
        </p:nvSpPr>
        <p:spPr>
          <a:xfrm>
            <a:off x="4572000" y="2238000"/>
            <a:ext cx="1368152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リソースヘッダファイル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48" name="フローチャート : 複数書類 47"/>
          <p:cNvSpPr/>
          <p:nvPr/>
        </p:nvSpPr>
        <p:spPr>
          <a:xfrm>
            <a:off x="4542467" y="4058333"/>
            <a:ext cx="1296144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可視化ルールファイル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49" name="フローチャート : 複数書類 48"/>
          <p:cNvSpPr/>
          <p:nvPr/>
        </p:nvSpPr>
        <p:spPr>
          <a:xfrm>
            <a:off x="4572000" y="3102096"/>
            <a:ext cx="1296144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変換ルールファイル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50" name="フローチャート : 複数書類 49"/>
          <p:cNvSpPr/>
          <p:nvPr/>
        </p:nvSpPr>
        <p:spPr>
          <a:xfrm>
            <a:off x="4572000" y="5013176"/>
            <a:ext cx="1296144" cy="758952"/>
          </a:xfrm>
          <a:prstGeom prst="flowChartMulti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smtClean="0">
                <a:solidFill>
                  <a:schemeClr val="tx1"/>
                </a:solidFill>
              </a:rPr>
              <a:t>TLV</a:t>
            </a:r>
            <a:r>
              <a:rPr kumimoji="1" lang="ja-JP" altLang="en-US" sz="1200" b="1" smtClean="0">
                <a:solidFill>
                  <a:schemeClr val="tx1"/>
                </a:solidFill>
              </a:rPr>
              <a:t>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499992" y="2093984"/>
            <a:ext cx="1440160" cy="18390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/>
          </a:p>
        </p:txBody>
      </p:sp>
      <p:sp>
        <p:nvSpPr>
          <p:cNvPr id="52" name="正方形/長方形 51"/>
          <p:cNvSpPr/>
          <p:nvPr/>
        </p:nvSpPr>
        <p:spPr>
          <a:xfrm>
            <a:off x="6660232" y="3284984"/>
            <a:ext cx="1152128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標準形式変換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53" name="フローチャート : 書類 52"/>
          <p:cNvSpPr/>
          <p:nvPr/>
        </p:nvSpPr>
        <p:spPr>
          <a:xfrm>
            <a:off x="6516216" y="1340768"/>
            <a:ext cx="1008112" cy="612648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トレース</a:t>
            </a:r>
            <a:endParaRPr kumimoji="1" lang="en-US" altLang="ja-JP" sz="1200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ログファイル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54" name="フローチャート : 書類 53"/>
          <p:cNvSpPr/>
          <p:nvPr/>
        </p:nvSpPr>
        <p:spPr>
          <a:xfrm>
            <a:off x="7740352" y="1340768"/>
            <a:ext cx="864096" cy="612648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リソース</a:t>
            </a:r>
            <a:endParaRPr kumimoji="1" lang="en-US" altLang="ja-JP" sz="1200" b="1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ファイル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60232" y="4221087"/>
            <a:ext cx="1800200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図形データ生成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56" name="フローチャート: データ 55"/>
          <p:cNvSpPr/>
          <p:nvPr/>
        </p:nvSpPr>
        <p:spPr>
          <a:xfrm>
            <a:off x="6516216" y="5085184"/>
            <a:ext cx="1728192" cy="612648"/>
          </a:xfrm>
          <a:prstGeom prst="flowChartInputOutp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smtClean="0">
                <a:solidFill>
                  <a:schemeClr val="tx1"/>
                </a:solidFill>
              </a:rPr>
              <a:t>TLV</a:t>
            </a:r>
            <a:r>
              <a:rPr kumimoji="1" lang="ja-JP" altLang="en-US" sz="1200" b="1" smtClean="0">
                <a:solidFill>
                  <a:schemeClr val="tx1"/>
                </a:solidFill>
              </a:rPr>
              <a:t>データ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/>
          <p:cNvCxnSpPr>
            <a:stCxn id="53" idx="2"/>
          </p:cNvCxnSpPr>
          <p:nvPr/>
        </p:nvCxnSpPr>
        <p:spPr>
          <a:xfrm rot="5400000">
            <a:off x="6723409" y="2203148"/>
            <a:ext cx="587099" cy="66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4" idx="2"/>
          </p:cNvCxnSpPr>
          <p:nvPr/>
        </p:nvCxnSpPr>
        <p:spPr>
          <a:xfrm rot="5400000">
            <a:off x="7873404" y="2201015"/>
            <a:ext cx="587099" cy="10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rot="16200000" flipH="1">
            <a:off x="6845299" y="3964013"/>
            <a:ext cx="504772" cy="10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5" idx="2"/>
            <a:endCxn id="56" idx="0"/>
          </p:cNvCxnSpPr>
          <p:nvPr/>
        </p:nvCxnSpPr>
        <p:spPr>
          <a:xfrm rot="5400000">
            <a:off x="7340708" y="4865559"/>
            <a:ext cx="432049" cy="72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52" idx="1"/>
          </p:cNvCxnSpPr>
          <p:nvPr/>
        </p:nvCxnSpPr>
        <p:spPr>
          <a:xfrm>
            <a:off x="5940152" y="3501008"/>
            <a:ext cx="7200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8" idx="3"/>
            <a:endCxn id="55" idx="1"/>
          </p:cNvCxnSpPr>
          <p:nvPr/>
        </p:nvCxnSpPr>
        <p:spPr>
          <a:xfrm flipV="1">
            <a:off x="5838611" y="4437111"/>
            <a:ext cx="821621" cy="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0" idx="3"/>
            <a:endCxn id="56" idx="2"/>
          </p:cNvCxnSpPr>
          <p:nvPr/>
        </p:nvCxnSpPr>
        <p:spPr>
          <a:xfrm flipV="1">
            <a:off x="5868144" y="5391508"/>
            <a:ext cx="820891" cy="11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6300192" y="2132856"/>
            <a:ext cx="2376264" cy="374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30830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smtClean="0"/>
              <a:t>TLV</a:t>
            </a:r>
            <a:endParaRPr kumimoji="1" lang="ja-JP" altLang="en-US" sz="2000" b="1"/>
          </a:p>
        </p:txBody>
      </p:sp>
      <p:cxnSp>
        <p:nvCxnSpPr>
          <p:cNvPr id="66" name="直線矢印コネクタ 65"/>
          <p:cNvCxnSpPr/>
          <p:nvPr/>
        </p:nvCxnSpPr>
        <p:spPr>
          <a:xfrm rot="5400000">
            <a:off x="7328369" y="5896372"/>
            <a:ext cx="393678" cy="1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236296" y="609329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/>
              <a:t>表示</a:t>
            </a:r>
            <a:endParaRPr kumimoji="1" lang="ja-JP" altLang="en-US" sz="1200" b="1"/>
          </a:p>
        </p:txBody>
      </p:sp>
      <p:sp>
        <p:nvSpPr>
          <p:cNvPr id="95" name="正方形/長方形 94"/>
          <p:cNvSpPr/>
          <p:nvPr/>
        </p:nvSpPr>
        <p:spPr>
          <a:xfrm>
            <a:off x="6660232" y="2492896"/>
            <a:ext cx="1728192" cy="4320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ログ形式判定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rot="16200000" flipH="1">
            <a:off x="7524328" y="3573016"/>
            <a:ext cx="129614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rot="16200000" flipH="1">
            <a:off x="6840319" y="3104897"/>
            <a:ext cx="363005" cy="30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546631" y="132296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3621726" y="13232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rot="5400000">
            <a:off x="3911410" y="3829791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section5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296624" cy="4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461963"/>
            <a:ext cx="6034806" cy="609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7"/>
            <a:ext cx="6932463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35896" y="2852936"/>
            <a:ext cx="2300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section2</a:t>
            </a:r>
            <a:endParaRPr kumimoji="1" lang="ja-JP" alt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-61913"/>
            <a:ext cx="6962775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479550"/>
            <a:ext cx="5956370" cy="418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80963"/>
            <a:ext cx="69437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3851920" y="566124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画面構成クラス群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 rot="16200000">
            <a:off x="1259630" y="1484781"/>
            <a:ext cx="4032450" cy="3888433"/>
          </a:xfrm>
          <a:prstGeom prst="roundRect">
            <a:avLst>
              <a:gd name="adj" fmla="val 73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 rot="16200000">
            <a:off x="6084170" y="3501007"/>
            <a:ext cx="792089" cy="13681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84168" y="465313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70C0"/>
                </a:solidFill>
              </a:rPr>
              <a:t>タイミング検索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  <a:p>
            <a:r>
              <a:rPr lang="ja-JP" altLang="en-US" sz="1400" b="1" dirty="0" smtClean="0">
                <a:solidFill>
                  <a:srgbClr val="0070C0"/>
                </a:solidFill>
              </a:rPr>
              <a:t>　　</a:t>
            </a:r>
            <a:r>
              <a:rPr kumimoji="1" lang="ja-JP" altLang="en-US" sz="1400" b="1" dirty="0" smtClean="0">
                <a:solidFill>
                  <a:srgbClr val="0070C0"/>
                </a:solidFill>
              </a:rPr>
              <a:t>クラス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/>
        </p:nvCxnSpPr>
        <p:spPr>
          <a:xfrm rot="5400000">
            <a:off x="4932040" y="1628800"/>
            <a:ext cx="1224136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 rot="1634331">
            <a:off x="1431787" y="3973686"/>
            <a:ext cx="5909330" cy="170498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 rot="1646309">
            <a:off x="1437138" y="2656415"/>
            <a:ext cx="4136325" cy="146769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フローチャート: 処理 10"/>
          <p:cNvSpPr/>
          <p:nvPr/>
        </p:nvSpPr>
        <p:spPr>
          <a:xfrm rot="1646309">
            <a:off x="5388228" y="4048692"/>
            <a:ext cx="1801348" cy="148214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/>
          <p:cNvSpPr/>
          <p:nvPr/>
        </p:nvSpPr>
        <p:spPr>
          <a:xfrm rot="1646309">
            <a:off x="1953416" y="900786"/>
            <a:ext cx="1178261" cy="146769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フローチャート: 処理 12"/>
          <p:cNvSpPr/>
          <p:nvPr/>
        </p:nvSpPr>
        <p:spPr>
          <a:xfrm rot="1646309">
            <a:off x="3041822" y="1465282"/>
            <a:ext cx="1211276" cy="146769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 rot="1646309">
            <a:off x="4188619" y="2063189"/>
            <a:ext cx="1306076" cy="146769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5400000">
            <a:off x="5111402" y="3030126"/>
            <a:ext cx="1149956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rot="5400000">
            <a:off x="4466818" y="4254262"/>
            <a:ext cx="1149956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7022016" y="4939424"/>
            <a:ext cx="792088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6301936" y="6235568"/>
            <a:ext cx="792088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>
            <a:off x="4644008" y="1556792"/>
            <a:ext cx="1224136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4429728" y="5443480"/>
            <a:ext cx="1080120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rot="5400000">
            <a:off x="865332" y="3607276"/>
            <a:ext cx="1008112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5276256" y="4059914"/>
            <a:ext cx="722234" cy="36475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rot="5400000">
            <a:off x="4561607" y="5599633"/>
            <a:ext cx="1080120" cy="51222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 rot="1623817">
            <a:off x="3101206" y="5123151"/>
            <a:ext cx="18479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Detail Search Panel</a:t>
            </a:r>
            <a:endParaRPr kumimoji="1"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 rot="1671442">
            <a:off x="1865737" y="3378741"/>
            <a:ext cx="2124204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Condition Setting Area</a:t>
            </a:r>
            <a:endParaRPr kumimoji="1" lang="ja-JP" altLang="en-US" sz="1600" dirty="0"/>
          </a:p>
        </p:txBody>
      </p:sp>
      <p:cxnSp>
        <p:nvCxnSpPr>
          <p:cNvPr id="37" name="直線コネクタ 36"/>
          <p:cNvCxnSpPr/>
          <p:nvPr/>
        </p:nvCxnSpPr>
        <p:spPr>
          <a:xfrm rot="5400000">
            <a:off x="3314690" y="3750206"/>
            <a:ext cx="1149956" cy="75496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 rot="1623817">
            <a:off x="5346921" y="5058512"/>
            <a:ext cx="15468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Operation Area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 rot="1623817">
            <a:off x="2131639" y="2304563"/>
            <a:ext cx="241513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Condition Setting Panel *  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20072" y="332656"/>
            <a:ext cx="18722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BaseConditionPanel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592" y="260648"/>
            <a:ext cx="33123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RefiningConditionWithTimingPanel </a:t>
            </a:r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35" name="フローチャート: 処理 34"/>
          <p:cNvSpPr/>
          <p:nvPr/>
        </p:nvSpPr>
        <p:spPr>
          <a:xfrm rot="1646309">
            <a:off x="4251580" y="1236146"/>
            <a:ext cx="1466905" cy="146769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/>
          <p:cNvSpPr/>
          <p:nvPr/>
        </p:nvSpPr>
        <p:spPr>
          <a:xfrm rot="1646309">
            <a:off x="4965272" y="895351"/>
            <a:ext cx="300283" cy="146769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/>
          <p:cNvSpPr/>
          <p:nvPr/>
        </p:nvSpPr>
        <p:spPr>
          <a:xfrm rot="1646309">
            <a:off x="4677240" y="751336"/>
            <a:ext cx="300283" cy="1467692"/>
          </a:xfrm>
          <a:prstGeom prst="flowChartProcess">
            <a:avLst/>
          </a:prstGeom>
          <a:solidFill>
            <a:srgbClr val="FFFF8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/>
          <p:cNvSpPr/>
          <p:nvPr/>
        </p:nvSpPr>
        <p:spPr>
          <a:xfrm rot="1646309">
            <a:off x="4389207" y="607320"/>
            <a:ext cx="300283" cy="1467692"/>
          </a:xfrm>
          <a:prstGeom prst="flowChartProcess">
            <a:avLst/>
          </a:prstGeom>
          <a:solidFill>
            <a:srgbClr val="FFFF8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/>
          <p:cNvCxnSpPr>
            <a:stCxn id="59" idx="3"/>
          </p:cNvCxnSpPr>
          <p:nvPr/>
        </p:nvCxnSpPr>
        <p:spPr>
          <a:xfrm>
            <a:off x="4211960" y="429925"/>
            <a:ext cx="360040" cy="838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8" idx="2"/>
          </p:cNvCxnSpPr>
          <p:nvPr/>
        </p:nvCxnSpPr>
        <p:spPr>
          <a:xfrm rot="5400000">
            <a:off x="5497363" y="537937"/>
            <a:ext cx="525540" cy="79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0800000" flipV="1">
            <a:off x="5652122" y="1988840"/>
            <a:ext cx="43204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868144" y="1700808"/>
            <a:ext cx="14401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smtClean="0"/>
              <a:t>  &lt;&lt;interface&gt;&gt;</a:t>
            </a:r>
          </a:p>
          <a:p>
            <a:r>
              <a:rPr kumimoji="1" lang="en-US" altLang="ja-JP" sz="1600" smtClean="0"/>
              <a:t>ConditionPanel</a:t>
            </a:r>
            <a:endParaRPr kumimoji="1" lang="ja-JP" altLang="en-US" sz="1600" dirty="0"/>
          </a:p>
        </p:txBody>
      </p:sp>
      <p:cxnSp>
        <p:nvCxnSpPr>
          <p:cNvPr id="28" name="直線コネクタ 27"/>
          <p:cNvCxnSpPr/>
          <p:nvPr/>
        </p:nvCxnSpPr>
        <p:spPr>
          <a:xfrm rot="5400000">
            <a:off x="3995936" y="2780928"/>
            <a:ext cx="1224136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4255328" y="2924944"/>
            <a:ext cx="1224136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 rot="3657503">
            <a:off x="4325256" y="1684190"/>
            <a:ext cx="1377692" cy="4364581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 rot="5400000">
            <a:off x="6054984" y="2685251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rot="5400000">
            <a:off x="5046872" y="3189307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rot="5400000">
            <a:off x="4038760" y="3765371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2958640" y="4341435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処理 8"/>
          <p:cNvSpPr/>
          <p:nvPr/>
        </p:nvSpPr>
        <p:spPr>
          <a:xfrm rot="3657503">
            <a:off x="6286414" y="1839798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 rot="3657503">
            <a:off x="5235788" y="2388099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フローチャート: 処理 10"/>
          <p:cNvSpPr/>
          <p:nvPr/>
        </p:nvSpPr>
        <p:spPr>
          <a:xfrm rot="3657503">
            <a:off x="4198182" y="2919918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/>
          <p:cNvSpPr/>
          <p:nvPr/>
        </p:nvSpPr>
        <p:spPr>
          <a:xfrm rot="3657503">
            <a:off x="3190070" y="3495983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51719" y="5229198"/>
            <a:ext cx="18906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BaseCondition</a:t>
            </a:r>
            <a:r>
              <a:rPr kumimoji="1" lang="en-US" altLang="ja-JP" sz="1600" dirty="0" smtClean="0"/>
              <a:t> Panel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74090" y="3140966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リソース指定用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ボックス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99151" y="256490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ルール指定用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ボックス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47155" y="1916830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イベント指定用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ボックス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14254" y="1412774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イベント詳細指定用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ボックス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 rot="3657503">
            <a:off x="3921961" y="1132115"/>
            <a:ext cx="2945233" cy="4364581"/>
          </a:xfrm>
          <a:prstGeom prst="flowChartProcess">
            <a:avLst/>
          </a:prstGeom>
          <a:solidFill>
            <a:srgbClr val="FFFF97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rot="5400000">
            <a:off x="6231449" y="1196752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rot="5400000">
            <a:off x="5223337" y="1700808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rot="5400000">
            <a:off x="4215225" y="2276872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rot="5400000">
            <a:off x="3135105" y="2852936"/>
            <a:ext cx="936104" cy="72008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 rot="3657503">
            <a:off x="6462879" y="351299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/>
          <p:cNvSpPr/>
          <p:nvPr/>
        </p:nvSpPr>
        <p:spPr>
          <a:xfrm rot="3657503">
            <a:off x="5412253" y="899600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 rot="3657503">
            <a:off x="4374647" y="1431419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フローチャート: 処理 12"/>
          <p:cNvSpPr/>
          <p:nvPr/>
        </p:nvSpPr>
        <p:spPr>
          <a:xfrm rot="3657503">
            <a:off x="3366535" y="2007484"/>
            <a:ext cx="541987" cy="84841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096" y="5373216"/>
            <a:ext cx="24835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Refining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Condition Panel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95147" y="4234251"/>
            <a:ext cx="13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 smtClean="0"/>
              <a:t>タイミング値</a:t>
            </a:r>
            <a:endParaRPr lang="en-US" altLang="ja-JP" sz="1200" b="1" dirty="0" smtClean="0"/>
          </a:p>
          <a:p>
            <a:pPr algn="ctr"/>
            <a:r>
              <a:rPr lang="ja-JP" altLang="en-US" sz="1200" b="1" dirty="0" smtClean="0"/>
              <a:t>指定用</a:t>
            </a:r>
            <a:r>
              <a:rPr kumimoji="1" lang="ja-JP" altLang="en-US" sz="1200" b="1" dirty="0" smtClean="0"/>
              <a:t>ボックス</a:t>
            </a:r>
            <a:endParaRPr kumimoji="1" lang="ja-JP" altLang="en-US" sz="12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67354" y="306896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 smtClean="0"/>
              <a:t>タイミング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指定用ボックス</a:t>
            </a:r>
            <a:endParaRPr kumimoji="1" lang="ja-JP" altLang="en-US" sz="1200" b="1" dirty="0"/>
          </a:p>
        </p:txBody>
      </p:sp>
      <p:cxnSp>
        <p:nvCxnSpPr>
          <p:cNvPr id="32" name="直線コネクタ 31"/>
          <p:cNvCxnSpPr/>
          <p:nvPr/>
        </p:nvCxnSpPr>
        <p:spPr>
          <a:xfrm rot="5400000">
            <a:off x="6634679" y="3385810"/>
            <a:ext cx="656283" cy="22581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処理 28"/>
          <p:cNvSpPr/>
          <p:nvPr/>
        </p:nvSpPr>
        <p:spPr>
          <a:xfrm rot="3657503">
            <a:off x="6606895" y="2511539"/>
            <a:ext cx="541987" cy="848414"/>
          </a:xfrm>
          <a:prstGeom prst="flowChartProcess">
            <a:avLst/>
          </a:prstGeom>
          <a:solidFill>
            <a:srgbClr val="CAE8AA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rot="5400000">
            <a:off x="4762472" y="4393923"/>
            <a:ext cx="656283" cy="22581"/>
          </a:xfrm>
          <a:prstGeom prst="line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 rot="3657503">
            <a:off x="4734687" y="3591659"/>
            <a:ext cx="541987" cy="848414"/>
          </a:xfrm>
          <a:prstGeom prst="flowChartProcess">
            <a:avLst/>
          </a:prstGeom>
          <a:solidFill>
            <a:srgbClr val="CAE8AA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フローチャート: 処理 39"/>
          <p:cNvSpPr/>
          <p:nvPr/>
        </p:nvSpPr>
        <p:spPr>
          <a:xfrm rot="3657503">
            <a:off x="4716767" y="1160794"/>
            <a:ext cx="1930264" cy="5623126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08304" y="1700808"/>
            <a:ext cx="648072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差分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kai\デスクトップ\DetailSearchPanel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93766"/>
            <a:ext cx="5472608" cy="6275594"/>
          </a:xfrm>
          <a:prstGeom prst="rect">
            <a:avLst/>
          </a:prstGeom>
          <a:noFill/>
        </p:spPr>
      </p:pic>
      <p:sp>
        <p:nvSpPr>
          <p:cNvPr id="5" name="角丸四角形 4"/>
          <p:cNvSpPr/>
          <p:nvPr/>
        </p:nvSpPr>
        <p:spPr>
          <a:xfrm>
            <a:off x="1429966" y="764704"/>
            <a:ext cx="530227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429966" y="1700808"/>
            <a:ext cx="5086250" cy="4824536"/>
          </a:xfrm>
          <a:prstGeom prst="roundRect">
            <a:avLst>
              <a:gd name="adj" fmla="val 301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6256" y="1844824"/>
            <a:ext cx="1296144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00B050"/>
                </a:solidFill>
              </a:rPr>
              <a:t>条件設定領域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692696"/>
            <a:ext cx="1296144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FF0000"/>
                </a:solidFill>
              </a:rPr>
              <a:t>検索操作</a:t>
            </a:r>
            <a:r>
              <a:rPr kumimoji="1" lang="ja-JP" altLang="en-US" sz="1400" b="1" smtClean="0">
                <a:solidFill>
                  <a:srgbClr val="FF0000"/>
                </a:solidFill>
              </a:rPr>
              <a:t>領域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75656" y="1772816"/>
            <a:ext cx="4896544" cy="244827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475656" y="4509120"/>
            <a:ext cx="4896544" cy="1800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48264" y="3717032"/>
            <a:ext cx="1440160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B0F0"/>
                </a:solidFill>
              </a:rPr>
              <a:t>条件設定パネル</a:t>
            </a:r>
            <a:endParaRPr kumimoji="1" lang="ja-JP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4" name="直線コネクタ 13"/>
          <p:cNvCxnSpPr>
            <a:stCxn id="8" idx="1"/>
            <a:endCxn id="5" idx="3"/>
          </p:cNvCxnSpPr>
          <p:nvPr/>
        </p:nvCxnSpPr>
        <p:spPr>
          <a:xfrm rot="10800000" flipV="1">
            <a:off x="6732240" y="846584"/>
            <a:ext cx="144016" cy="3501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1" idx="1"/>
            <a:endCxn id="9" idx="3"/>
          </p:cNvCxnSpPr>
          <p:nvPr/>
        </p:nvCxnSpPr>
        <p:spPr>
          <a:xfrm rot="10800000">
            <a:off x="6372200" y="2996953"/>
            <a:ext cx="576064" cy="87396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1"/>
            <a:endCxn id="10" idx="3"/>
          </p:cNvCxnSpPr>
          <p:nvPr/>
        </p:nvCxnSpPr>
        <p:spPr>
          <a:xfrm rot="10800000" flipV="1">
            <a:off x="6372200" y="3870920"/>
            <a:ext cx="576064" cy="153829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1"/>
          </p:cNvCxnSpPr>
          <p:nvPr/>
        </p:nvCxnSpPr>
        <p:spPr>
          <a:xfrm rot="10800000" flipV="1">
            <a:off x="6516216" y="1998712"/>
            <a:ext cx="360040" cy="35016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699701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正方形/長方形 3"/>
          <p:cNvSpPr/>
          <p:nvPr/>
        </p:nvSpPr>
        <p:spPr>
          <a:xfrm>
            <a:off x="3347864" y="908720"/>
            <a:ext cx="4176464" cy="504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2428" y="923469"/>
            <a:ext cx="1224136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フィルタ群</a:t>
            </a:r>
            <a:endParaRPr lang="en-US" altLang="ja-JP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35896" y="2852936"/>
            <a:ext cx="2300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section5</a:t>
            </a:r>
            <a:endParaRPr kumimoji="1" lang="ja-JP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ukai\デスクトップ\repository\ukai\OJL関連\最終報告書\report\content\fig\section2\TL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620001" cy="5781675"/>
          </a:xfrm>
          <a:prstGeom prst="rect">
            <a:avLst/>
          </a:prstGeom>
          <a:noFill/>
        </p:spPr>
      </p:pic>
      <p:sp>
        <p:nvSpPr>
          <p:cNvPr id="4" name="正方形/長方形 3"/>
          <p:cNvSpPr/>
          <p:nvPr/>
        </p:nvSpPr>
        <p:spPr>
          <a:xfrm>
            <a:off x="2267744" y="1556792"/>
            <a:ext cx="4104456" cy="3528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3568" y="1556792"/>
            <a:ext cx="1503784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3568" y="3356992"/>
            <a:ext cx="1503784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44208" y="1556792"/>
            <a:ext cx="1656184" cy="3528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568" y="5157192"/>
            <a:ext cx="7416824" cy="1304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712879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1200" smtClean="0"/>
          </a:p>
          <a:p>
            <a:r>
              <a:rPr lang="en-US" altLang="ja-JP" sz="1200" smtClean="0"/>
              <a:t>"\[(?&lt;</a:t>
            </a:r>
            <a:r>
              <a:rPr lang="en-US" altLang="ja-JP" sz="1200" smtClean="0"/>
              <a:t>time&gt;\d+)\] dispatch to task (?&lt;id&gt;\d+)\." : [</a:t>
            </a:r>
          </a:p>
          <a:p>
            <a:r>
              <a:rPr lang="ja-JP" altLang="en-US" sz="1200" smtClean="0"/>
              <a:t>       </a:t>
            </a:r>
            <a:r>
              <a:rPr lang="en-US" altLang="ja-JP" sz="1200" smtClean="0"/>
              <a:t>{</a:t>
            </a:r>
            <a:endParaRPr lang="en-US" altLang="ja-JP" sz="1200" smtClean="0"/>
          </a:p>
          <a:p>
            <a:r>
              <a:rPr lang="en-US" altLang="ja-JP" sz="1200" smtClean="0"/>
              <a:t>             "$</a:t>
            </a:r>
            <a:r>
              <a:rPr lang="en-US" altLang="ja-JP" sz="1200" smtClean="0"/>
              <a:t>EXIST{Task(state==RUNNING)}"	:[</a:t>
            </a:r>
          </a:p>
          <a:p>
            <a:r>
              <a:rPr lang="en-US" altLang="ja-JP" sz="1200" smtClean="0"/>
              <a:t>                       "[${</a:t>
            </a:r>
            <a:r>
              <a:rPr lang="en-US" altLang="ja-JP" sz="1200" smtClean="0"/>
              <a:t>time}]$RES_NAME{Task(state==RUNNING)}.preempt()",</a:t>
            </a:r>
          </a:p>
          <a:p>
            <a:r>
              <a:rPr lang="en-US" altLang="ja-JP" sz="1200" smtClean="0"/>
              <a:t>                       "[${</a:t>
            </a:r>
            <a:r>
              <a:rPr lang="en-US" altLang="ja-JP" sz="1200" smtClean="0"/>
              <a:t>time}]$RES_NAME{Task(state==RUNNING)}.state=RUNNABLE",</a:t>
            </a:r>
          </a:p>
          <a:p>
            <a:r>
              <a:rPr lang="en-US" altLang="ja-JP" sz="1200" smtClean="0"/>
              <a:t>              ]</a:t>
            </a:r>
            <a:endParaRPr lang="en-US" altLang="ja-JP" sz="1200" smtClean="0"/>
          </a:p>
          <a:p>
            <a:r>
              <a:rPr lang="en-US" altLang="ja-JP" sz="1200" smtClean="0"/>
              <a:t>       },</a:t>
            </a:r>
            <a:endParaRPr lang="en-US" altLang="ja-JP" sz="1200" smtClean="0"/>
          </a:p>
          <a:p>
            <a:r>
              <a:rPr lang="en-US" altLang="ja-JP" sz="1200" smtClean="0"/>
              <a:t>      "[${</a:t>
            </a:r>
            <a:r>
              <a:rPr lang="en-US" altLang="ja-JP" sz="1200" smtClean="0"/>
              <a:t>time}]$RES_NAME{Task(id==${id})}.dispatch()",</a:t>
            </a:r>
          </a:p>
          <a:p>
            <a:r>
              <a:rPr lang="en-US" altLang="ja-JP" sz="1200" smtClean="0"/>
              <a:t>      "[${</a:t>
            </a:r>
            <a:r>
              <a:rPr lang="en-US" altLang="ja-JP" sz="1200" smtClean="0"/>
              <a:t>time}]$RES_NAME{Task(id==${id})}.state=RUNNING",</a:t>
            </a:r>
          </a:p>
          <a:p>
            <a:r>
              <a:rPr lang="en-US" altLang="ja-JP" sz="1200" smtClean="0"/>
              <a:t>      “[${</a:t>
            </a:r>
            <a:r>
              <a:rPr lang="en-US" altLang="ja-JP" sz="1200" smtClean="0"/>
              <a:t>time}]CurrentContext.name=$RES_NAME{Task(id==${id})}",</a:t>
            </a:r>
          </a:p>
          <a:p>
            <a:r>
              <a:rPr lang="en-US" altLang="ja-JP" sz="1200" smtClean="0"/>
              <a:t>   ]</a:t>
            </a:r>
          </a:p>
          <a:p>
            <a:endParaRPr kumimoji="1" lang="ja-JP" altLang="en-US" sz="1200"/>
          </a:p>
        </p:txBody>
      </p:sp>
      <p:cxnSp>
        <p:nvCxnSpPr>
          <p:cNvPr id="8" name="直線コネクタ 7"/>
          <p:cNvCxnSpPr>
            <a:stCxn id="53" idx="1"/>
            <a:endCxn id="14" idx="1"/>
          </p:cNvCxnSpPr>
          <p:nvPr/>
        </p:nvCxnSpPr>
        <p:spPr>
          <a:xfrm rot="10800000" flipH="1">
            <a:off x="3779912" y="666546"/>
            <a:ext cx="720080" cy="2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499992" y="476672"/>
            <a:ext cx="1440160" cy="3797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chemeClr val="tx2"/>
                </a:solidFill>
              </a:rPr>
              <a:t>変換</a:t>
            </a:r>
            <a:r>
              <a:rPr lang="ja-JP" altLang="en-US" sz="1200" smtClean="0">
                <a:solidFill>
                  <a:schemeClr val="tx2"/>
                </a:solidFill>
              </a:rPr>
              <a:t>を</a:t>
            </a:r>
            <a:r>
              <a:rPr lang="ja-JP" altLang="en-US" sz="1200" smtClean="0">
                <a:solidFill>
                  <a:schemeClr val="tx2"/>
                </a:solidFill>
              </a:rPr>
              <a:t>適用</a:t>
            </a:r>
            <a:r>
              <a:rPr lang="ja-JP" altLang="en-US" sz="1200" smtClean="0">
                <a:solidFill>
                  <a:schemeClr val="tx2"/>
                </a:solidFill>
              </a:rPr>
              <a:t>する</a:t>
            </a:r>
            <a:endParaRPr lang="en-US" altLang="ja-JP" sz="1200" smtClean="0">
              <a:solidFill>
                <a:schemeClr val="tx2"/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tx2"/>
                </a:solidFill>
              </a:rPr>
              <a:t>文字列の正規表現</a:t>
            </a:r>
            <a:endParaRPr kumimoji="1" lang="ja-JP" altLang="en-US" sz="1200">
              <a:solidFill>
                <a:schemeClr val="tx2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084168" y="1700808"/>
            <a:ext cx="1440160" cy="37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rgbClr val="FF0000"/>
                </a:solidFill>
              </a:rPr>
              <a:t>変換語の文字列</a:t>
            </a:r>
            <a:endParaRPr lang="en-US" altLang="ja-JP" sz="120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smtClean="0">
                <a:solidFill>
                  <a:srgbClr val="FF0000"/>
                </a:solidFill>
              </a:rPr>
              <a:t>を表す正規表現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22" name="直線コネクタ 21"/>
          <p:cNvCxnSpPr>
            <a:stCxn id="46" idx="1"/>
            <a:endCxn id="20" idx="1"/>
          </p:cNvCxnSpPr>
          <p:nvPr/>
        </p:nvCxnSpPr>
        <p:spPr>
          <a:xfrm rot="10800000" flipH="1" flipV="1">
            <a:off x="5724128" y="1340767"/>
            <a:ext cx="360040" cy="549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48" idx="1"/>
            <a:endCxn id="20" idx="1"/>
          </p:cNvCxnSpPr>
          <p:nvPr/>
        </p:nvCxnSpPr>
        <p:spPr>
          <a:xfrm rot="10800000" flipH="1">
            <a:off x="4932040" y="1890682"/>
            <a:ext cx="1152128" cy="278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中かっこ 45"/>
          <p:cNvSpPr/>
          <p:nvPr/>
        </p:nvSpPr>
        <p:spPr>
          <a:xfrm>
            <a:off x="5580112" y="1124744"/>
            <a:ext cx="144016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中かっこ 47"/>
          <p:cNvSpPr/>
          <p:nvPr/>
        </p:nvSpPr>
        <p:spPr>
          <a:xfrm>
            <a:off x="4788024" y="1916832"/>
            <a:ext cx="144016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中かっこ 52"/>
          <p:cNvSpPr/>
          <p:nvPr/>
        </p:nvSpPr>
        <p:spPr>
          <a:xfrm>
            <a:off x="3707904" y="548680"/>
            <a:ext cx="72008" cy="288032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/>
          <p:nvPr/>
        </p:nvCxnSpPr>
        <p:spPr>
          <a:xfrm rot="5400000">
            <a:off x="7476655" y="2762655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/>
          <p:nvPr/>
        </p:nvCxnSpPr>
        <p:spPr>
          <a:xfrm rot="10800000" flipV="1">
            <a:off x="3347864" y="5993287"/>
            <a:ext cx="2775" cy="24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1"/>
          </p:cNvCxnSpPr>
          <p:nvPr/>
        </p:nvCxnSpPr>
        <p:spPr>
          <a:xfrm rot="10800000" flipV="1">
            <a:off x="2339753" y="5993286"/>
            <a:ext cx="2775" cy="24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67544" y="548680"/>
            <a:ext cx="5832648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ja-JP" sz="1100" dirty="0" smtClean="0"/>
          </a:p>
          <a:p>
            <a:pPr>
              <a:defRPr/>
            </a:pPr>
            <a:r>
              <a:rPr lang="en-US" altLang="ja-JP" sz="1400" dirty="0" smtClean="0"/>
              <a:t>“</a:t>
            </a:r>
            <a:r>
              <a:rPr lang="en-US" altLang="ja-JP" sz="1400" dirty="0" err="1"/>
              <a:t>taskStateChange</a:t>
            </a:r>
            <a:r>
              <a:rPr lang="en-US" altLang="ja-JP" sz="1400"/>
              <a:t>”:{   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 </a:t>
            </a:r>
            <a:r>
              <a:rPr lang="en-US" altLang="ja-JP" sz="1400" smtClean="0"/>
              <a:t>"</a:t>
            </a:r>
            <a:r>
              <a:rPr lang="en-US" altLang="ja-JP" sz="1400" dirty="0" err="1"/>
              <a:t>DisplayName</a:t>
            </a:r>
            <a:r>
              <a:rPr lang="en-US" altLang="ja-JP" sz="1400" dirty="0"/>
              <a:t>":"</a:t>
            </a:r>
            <a:r>
              <a:rPr lang="ja-JP" altLang="en-US" sz="1400" dirty="0"/>
              <a:t>状態遷移</a:t>
            </a:r>
            <a:r>
              <a:rPr lang="en-US" altLang="ja-JP" sz="1400" dirty="0"/>
              <a:t>",</a:t>
            </a: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 </a:t>
            </a:r>
            <a:r>
              <a:rPr lang="en-US" altLang="ja-JP" sz="1400" smtClean="0"/>
              <a:t>"</a:t>
            </a:r>
            <a:r>
              <a:rPr lang="en-US" altLang="ja-JP" sz="1400" dirty="0"/>
              <a:t>Target":"Task",</a:t>
            </a: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 </a:t>
            </a:r>
            <a:r>
              <a:rPr lang="en-US" altLang="ja-JP" sz="1400" smtClean="0"/>
              <a:t>"</a:t>
            </a:r>
            <a:r>
              <a:rPr lang="en-US" altLang="ja-JP" sz="1400" dirty="0"/>
              <a:t>Shapes":{</a:t>
            </a: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  </a:t>
            </a:r>
            <a:r>
              <a:rPr lang="ja-JP" altLang="en-US" sz="1400" dirty="0"/>
              <a:t>　</a:t>
            </a:r>
            <a:r>
              <a:rPr lang="en-US" altLang="ja-JP" sz="1400" dirty="0"/>
              <a:t>“</a:t>
            </a:r>
            <a:r>
              <a:rPr lang="en-US" altLang="ja-JP" sz="1400" dirty="0" err="1"/>
              <a:t>stateChangeEvent</a:t>
            </a:r>
            <a:r>
              <a:rPr lang="en-US" altLang="ja-JP" sz="1400" dirty="0"/>
              <a:t>”:{</a:t>
            </a:r>
            <a:r>
              <a:rPr lang="ja-JP" altLang="en-US" sz="1400"/>
              <a:t>　</a:t>
            </a:r>
            <a:endParaRPr lang="en-US" altLang="ja-JP" sz="1400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   </a:t>
            </a:r>
            <a:r>
              <a:rPr lang="ja-JP" altLang="en-US" sz="1400"/>
              <a:t>　</a:t>
            </a:r>
            <a:r>
              <a:rPr lang="ja-JP" altLang="en-US" sz="1400" smtClean="0"/>
              <a:t>　</a:t>
            </a:r>
            <a:r>
              <a:rPr lang="en-US" altLang="ja-JP" sz="1400" smtClean="0"/>
              <a:t>"</a:t>
            </a:r>
            <a:r>
              <a:rPr lang="en-US" altLang="ja-JP" sz="1400" dirty="0" err="1"/>
              <a:t>DisplayName</a:t>
            </a:r>
            <a:r>
              <a:rPr lang="en-US" altLang="ja-JP" sz="1400" dirty="0"/>
              <a:t>":"</a:t>
            </a:r>
            <a:r>
              <a:rPr lang="ja-JP" altLang="en-US" sz="1400" dirty="0"/>
              <a:t>状態</a:t>
            </a:r>
            <a:r>
              <a:rPr lang="en-US" altLang="ja-JP" sz="1400" dirty="0"/>
              <a:t>",</a:t>
            </a: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　   </a:t>
            </a:r>
            <a:r>
              <a:rPr lang="ja-JP" altLang="en-US" sz="1400" dirty="0"/>
              <a:t>　</a:t>
            </a:r>
            <a:r>
              <a:rPr lang="en-US" altLang="ja-JP" sz="1400" dirty="0"/>
              <a:t>"From":"${TARGET}.state",</a:t>
            </a: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　   </a:t>
            </a:r>
            <a:r>
              <a:rPr lang="ja-JP" altLang="en-US" sz="1400" dirty="0"/>
              <a:t>　</a:t>
            </a:r>
            <a:r>
              <a:rPr lang="en-US" altLang="ja-JP" sz="1400" dirty="0"/>
              <a:t>"To":"${TARGET}.state",</a:t>
            </a:r>
          </a:p>
          <a:p>
            <a:pPr>
              <a:defRPr/>
            </a:pPr>
            <a:r>
              <a:rPr lang="ja-JP" altLang="en-US" sz="1400"/>
              <a:t>　</a:t>
            </a:r>
            <a:r>
              <a:rPr lang="ja-JP" altLang="en-US" sz="1400" smtClean="0"/>
              <a:t>　</a:t>
            </a:r>
            <a:r>
              <a:rPr lang="ja-JP" altLang="en-US" sz="1400"/>
              <a:t>　</a:t>
            </a:r>
            <a:r>
              <a:rPr lang="ja-JP" altLang="en-US" sz="1400" smtClean="0"/>
              <a:t>   </a:t>
            </a:r>
            <a:r>
              <a:rPr lang="en-US" altLang="ja-JP" sz="1400" smtClean="0"/>
              <a:t>"</a:t>
            </a:r>
            <a:r>
              <a:rPr lang="en-US" altLang="ja-JP" sz="1400" dirty="0"/>
              <a:t>Figures":{</a:t>
            </a:r>
          </a:p>
          <a:p>
            <a:pPr>
              <a:defRPr/>
            </a:pPr>
            <a:r>
              <a:rPr lang="ja-JP" altLang="en-US" sz="1400" dirty="0"/>
              <a:t>　</a:t>
            </a:r>
            <a:r>
              <a:rPr lang="ja-JP" altLang="en-US" sz="1400"/>
              <a:t>　</a:t>
            </a:r>
            <a:r>
              <a:rPr lang="ja-JP" altLang="en-US" sz="1400" smtClean="0"/>
              <a:t>　     </a:t>
            </a:r>
            <a:r>
              <a:rPr lang="ja-JP" altLang="en-US" sz="1400" dirty="0"/>
              <a:t>　</a:t>
            </a:r>
            <a:r>
              <a:rPr lang="en-US" altLang="ja-JP" sz="1400" dirty="0"/>
              <a:t>“${FROM_VAL}==RUNNING</a:t>
            </a:r>
            <a:r>
              <a:rPr lang="en-US" altLang="ja-JP" sz="1400"/>
              <a:t>”      </a:t>
            </a:r>
            <a:r>
              <a:rPr lang="en-US" altLang="ja-JP" sz="1400" smtClean="0"/>
              <a:t> </a:t>
            </a:r>
            <a:r>
              <a:rPr lang="en-US" altLang="ja-JP" sz="1400" dirty="0"/>
              <a:t>:“</a:t>
            </a:r>
            <a:r>
              <a:rPr lang="en-US" altLang="ja-JP" sz="1400" dirty="0" err="1"/>
              <a:t>runningShapes</a:t>
            </a:r>
            <a:r>
              <a:rPr lang="en-US" altLang="ja-JP" sz="1400" dirty="0"/>
              <a:t>”,</a:t>
            </a:r>
            <a:r>
              <a:rPr lang="ja-JP" altLang="en-US" sz="1400"/>
              <a:t>　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ja-JP" altLang="en-US" sz="1400" dirty="0"/>
              <a:t>　</a:t>
            </a:r>
            <a:r>
              <a:rPr lang="ja-JP" altLang="en-US" sz="1400"/>
              <a:t>　</a:t>
            </a:r>
            <a:r>
              <a:rPr lang="ja-JP" altLang="en-US" sz="1400" smtClean="0"/>
              <a:t>　     </a:t>
            </a:r>
            <a:r>
              <a:rPr lang="ja-JP" altLang="en-US" sz="1400" dirty="0"/>
              <a:t>　</a:t>
            </a:r>
            <a:r>
              <a:rPr lang="en-US" altLang="ja-JP" sz="1400" dirty="0"/>
              <a:t>"${FROM_VAL}==RUNNABLE</a:t>
            </a:r>
            <a:r>
              <a:rPr lang="en-US" altLang="ja-JP" sz="1400"/>
              <a:t>"     </a:t>
            </a:r>
            <a:r>
              <a:rPr lang="en-US" altLang="ja-JP" sz="1400" smtClean="0"/>
              <a:t>:”runnableShapes</a:t>
            </a:r>
            <a:r>
              <a:rPr lang="en-US" altLang="ja-JP" sz="1400" dirty="0"/>
              <a:t>“,</a:t>
            </a:r>
            <a:r>
              <a:rPr lang="ja-JP" altLang="en-US" sz="1400" dirty="0"/>
              <a:t>　　</a:t>
            </a:r>
            <a:r>
              <a:rPr lang="ja-JP" altLang="en-US" sz="1600" dirty="0"/>
              <a:t>　　　</a:t>
            </a:r>
            <a:endParaRPr lang="en-US" altLang="ja-JP" sz="1600" dirty="0"/>
          </a:p>
          <a:p>
            <a:pPr>
              <a:defRPr/>
            </a:pPr>
            <a:r>
              <a:rPr lang="en-US" altLang="ja-JP" sz="1050" smtClean="0"/>
              <a:t>                                                                                     </a:t>
            </a:r>
            <a:r>
              <a:rPr lang="ja-JP" altLang="en-US" sz="1050" smtClean="0"/>
              <a:t>・</a:t>
            </a:r>
            <a:endParaRPr lang="en-US" altLang="ja-JP" sz="1050" smtClean="0"/>
          </a:p>
          <a:p>
            <a:pPr>
              <a:defRPr/>
            </a:pPr>
            <a:r>
              <a:rPr lang="ja-JP" altLang="en-US" sz="1050" smtClean="0"/>
              <a:t>　</a:t>
            </a:r>
            <a:r>
              <a:rPr lang="ja-JP" altLang="en-US" sz="1050" smtClean="0"/>
              <a:t>　　　　　　　　　　　　　                                        　 </a:t>
            </a:r>
            <a:r>
              <a:rPr lang="ja-JP" altLang="en-US" sz="1050" smtClean="0"/>
              <a:t>・</a:t>
            </a:r>
            <a:endParaRPr lang="en-US" altLang="ja-JP" sz="1050" smtClean="0"/>
          </a:p>
          <a:p>
            <a:pPr>
              <a:defRPr/>
            </a:pPr>
            <a:r>
              <a:rPr lang="en-US" altLang="ja-JP" sz="1050" smtClean="0"/>
              <a:t> </a:t>
            </a:r>
            <a:r>
              <a:rPr lang="en-US" altLang="ja-JP" sz="1050" smtClean="0"/>
              <a:t>                                                                                    </a:t>
            </a:r>
            <a:r>
              <a:rPr lang="ja-JP" altLang="en-US" sz="1050" smtClean="0"/>
              <a:t>・</a:t>
            </a:r>
            <a:endParaRPr lang="en-US" altLang="ja-JP" sz="1050" smtClean="0"/>
          </a:p>
          <a:p>
            <a:pPr>
              <a:defRPr/>
            </a:pPr>
            <a:r>
              <a:rPr lang="en-US" altLang="ja-JP" sz="1050" smtClean="0"/>
              <a:t> </a:t>
            </a:r>
            <a:r>
              <a:rPr lang="en-US" altLang="ja-JP" sz="1050" smtClean="0"/>
              <a:t>                                                                                    </a:t>
            </a:r>
            <a:r>
              <a:rPr lang="ja-JP" altLang="en-US" sz="1050" smtClean="0"/>
              <a:t>・</a:t>
            </a:r>
            <a:endParaRPr lang="en-US" altLang="ja-JP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4365104"/>
            <a:ext cx="33843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[1000]TASK1.state=RUNNING</a:t>
            </a:r>
          </a:p>
          <a:p>
            <a:r>
              <a:rPr lang="en-US" altLang="ja-JP" sz="1400" smtClean="0"/>
              <a:t>[1100]TASK1.state=WAITING</a:t>
            </a:r>
            <a:endParaRPr kumimoji="1" lang="ja-JP" altLang="en-US" sz="1400"/>
          </a:p>
        </p:txBody>
      </p:sp>
      <p:cxnSp>
        <p:nvCxnSpPr>
          <p:cNvPr id="11" name="直線コネクタ 10"/>
          <p:cNvCxnSpPr/>
          <p:nvPr/>
        </p:nvCxnSpPr>
        <p:spPr>
          <a:xfrm>
            <a:off x="1979712" y="616530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342527" y="5832637"/>
            <a:ext cx="1005337" cy="321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23728" y="623731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1000</a:t>
            </a:r>
            <a:endParaRPr kumimoji="1" lang="ja-JP" altLang="en-US" sz="11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31840" y="623731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1100</a:t>
            </a:r>
            <a:endParaRPr kumimoji="1" lang="ja-JP" altLang="en-US" sz="11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84168" y="4509120"/>
            <a:ext cx="1800200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        </a:t>
            </a:r>
            <a:r>
              <a:rPr lang="en-US" altLang="ja-JP" sz="1400" u="sng" smtClean="0"/>
              <a:t>runningShape</a:t>
            </a:r>
          </a:p>
          <a:p>
            <a:r>
              <a:rPr lang="ja-JP" altLang="en-US" sz="1200" smtClean="0"/>
              <a:t>形</a:t>
            </a:r>
            <a:r>
              <a:rPr lang="en-US" altLang="ja-JP" sz="1200" smtClean="0"/>
              <a:t>: </a:t>
            </a:r>
            <a:r>
              <a:rPr lang="ja-JP" altLang="en-US" sz="1200" smtClean="0"/>
              <a:t>長方形</a:t>
            </a:r>
            <a:endParaRPr lang="en-US" altLang="ja-JP" sz="1200" smtClean="0"/>
          </a:p>
          <a:p>
            <a:r>
              <a:rPr lang="ja-JP" altLang="en-US" sz="1200" smtClean="0"/>
              <a:t>位置</a:t>
            </a:r>
            <a:r>
              <a:rPr lang="ja-JP" altLang="en-US" sz="1200" smtClean="0">
                <a:sym typeface="Wingdings" pitchFamily="2" charset="2"/>
              </a:rPr>
              <a:t>：</a:t>
            </a:r>
            <a:r>
              <a:rPr lang="en-US" altLang="ja-JP" sz="1200" smtClean="0">
                <a:sym typeface="Wingdings" pitchFamily="2" charset="2"/>
              </a:rPr>
              <a:t>(x,y)</a:t>
            </a:r>
            <a:r>
              <a:rPr lang="en-US" altLang="ja-JP" sz="1200" smtClean="0"/>
              <a:t> = (0%,0%) </a:t>
            </a:r>
          </a:p>
          <a:p>
            <a:r>
              <a:rPr lang="ja-JP" altLang="en-US" sz="1200" smtClean="0"/>
              <a:t>横幅：</a:t>
            </a:r>
            <a:r>
              <a:rPr lang="en-US" altLang="ja-JP" sz="1200" smtClean="0"/>
              <a:t>100%</a:t>
            </a:r>
          </a:p>
          <a:p>
            <a:r>
              <a:rPr lang="ja-JP" altLang="en-US" sz="1200" smtClean="0"/>
              <a:t>縦幅：</a:t>
            </a:r>
            <a:r>
              <a:rPr lang="en-US" altLang="ja-JP" sz="1200" smtClean="0"/>
              <a:t>80%</a:t>
            </a:r>
          </a:p>
          <a:p>
            <a:r>
              <a:rPr lang="ja-JP" altLang="en-US" sz="1200" smtClean="0"/>
              <a:t>色</a:t>
            </a:r>
            <a:r>
              <a:rPr lang="ja-JP" altLang="en-US" sz="1200" smtClean="0">
                <a:sym typeface="Wingdings" pitchFamily="2" charset="2"/>
              </a:rPr>
              <a:t>：</a:t>
            </a:r>
            <a:r>
              <a:rPr lang="en-US" altLang="ja-JP" sz="1200" smtClean="0">
                <a:sym typeface="Wingdings" pitchFamily="2" charset="2"/>
              </a:rPr>
              <a:t>(R,G,B) = (0,255,0)</a:t>
            </a:r>
            <a:r>
              <a:rPr lang="en-US" altLang="ja-JP" sz="1200" smtClean="0"/>
              <a:t>   </a:t>
            </a:r>
            <a:endParaRPr kumimoji="1" lang="ja-JP" altLang="en-US" sz="12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64088" y="5949280"/>
            <a:ext cx="2736304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u="sng" smtClean="0"/>
              <a:t>taskStateChange</a:t>
            </a:r>
            <a:r>
              <a:rPr lang="en-US" altLang="ja-JP" sz="1400" smtClean="0"/>
              <a:t> </a:t>
            </a:r>
            <a:endParaRPr lang="en-US" altLang="ja-JP" sz="1400" u="sng" smtClean="0"/>
          </a:p>
          <a:p>
            <a:r>
              <a:rPr lang="ja-JP" altLang="en-US" sz="1200" smtClean="0"/>
              <a:t>開始イベント：</a:t>
            </a:r>
            <a:r>
              <a:rPr lang="en-US" altLang="ja-JP" sz="1200" smtClean="0"/>
              <a:t> TASK1.state=RUNNING</a:t>
            </a:r>
          </a:p>
          <a:p>
            <a:r>
              <a:rPr lang="ja-JP" altLang="en-US" sz="1200" smtClean="0"/>
              <a:t>終了</a:t>
            </a:r>
            <a:r>
              <a:rPr lang="ja-JP" altLang="en-US" sz="1200" smtClean="0"/>
              <a:t>イベント： </a:t>
            </a:r>
            <a:r>
              <a:rPr lang="en-US" altLang="ja-JP" sz="1200" smtClean="0"/>
              <a:t>TASK1.state=WAITING </a:t>
            </a:r>
            <a:endParaRPr kumimoji="1" lang="ja-JP" altLang="en-US" sz="1200"/>
          </a:p>
        </p:txBody>
      </p:sp>
      <p:cxnSp>
        <p:nvCxnSpPr>
          <p:cNvPr id="27" name="直線コネクタ 26"/>
          <p:cNvCxnSpPr/>
          <p:nvPr/>
        </p:nvCxnSpPr>
        <p:spPr>
          <a:xfrm>
            <a:off x="1979712" y="582472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30" idx="1"/>
            <a:endCxn id="29" idx="1"/>
          </p:cNvCxnSpPr>
          <p:nvPr/>
        </p:nvCxnSpPr>
        <p:spPr>
          <a:xfrm rot="10800000" flipH="1">
            <a:off x="2123728" y="800710"/>
            <a:ext cx="1512168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635896" y="692697"/>
            <a:ext cx="1440160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2"/>
                </a:solidFill>
              </a:rPr>
              <a:t>可視化ルール名</a:t>
            </a:r>
            <a:endParaRPr kumimoji="1" lang="ja-JP" altLang="en-US" sz="1200">
              <a:solidFill>
                <a:schemeClr val="tx2"/>
              </a:solidFill>
            </a:endParaRPr>
          </a:p>
        </p:txBody>
      </p:sp>
      <p:sp>
        <p:nvSpPr>
          <p:cNvPr id="30" name="右中かっこ 29"/>
          <p:cNvSpPr/>
          <p:nvPr/>
        </p:nvSpPr>
        <p:spPr>
          <a:xfrm>
            <a:off x="2051720" y="764704"/>
            <a:ext cx="72008" cy="2160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stCxn id="37" idx="1"/>
            <a:endCxn id="36" idx="1"/>
          </p:cNvCxnSpPr>
          <p:nvPr/>
        </p:nvCxnSpPr>
        <p:spPr>
          <a:xfrm rot="10800000" flipH="1">
            <a:off x="2483768" y="1664806"/>
            <a:ext cx="1512168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95936" y="1556792"/>
            <a:ext cx="936104" cy="2160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2"/>
                </a:solidFill>
              </a:rPr>
              <a:t>イベント名</a:t>
            </a:r>
            <a:endParaRPr kumimoji="1" lang="ja-JP" altLang="en-US" sz="1200">
              <a:solidFill>
                <a:schemeClr val="tx2"/>
              </a:solidFill>
            </a:endParaRPr>
          </a:p>
        </p:txBody>
      </p:sp>
      <p:sp>
        <p:nvSpPr>
          <p:cNvPr id="37" name="右中かっこ 36"/>
          <p:cNvSpPr/>
          <p:nvPr/>
        </p:nvSpPr>
        <p:spPr>
          <a:xfrm>
            <a:off x="2411760" y="1628800"/>
            <a:ext cx="72008" cy="2160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41" idx="1"/>
            <a:endCxn id="40" idx="2"/>
          </p:cNvCxnSpPr>
          <p:nvPr/>
        </p:nvCxnSpPr>
        <p:spPr>
          <a:xfrm rot="10800000" flipH="1">
            <a:off x="5004048" y="2996952"/>
            <a:ext cx="68407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148064" y="2780928"/>
            <a:ext cx="1080120" cy="2160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2"/>
                </a:solidFill>
              </a:rPr>
              <a:t>イベント詳細</a:t>
            </a:r>
            <a:endParaRPr kumimoji="1" lang="ja-JP" altLang="en-US" sz="1200">
              <a:solidFill>
                <a:schemeClr val="tx2"/>
              </a:solidFill>
            </a:endParaRPr>
          </a:p>
        </p:txBody>
      </p:sp>
      <p:sp>
        <p:nvSpPr>
          <p:cNvPr id="41" name="右中かっこ 40"/>
          <p:cNvSpPr/>
          <p:nvPr/>
        </p:nvSpPr>
        <p:spPr>
          <a:xfrm>
            <a:off x="4860032" y="2708920"/>
            <a:ext cx="144016" cy="108012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4" idx="1"/>
            <a:endCxn id="53" idx="1"/>
          </p:cNvCxnSpPr>
          <p:nvPr/>
        </p:nvCxnSpPr>
        <p:spPr>
          <a:xfrm rot="10800000" flipH="1">
            <a:off x="2915816" y="2204864"/>
            <a:ext cx="151216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427984" y="1988840"/>
            <a:ext cx="151216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2"/>
                </a:solidFill>
              </a:rPr>
              <a:t>イベント開始・終了を表すログパターン</a:t>
            </a:r>
            <a:endParaRPr kumimoji="1" lang="ja-JP" altLang="en-US" sz="1200">
              <a:solidFill>
                <a:schemeClr val="tx2"/>
              </a:solidFill>
            </a:endParaRPr>
          </a:p>
        </p:txBody>
      </p:sp>
      <p:sp>
        <p:nvSpPr>
          <p:cNvPr id="54" name="右中かっこ 53"/>
          <p:cNvSpPr/>
          <p:nvPr/>
        </p:nvSpPr>
        <p:spPr>
          <a:xfrm>
            <a:off x="2843808" y="2060848"/>
            <a:ext cx="72008" cy="36004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rot="5400000">
            <a:off x="6179928" y="37755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75656" y="2708920"/>
            <a:ext cx="27363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u="sng" smtClean="0"/>
              <a:t>taskStateChange</a:t>
            </a:r>
            <a:r>
              <a:rPr lang="en-US" altLang="ja-JP" sz="1400" smtClean="0"/>
              <a:t> </a:t>
            </a:r>
            <a:endParaRPr lang="en-US" altLang="ja-JP" sz="1400" u="sng" smtClean="0"/>
          </a:p>
          <a:p>
            <a:r>
              <a:rPr lang="ja-JP" altLang="en-US" sz="1200" smtClean="0"/>
              <a:t>開始イベント：</a:t>
            </a:r>
            <a:r>
              <a:rPr lang="en-US" altLang="ja-JP" sz="1200" smtClean="0"/>
              <a:t> TASK&lt;id&gt;.state=RUNNING</a:t>
            </a:r>
          </a:p>
          <a:p>
            <a:r>
              <a:rPr lang="ja-JP" altLang="en-US" sz="1200" smtClean="0"/>
              <a:t>終了</a:t>
            </a:r>
            <a:r>
              <a:rPr lang="ja-JP" altLang="en-US" sz="1200" smtClean="0"/>
              <a:t>イベント： </a:t>
            </a:r>
            <a:r>
              <a:rPr lang="en-US" altLang="ja-JP" sz="1200" smtClean="0"/>
              <a:t>TASK&lt;id&gt;.state=WAITING</a:t>
            </a:r>
          </a:p>
          <a:p>
            <a:r>
              <a:rPr kumimoji="1" lang="ja-JP" altLang="en-US" sz="1200" smtClean="0"/>
              <a:t>図形　：   </a:t>
            </a:r>
            <a:r>
              <a:rPr lang="en-US" altLang="ja-JP" sz="1200" smtClean="0"/>
              <a:t>runningShape</a:t>
            </a:r>
            <a:endParaRPr kumimoji="1" lang="ja-JP" altLang="en-US" sz="1200"/>
          </a:p>
        </p:txBody>
      </p:sp>
      <p:cxnSp>
        <p:nvCxnSpPr>
          <p:cNvPr id="5" name="直線コネクタ 4"/>
          <p:cNvCxnSpPr/>
          <p:nvPr/>
        </p:nvCxnSpPr>
        <p:spPr>
          <a:xfrm rot="10800000" flipV="1">
            <a:off x="6297417" y="4867581"/>
            <a:ext cx="2775" cy="24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8" idx="1"/>
          </p:cNvCxnSpPr>
          <p:nvPr/>
        </p:nvCxnSpPr>
        <p:spPr>
          <a:xfrm rot="10800000" flipV="1">
            <a:off x="5289306" y="4867580"/>
            <a:ext cx="2775" cy="24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929265" y="503959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292080" y="4706931"/>
            <a:ext cx="1005337" cy="321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3281" y="511160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1000</a:t>
            </a:r>
            <a:endParaRPr kumimoji="1" lang="ja-JP" altLang="en-US" sz="11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81393" y="511160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smtClean="0"/>
              <a:t>1100</a:t>
            </a:r>
            <a:endParaRPr kumimoji="1" lang="ja-JP" altLang="en-US" sz="1100"/>
          </a:p>
        </p:txBody>
      </p:sp>
      <p:cxnSp>
        <p:nvCxnSpPr>
          <p:cNvPr id="11" name="直線コネクタ 10"/>
          <p:cNvCxnSpPr/>
          <p:nvPr/>
        </p:nvCxnSpPr>
        <p:spPr>
          <a:xfrm>
            <a:off x="4929265" y="4699014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411760" y="3717032"/>
            <a:ext cx="1800200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        </a:t>
            </a:r>
            <a:r>
              <a:rPr lang="en-US" altLang="ja-JP" sz="1400" u="sng" smtClean="0"/>
              <a:t>runningShape</a:t>
            </a:r>
          </a:p>
          <a:p>
            <a:r>
              <a:rPr lang="ja-JP" altLang="en-US" sz="1200" smtClean="0"/>
              <a:t>形</a:t>
            </a:r>
            <a:r>
              <a:rPr lang="en-US" altLang="ja-JP" sz="1200" smtClean="0"/>
              <a:t>: </a:t>
            </a:r>
            <a:r>
              <a:rPr lang="ja-JP" altLang="en-US" sz="1200" smtClean="0"/>
              <a:t>長方形</a:t>
            </a:r>
            <a:endParaRPr lang="en-US" altLang="ja-JP" sz="1200" smtClean="0"/>
          </a:p>
          <a:p>
            <a:r>
              <a:rPr lang="ja-JP" altLang="en-US" sz="1200" smtClean="0"/>
              <a:t>位置</a:t>
            </a:r>
            <a:r>
              <a:rPr lang="ja-JP" altLang="en-US" sz="1200" smtClean="0">
                <a:sym typeface="Wingdings" pitchFamily="2" charset="2"/>
              </a:rPr>
              <a:t>：</a:t>
            </a:r>
            <a:r>
              <a:rPr lang="en-US" altLang="ja-JP" sz="1200" smtClean="0">
                <a:sym typeface="Wingdings" pitchFamily="2" charset="2"/>
              </a:rPr>
              <a:t>(x,y)</a:t>
            </a:r>
            <a:r>
              <a:rPr lang="en-US" altLang="ja-JP" sz="1200" smtClean="0"/>
              <a:t> = (0%,0%) </a:t>
            </a:r>
          </a:p>
          <a:p>
            <a:r>
              <a:rPr lang="ja-JP" altLang="en-US" sz="1200" smtClean="0"/>
              <a:t>横幅：</a:t>
            </a:r>
            <a:r>
              <a:rPr lang="en-US" altLang="ja-JP" sz="1200" smtClean="0"/>
              <a:t>100%</a:t>
            </a:r>
          </a:p>
          <a:p>
            <a:r>
              <a:rPr lang="ja-JP" altLang="en-US" sz="1200" smtClean="0"/>
              <a:t>縦幅：</a:t>
            </a:r>
            <a:r>
              <a:rPr lang="en-US" altLang="ja-JP" sz="1200" smtClean="0"/>
              <a:t>80%</a:t>
            </a:r>
          </a:p>
          <a:p>
            <a:r>
              <a:rPr lang="ja-JP" altLang="en-US" sz="1200" smtClean="0"/>
              <a:t>色</a:t>
            </a:r>
            <a:r>
              <a:rPr lang="ja-JP" altLang="en-US" sz="1200" smtClean="0">
                <a:sym typeface="Wingdings" pitchFamily="2" charset="2"/>
              </a:rPr>
              <a:t>：</a:t>
            </a:r>
            <a:r>
              <a:rPr lang="en-US" altLang="ja-JP" sz="1200" smtClean="0">
                <a:sym typeface="Wingdings" pitchFamily="2" charset="2"/>
              </a:rPr>
              <a:t>(R,G,B) = (0,255,0)</a:t>
            </a:r>
            <a:r>
              <a:rPr lang="en-US" altLang="ja-JP" sz="1200" smtClean="0"/>
              <a:t>   </a:t>
            </a:r>
            <a:endParaRPr kumimoji="1" lang="ja-JP" altLang="en-US" sz="1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99992" y="2473732"/>
            <a:ext cx="24482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[1000]TASK1.state=RUNNING</a:t>
            </a:r>
          </a:p>
          <a:p>
            <a:r>
              <a:rPr lang="en-US" altLang="ja-JP" sz="1400" smtClean="0"/>
              <a:t>[1100]TASK1.state=WAITING</a:t>
            </a:r>
            <a:endParaRPr kumimoji="1" lang="ja-JP" altLang="en-US" sz="14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99992" y="817548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[1000]</a:t>
            </a:r>
            <a:r>
              <a:rPr kumimoji="1" lang="ja-JP" altLang="en-US" sz="1400" smtClean="0"/>
              <a:t>　</a:t>
            </a:r>
            <a:r>
              <a:rPr kumimoji="1" lang="en-US" altLang="ja-JP" sz="1400" smtClean="0"/>
              <a:t>dispatch to task 1.</a:t>
            </a:r>
          </a:p>
          <a:p>
            <a:r>
              <a:rPr lang="en-US" altLang="ja-JP" sz="1400" smtClean="0"/>
              <a:t>[1100]   task 1 becomes WAITING</a:t>
            </a:r>
            <a:endParaRPr kumimoji="1" lang="ja-JP" altLang="en-US" sz="1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1520" y="548680"/>
            <a:ext cx="396044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u="sng" smtClean="0"/>
              <a:t>Convert Rule</a:t>
            </a:r>
          </a:p>
          <a:p>
            <a:r>
              <a:rPr lang="en-US" altLang="ja-JP" sz="1400" smtClean="0"/>
              <a:t>“[xxx] </a:t>
            </a:r>
            <a:r>
              <a:rPr lang="en-US" altLang="ja-JP" sz="1400" smtClean="0"/>
              <a:t>dispatch to </a:t>
            </a:r>
            <a:r>
              <a:rPr lang="en-US" altLang="ja-JP" sz="1400" smtClean="0"/>
              <a:t>task </a:t>
            </a:r>
            <a:r>
              <a:rPr lang="en-US" altLang="ja-JP" sz="1400" smtClean="0"/>
              <a:t>&lt;id&gt;“</a:t>
            </a:r>
          </a:p>
          <a:p>
            <a:r>
              <a:rPr kumimoji="1" lang="ja-JP" altLang="en-US" sz="1400" smtClean="0"/>
              <a:t>   ⇒ </a:t>
            </a:r>
            <a:r>
              <a:rPr lang="en-US" altLang="ja-JP" sz="1400" smtClean="0"/>
              <a:t>“[xxx]TASK&lt;id&gt;.state=RUNNING“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“[xxx] </a:t>
            </a:r>
            <a:r>
              <a:rPr lang="en-US" altLang="ja-JP" sz="1400" smtClean="0"/>
              <a:t>task </a:t>
            </a:r>
            <a:r>
              <a:rPr lang="en-US" altLang="ja-JP" sz="1400" smtClean="0"/>
              <a:t>&lt;id&gt; </a:t>
            </a:r>
            <a:r>
              <a:rPr lang="en-US" altLang="ja-JP" sz="1400" smtClean="0"/>
              <a:t>becomes </a:t>
            </a:r>
            <a:r>
              <a:rPr lang="en-US" altLang="ja-JP" sz="1400" smtClean="0"/>
              <a:t>&lt;state&gt; :  [</a:t>
            </a:r>
          </a:p>
          <a:p>
            <a:r>
              <a:rPr kumimoji="1" lang="en-US" altLang="ja-JP" sz="1400" smtClean="0"/>
              <a:t> </a:t>
            </a:r>
            <a:r>
              <a:rPr kumimoji="1" lang="en-US" altLang="ja-JP" sz="1400" smtClean="0"/>
              <a:t>   </a:t>
            </a:r>
            <a:r>
              <a:rPr lang="en-US" altLang="ja-JP" sz="1400" smtClean="0"/>
              <a:t>"Task.state==</a:t>
            </a:r>
            <a:r>
              <a:rPr lang="en-US" altLang="ja-JP" sz="1400" smtClean="0"/>
              <a:t>RUNNING </a:t>
            </a:r>
            <a:r>
              <a:rPr lang="en-US" altLang="ja-JP" sz="1400" smtClean="0"/>
              <a:t>&amp;&amp; </a:t>
            </a:r>
            <a:r>
              <a:rPr lang="en-US" altLang="ja-JP" sz="1400" smtClean="0"/>
              <a:t>&lt;state&gt;==WAITING”</a:t>
            </a:r>
          </a:p>
          <a:p>
            <a:r>
              <a:rPr kumimoji="1" lang="en-US" altLang="ja-JP" sz="1400" smtClean="0"/>
              <a:t>  ]     </a:t>
            </a:r>
          </a:p>
          <a:p>
            <a:r>
              <a:rPr lang="en-US" altLang="ja-JP" sz="1400" smtClean="0"/>
              <a:t> </a:t>
            </a:r>
            <a:r>
              <a:rPr lang="en-US" altLang="ja-JP" sz="1400" smtClean="0"/>
              <a:t>  </a:t>
            </a:r>
            <a:r>
              <a:rPr kumimoji="1" lang="ja-JP" altLang="en-US" sz="1400" smtClean="0"/>
              <a:t>⇒ </a:t>
            </a:r>
            <a:r>
              <a:rPr kumimoji="1" lang="en-US" altLang="ja-JP" sz="1400" smtClean="0"/>
              <a:t>[xxx] TASK&lt;id&gt;.state=WAITING</a:t>
            </a:r>
            <a:endParaRPr kumimoji="1" lang="ja-JP" altLang="en-US" sz="1400"/>
          </a:p>
        </p:txBody>
      </p:sp>
      <p:sp>
        <p:nvSpPr>
          <p:cNvPr id="16" name="下矢印 15"/>
          <p:cNvSpPr/>
          <p:nvPr/>
        </p:nvSpPr>
        <p:spPr>
          <a:xfrm>
            <a:off x="5508104" y="1514488"/>
            <a:ext cx="383441" cy="69037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5508104" y="3140968"/>
            <a:ext cx="383441" cy="1368152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4211960" y="1576216"/>
            <a:ext cx="1152128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4283968" y="3501008"/>
            <a:ext cx="1152128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 rot="5400000">
            <a:off x="6971633" y="90872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499526" y="2193745"/>
            <a:ext cx="15841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smtClean="0"/>
              <a:t>標準形式トレースログ</a:t>
            </a:r>
            <a:endParaRPr kumimoji="1" lang="ja-JP" altLang="en-US" sz="12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07970" y="532956"/>
            <a:ext cx="15841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smtClean="0"/>
              <a:t>任意形式のログ</a:t>
            </a:r>
            <a:endParaRPr kumimoji="1" lang="ja-JP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ukai\デスクトップ\リポジトリ\repos\ukai\OJL関連\最終報告書\report\content\fig\section2\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0808"/>
            <a:ext cx="5000626" cy="4257675"/>
          </a:xfrm>
          <a:prstGeom prst="rect">
            <a:avLst/>
          </a:prstGeom>
          <a:noFill/>
        </p:spPr>
      </p:pic>
      <p:sp>
        <p:nvSpPr>
          <p:cNvPr id="12" name="円/楕円 11"/>
          <p:cNvSpPr/>
          <p:nvPr/>
        </p:nvSpPr>
        <p:spPr>
          <a:xfrm>
            <a:off x="3059832" y="3645024"/>
            <a:ext cx="367240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987824" y="2780928"/>
            <a:ext cx="1656184" cy="41034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>
                <a:solidFill>
                  <a:srgbClr val="00B050"/>
                </a:solidFill>
              </a:rPr>
              <a:t>追加した図形</a:t>
            </a:r>
            <a:endParaRPr kumimoji="1" lang="ja-JP" altLang="en-US" sz="1600" b="1">
              <a:solidFill>
                <a:srgbClr val="00B050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3995936" y="3212976"/>
            <a:ext cx="864096" cy="432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35896" y="2852936"/>
            <a:ext cx="2300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section3</a:t>
            </a:r>
            <a:endParaRPr kumimoji="1" lang="ja-JP" alt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/>
        </p:nvGraphicFramePr>
        <p:xfrm>
          <a:off x="2652464" y="332656"/>
          <a:ext cx="60960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55576" y="561454"/>
            <a:ext cx="163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smtClean="0"/>
              <a:t>2007</a:t>
            </a:r>
            <a:r>
              <a:rPr lang="ja-JP" altLang="en-US" b="1" dirty="0" smtClean="0"/>
              <a:t>年度後期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～</a:t>
            </a:r>
            <a:endParaRPr lang="en-US" altLang="ja-JP" b="1" dirty="0" smtClean="0"/>
          </a:p>
          <a:p>
            <a:pPr algn="ctr"/>
            <a:r>
              <a:rPr lang="en-US" altLang="ja-JP" b="1" dirty="0" smtClean="0"/>
              <a:t>2009</a:t>
            </a:r>
            <a:r>
              <a:rPr lang="ja-JP" altLang="en-US" b="1" dirty="0" smtClean="0"/>
              <a:t>年度前期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3488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2009</a:t>
            </a:r>
            <a:r>
              <a:rPr lang="ja-JP" altLang="en-US" b="1" dirty="0" smtClean="0"/>
              <a:t>年度後期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7584" y="407707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2010</a:t>
            </a:r>
            <a:r>
              <a:rPr lang="ja-JP" altLang="en-US" b="1" dirty="0" smtClean="0"/>
              <a:t>年度前期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7584" y="537321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2010</a:t>
            </a:r>
            <a:r>
              <a:rPr lang="ja-JP" altLang="en-US" b="1" dirty="0" smtClean="0"/>
              <a:t>年度後期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44408" y="1844824"/>
            <a:ext cx="432048" cy="42473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3</a:t>
            </a:r>
          </a:p>
          <a:p>
            <a:r>
              <a:rPr lang="ja-JP" altLang="en-US" dirty="0" smtClean="0"/>
              <a:t>期生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68344" y="980728"/>
            <a:ext cx="432048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2</a:t>
            </a:r>
          </a:p>
          <a:p>
            <a:r>
              <a:rPr lang="ja-JP" altLang="en-US" dirty="0" smtClean="0"/>
              <a:t>期生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092280" y="260648"/>
            <a:ext cx="4320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 1</a:t>
            </a:r>
          </a:p>
          <a:p>
            <a:r>
              <a:rPr lang="ja-JP" altLang="en-US" dirty="0" smtClean="0"/>
              <a:t>期生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389</Words>
  <Application>Microsoft Office PowerPoint</Application>
  <PresentationFormat>画面に合わせる (4:3)</PresentationFormat>
  <Paragraphs>180</Paragraphs>
  <Slides>28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Office テーマ</vt:lpstr>
      <vt:lpstr>OJL 最終報告書用　図形原本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検索機能例</vt:lpstr>
      <vt:lpstr>素通し機能</vt:lpstr>
      <vt:lpstr>section5</vt:lpstr>
      <vt:lpstr>スライド 17</vt:lpstr>
      <vt:lpstr>スライド 18</vt:lpstr>
      <vt:lpstr>スライド 19</vt:lpstr>
      <vt:lpstr>スライド 20</vt:lpstr>
      <vt:lpstr>スライド 21</vt:lpstr>
      <vt:lpstr>スライド 22</vt:lpstr>
      <vt:lpstr>スライド 23</vt:lpstr>
      <vt:lpstr>スライド 24</vt:lpstr>
      <vt:lpstr>スライド 25</vt:lpstr>
      <vt:lpstr>スライド 26</vt:lpstr>
      <vt:lpstr>スライド 27</vt:lpstr>
      <vt:lpstr>スライド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OJL 最終報告書用　図形原本</dc:title>
  <cp:lastModifiedBy>Masamitsu Ukai</cp:lastModifiedBy>
  <cp:revision>216</cp:revision>
  <dcterms:modified xsi:type="dcterms:W3CDTF">2011-01-30T15:27:28Z</dcterms:modified>
</cp:coreProperties>
</file>