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03" r:id="rId3"/>
    <p:sldId id="304" r:id="rId4"/>
    <p:sldId id="306" r:id="rId5"/>
    <p:sldId id="319" r:id="rId6"/>
    <p:sldId id="324" r:id="rId7"/>
    <p:sldId id="336" r:id="rId8"/>
    <p:sldId id="325" r:id="rId9"/>
    <p:sldId id="344" r:id="rId10"/>
    <p:sldId id="326" r:id="rId11"/>
    <p:sldId id="329" r:id="rId12"/>
    <p:sldId id="332" r:id="rId13"/>
    <p:sldId id="320" r:id="rId14"/>
    <p:sldId id="310" r:id="rId15"/>
    <p:sldId id="316" r:id="rId16"/>
    <p:sldId id="346" r:id="rId17"/>
    <p:sldId id="340" r:id="rId18"/>
    <p:sldId id="341" r:id="rId19"/>
    <p:sldId id="342" r:id="rId20"/>
    <p:sldId id="345" r:id="rId21"/>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Arial" pitchFamily="34"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84" autoAdjust="0"/>
  </p:normalViewPr>
  <p:slideViewPr>
    <p:cSldViewPr>
      <p:cViewPr varScale="1">
        <p:scale>
          <a:sx n="71" d="100"/>
          <a:sy n="71" d="100"/>
        </p:scale>
        <p:origin x="-91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13F67920-FBCA-4B59-9FD2-E61302EAE9A4}" type="datetimeFigureOut">
              <a:rPr lang="ja-JP" altLang="en-US"/>
              <a:pPr>
                <a:defRPr/>
              </a:pPr>
              <a:t>2012/2/21</a:t>
            </a:fld>
            <a:endParaRPr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7DECF601-0C5B-486F-BE2E-12061CDE4637}" type="slidenum">
              <a:rPr lang="ja-JP" altLang="en-US"/>
              <a:pPr>
                <a:defRPr/>
              </a:pPr>
              <a:t>‹#›</a:t>
            </a:fld>
            <a:endParaRPr lang="ja-JP" altLang="en-US"/>
          </a:p>
        </p:txBody>
      </p:sp>
    </p:spTree>
    <p:extLst>
      <p:ext uri="{BB962C8B-B14F-4D97-AF65-F5344CB8AC3E}">
        <p14:creationId xmlns:p14="http://schemas.microsoft.com/office/powerpoint/2010/main" val="18385550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環境設定について説明すること</a:t>
            </a:r>
          </a:p>
        </p:txBody>
      </p:sp>
      <p:sp>
        <p:nvSpPr>
          <p:cNvPr id="4" name="スライド番号プレースホルダー 3"/>
          <p:cNvSpPr>
            <a:spLocks noGrp="1"/>
          </p:cNvSpPr>
          <p:nvPr>
            <p:ph type="sldNum" sz="quarter" idx="5"/>
          </p:nvPr>
        </p:nvSpPr>
        <p:spPr/>
        <p:txBody>
          <a:bodyPr/>
          <a:lstStyle/>
          <a:p>
            <a:pPr>
              <a:defRPr/>
            </a:pPr>
            <a:fld id="{B2098721-7218-452B-AAB3-092B608A6D2D}" type="slidenum">
              <a:rPr lang="ja-JP" altLang="en-US" smtClean="0"/>
              <a:pPr>
                <a:defRPr/>
              </a:pPr>
              <a:t>2</a:t>
            </a:fld>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ー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現状の変換機能　→　新しい変換機能</a:t>
            </a:r>
          </a:p>
        </p:txBody>
      </p:sp>
      <p:sp>
        <p:nvSpPr>
          <p:cNvPr id="4" name="スライド番号プレースホルダー 3"/>
          <p:cNvSpPr>
            <a:spLocks noGrp="1"/>
          </p:cNvSpPr>
          <p:nvPr>
            <p:ph type="sldNum" sz="quarter" idx="5"/>
          </p:nvPr>
        </p:nvSpPr>
        <p:spPr/>
        <p:txBody>
          <a:bodyPr/>
          <a:lstStyle/>
          <a:p>
            <a:pPr>
              <a:defRPr/>
            </a:pPr>
            <a:fld id="{F09D32EA-E96E-4678-A251-AF0E67FA6FEE}" type="slidenum">
              <a:rPr lang="ja-JP" altLang="en-US" smtClean="0"/>
              <a:pPr>
                <a:defRPr/>
              </a:pPr>
              <a:t>3</a:t>
            </a:fld>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ja-JP" altLang="en-US" smtClean="0"/>
              <a:t>従来は，トレースログを</a:t>
            </a:r>
            <a:r>
              <a:rPr lang="en-US" altLang="ja-JP" smtClean="0"/>
              <a:t>TLV</a:t>
            </a:r>
            <a:r>
              <a:rPr lang="ja-JP" altLang="en-US" smtClean="0"/>
              <a:t>内部で標準形式に変換していたことを説明</a:t>
            </a:r>
            <a:endParaRPr lang="en-US" altLang="ja-JP" smtClean="0"/>
          </a:p>
          <a:p>
            <a:endParaRPr lang="en-US" altLang="ja-JP" smtClean="0"/>
          </a:p>
          <a:p>
            <a:r>
              <a:rPr lang="ja-JP" altLang="en-US" smtClean="0"/>
              <a:t>従来</a:t>
            </a:r>
            <a:r>
              <a:rPr lang="en-US" altLang="ja-JP" smtClean="0"/>
              <a:t>TLV</a:t>
            </a:r>
            <a:r>
              <a:rPr lang="ja-JP" altLang="en-US" smtClean="0"/>
              <a:t>内部で標準形式へ変換</a:t>
            </a:r>
            <a:endParaRPr lang="en-US" altLang="ja-JP" smtClean="0"/>
          </a:p>
          <a:p>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29707" name="Image" r:id="rId3" imgW="12190476" imgH="431594" progId="">
                  <p:embed/>
                </p:oleObj>
              </mc:Choice>
              <mc:Fallback>
                <p:oleObj name="Image" r:id="rId3" imgW="12190476" imgH="4315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Line 6"/>
          <p:cNvSpPr>
            <a:spLocks noChangeShapeType="1"/>
          </p:cNvSpPr>
          <p:nvPr/>
        </p:nvSpPr>
        <p:spPr bwMode="auto">
          <a:xfrm>
            <a:off x="304800" y="836613"/>
            <a:ext cx="8496300" cy="0"/>
          </a:xfrm>
          <a:prstGeom prst="line">
            <a:avLst/>
          </a:prstGeom>
          <a:noFill/>
          <a:ln w="19050">
            <a:solidFill>
              <a:srgbClr val="A4DE00"/>
            </a:solidFill>
            <a:round/>
            <a:headEnd/>
            <a:tailEnd/>
          </a:ln>
          <a:extLst>
            <a:ext uri="{909E8E84-426E-40DD-AFC4-6F175D3DCCD1}">
              <a14:hiddenFill xmlns:a14="http://schemas.microsoft.com/office/drawing/2010/main">
                <a:noFill/>
              </a14:hiddenFill>
            </a:ext>
          </a:extLst>
        </p:spPr>
        <p:txBody>
          <a:bodyPr vert="eaVert" wrap="none" anchor="ctr"/>
          <a:lstStyle/>
          <a:p>
            <a:endParaRPr lang="ja-JP" altLang="en-US"/>
          </a:p>
        </p:txBody>
      </p:sp>
      <p:sp>
        <p:nvSpPr>
          <p:cNvPr id="12291" name="Rectangle 3"/>
          <p:cNvSpPr>
            <a:spLocks noGrp="1" noChangeArrowheads="1"/>
          </p:cNvSpPr>
          <p:nvPr>
            <p:ph type="ctrTitle"/>
          </p:nvPr>
        </p:nvSpPr>
        <p:spPr>
          <a:xfrm>
            <a:off x="685800" y="2286000"/>
            <a:ext cx="7772400" cy="1143000"/>
          </a:xfrm>
        </p:spPr>
        <p:txBody>
          <a:bodyPr/>
          <a:lstStyle>
            <a:lvl1pPr algn="ctr">
              <a:defRPr/>
            </a:lvl1pPr>
          </a:lstStyle>
          <a:p>
            <a:r>
              <a:rPr lang="ja-JP" altLang="en-US" smtClean="0"/>
              <a:t>マスタ タイトルの書式設定</a:t>
            </a:r>
            <a:endParaRPr lang="ja-JP" altLang="en-US"/>
          </a:p>
        </p:txBody>
      </p:sp>
      <p:sp>
        <p:nvSpPr>
          <p:cNvPr id="12292" name="Rectangle 4"/>
          <p:cNvSpPr>
            <a:spLocks noGrp="1" noChangeArrowheads="1"/>
          </p:cNvSpPr>
          <p:nvPr>
            <p:ph type="subTitle" idx="1"/>
          </p:nvPr>
        </p:nvSpPr>
        <p:spPr>
          <a:xfrm>
            <a:off x="1371600" y="4219575"/>
            <a:ext cx="6400800" cy="1419225"/>
          </a:xfrm>
        </p:spPr>
        <p:txBody>
          <a:bodyPr/>
          <a:lstStyle>
            <a:lvl1pPr marL="0" indent="0" algn="ctr">
              <a:buFont typeface="Wingdings" pitchFamily="2" charset="2"/>
              <a:buNone/>
              <a:defRPr sz="2000"/>
            </a:lvl1pPr>
          </a:lstStyle>
          <a:p>
            <a:r>
              <a:rPr lang="ja-JP" altLang="en-US" smtClean="0"/>
              <a:t>マスタ サブタイトルの書式設定</a:t>
            </a:r>
            <a:endParaRPr lang="ja-JP" altLang="ja-JP"/>
          </a:p>
        </p:txBody>
      </p:sp>
      <p:sp>
        <p:nvSpPr>
          <p:cNvPr id="6" name="Rectangle 5"/>
          <p:cNvSpPr>
            <a:spLocks noGrp="1" noChangeArrowheads="1"/>
          </p:cNvSpPr>
          <p:nvPr>
            <p:ph type="sldNum" sz="quarter" idx="10"/>
          </p:nvPr>
        </p:nvSpPr>
        <p:spPr>
          <a:xfrm>
            <a:off x="8382000" y="6553200"/>
            <a:ext cx="762000" cy="304800"/>
          </a:xfrm>
        </p:spPr>
        <p:txBody>
          <a:bodyPr/>
          <a:lstStyle>
            <a:lvl1pPr>
              <a:defRPr/>
            </a:lvl1pPr>
          </a:lstStyle>
          <a:p>
            <a:pPr>
              <a:defRPr/>
            </a:pPr>
            <a:fld id="{2F89E02E-BFE1-47D4-80EF-D51BD40905B2}" type="slidenum">
              <a:rPr lang="ja-JP" altLang="en-US"/>
              <a:pPr>
                <a:defRPr/>
              </a:pPr>
              <a:t>‹#›</a:t>
            </a:fld>
            <a:endParaRPr lang="ja-JP" altLang="en-US"/>
          </a:p>
        </p:txBody>
      </p:sp>
      <p:sp>
        <p:nvSpPr>
          <p:cNvPr id="7" name="Rectangle 7"/>
          <p:cNvSpPr>
            <a:spLocks noGrp="1" noChangeArrowheads="1"/>
          </p:cNvSpPr>
          <p:nvPr>
            <p:ph type="ftr" sz="quarter" idx="11"/>
          </p:nvPr>
        </p:nvSpPr>
        <p:spPr>
          <a:xfrm>
            <a:off x="2168525" y="6597650"/>
            <a:ext cx="4841875" cy="260350"/>
          </a:xfrm>
        </p:spPr>
        <p:txBody>
          <a:bodyPr/>
          <a:lstStyle>
            <a:lvl1pPr>
              <a:defRPr/>
            </a:lvl1pPr>
          </a:lstStyle>
          <a:p>
            <a:pPr>
              <a:defRPr/>
            </a:pPr>
            <a:endParaRPr lang="ja-JP" altLang="en-US"/>
          </a:p>
        </p:txBody>
      </p:sp>
      <p:sp>
        <p:nvSpPr>
          <p:cNvPr id="8" name="Rectangle 8"/>
          <p:cNvSpPr>
            <a:spLocks noGrp="1" noChangeArrowheads="1"/>
          </p:cNvSpPr>
          <p:nvPr>
            <p:ph type="dt" sz="quarter" idx="12"/>
          </p:nvPr>
        </p:nvSpPr>
        <p:spPr bwMode="auto">
          <a:xfrm>
            <a:off x="6629400" y="990600"/>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endParaRPr lang="ja-JP" altLang="en-US"/>
          </a:p>
        </p:txBody>
      </p:sp>
    </p:spTree>
    <p:extLst>
      <p:ext uri="{BB962C8B-B14F-4D97-AF65-F5344CB8AC3E}">
        <p14:creationId xmlns:p14="http://schemas.microsoft.com/office/powerpoint/2010/main" val="417545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BE54349D-84F5-46C2-8072-42A35DF0D2DB}"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20613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48450" y="228600"/>
            <a:ext cx="2114550" cy="62484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304800" y="228600"/>
            <a:ext cx="6191250" cy="62484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136A7C71-34D5-44AE-A157-C3361E6DEDB1}"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47362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320541-220C-464D-A33C-9CC39DE8AA6A}"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423428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DB5978D6-38FA-4417-837D-69AD936EBB82}" type="slidenum">
              <a:rPr lang="ja-JP" altLang="en-US"/>
              <a:pPr>
                <a:defRPr/>
              </a:pPr>
              <a:t>‹#›</a:t>
            </a:fld>
            <a:endParaRPr lang="ja-JP" alt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414132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3048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10100" y="990600"/>
            <a:ext cx="41529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79A97A02-E4E5-4132-9654-905E32588051}"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494999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33450271-578D-4CA1-88C2-6B3397D3C3D4}" type="slidenum">
              <a:rPr lang="ja-JP" altLang="en-US"/>
              <a:pPr>
                <a:defRPr/>
              </a:pPr>
              <a:t>‹#›</a:t>
            </a:fld>
            <a:endParaRPr lang="ja-JP" alt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13601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1F0CD1B9-A412-4F71-BA4E-9F08032CE7F0}" type="slidenum">
              <a:rPr lang="ja-JP" altLang="en-US"/>
              <a:pPr>
                <a:defRPr/>
              </a:pPr>
              <a:t>‹#›</a:t>
            </a:fld>
            <a:endParaRPr lang="ja-JP" alt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3365837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7FF83C62-44A3-4635-9880-DB82B8FA2198}" type="slidenum">
              <a:rPr lang="ja-JP" altLang="en-US"/>
              <a:pPr>
                <a:defRPr/>
              </a:pPr>
              <a:t>‹#›</a:t>
            </a:fld>
            <a:endParaRPr lang="ja-JP" alt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64930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7C5DB4AE-70CF-4DAF-924F-9696386CF6E3}"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124712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053FF364-B695-4A67-8DE2-B00852F69616}" type="slidenum">
              <a:rPr lang="ja-JP" altLang="en-US"/>
              <a:pPr>
                <a:defRPr/>
              </a:pPr>
              <a:t>‹#›</a:t>
            </a:fld>
            <a:endParaRPr lang="ja-JP" alt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ja-JP" altLang="en-US"/>
          </a:p>
        </p:txBody>
      </p:sp>
    </p:spTree>
    <p:extLst>
      <p:ext uri="{BB962C8B-B14F-4D97-AF65-F5344CB8AC3E}">
        <p14:creationId xmlns:p14="http://schemas.microsoft.com/office/powerpoint/2010/main" val="2613796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6534150"/>
          <a:ext cx="9144000" cy="323850"/>
        </p:xfrm>
        <a:graphic>
          <a:graphicData uri="http://schemas.openxmlformats.org/presentationml/2006/ole">
            <mc:AlternateContent xmlns:mc="http://schemas.openxmlformats.org/markup-compatibility/2006">
              <mc:Choice xmlns:v="urn:schemas-microsoft-com:vml" Requires="v">
                <p:oleObj spid="_x0000_s1041" name="Image" r:id="rId14" imgW="12190476" imgH="431594" progId="">
                  <p:embed/>
                </p:oleObj>
              </mc:Choice>
              <mc:Fallback>
                <p:oleObj name="Image" r:id="rId14" imgW="12190476" imgH="43159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7" name="Rectangle 3"/>
          <p:cNvSpPr>
            <a:spLocks noGrp="1" noChangeArrowheads="1"/>
          </p:cNvSpPr>
          <p:nvPr>
            <p:ph type="title"/>
          </p:nvPr>
        </p:nvSpPr>
        <p:spPr bwMode="auto">
          <a:xfrm>
            <a:off x="304800" y="2286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8" name="Rectangle 4"/>
          <p:cNvSpPr>
            <a:spLocks noGrp="1" noChangeArrowheads="1"/>
          </p:cNvSpPr>
          <p:nvPr>
            <p:ph type="body" idx="1"/>
          </p:nvPr>
        </p:nvSpPr>
        <p:spPr bwMode="auto">
          <a:xfrm>
            <a:off x="304800" y="990600"/>
            <a:ext cx="8458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269" name="Rectangle 5"/>
          <p:cNvSpPr>
            <a:spLocks noGrp="1" noChangeArrowheads="1"/>
          </p:cNvSpPr>
          <p:nvPr>
            <p:ph type="sldNum" sz="quarter" idx="4"/>
          </p:nvPr>
        </p:nvSpPr>
        <p:spPr bwMode="auto">
          <a:xfrm>
            <a:off x="8305800" y="6553200"/>
            <a:ext cx="835025"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lnSpc>
                <a:spcPct val="100000"/>
              </a:lnSpc>
              <a:spcBef>
                <a:spcPct val="0"/>
              </a:spcBef>
              <a:spcAft>
                <a:spcPts val="0"/>
              </a:spcAft>
              <a:defRPr sz="1400">
                <a:latin typeface="+mn-lt"/>
                <a:ea typeface="+mn-ea"/>
              </a:defRPr>
            </a:lvl1pPr>
          </a:lstStyle>
          <a:p>
            <a:pPr>
              <a:defRPr/>
            </a:pPr>
            <a:fld id="{68703C7B-5150-4E70-8B61-EB8AE797E695}" type="slidenum">
              <a:rPr lang="ja-JP" altLang="en-US"/>
              <a:pPr>
                <a:defRPr/>
              </a:pPr>
              <a:t>‹#›</a:t>
            </a:fld>
            <a:endParaRPr lang="ja-JP" altLang="en-US"/>
          </a:p>
        </p:txBody>
      </p:sp>
      <p:sp>
        <p:nvSpPr>
          <p:cNvPr id="1030" name="Line 6"/>
          <p:cNvSpPr>
            <a:spLocks noChangeShapeType="1"/>
          </p:cNvSpPr>
          <p:nvPr/>
        </p:nvSpPr>
        <p:spPr bwMode="auto">
          <a:xfrm>
            <a:off x="304800" y="836613"/>
            <a:ext cx="8496300" cy="0"/>
          </a:xfrm>
          <a:prstGeom prst="line">
            <a:avLst/>
          </a:prstGeom>
          <a:noFill/>
          <a:ln w="19050">
            <a:solidFill>
              <a:srgbClr val="A4DE00"/>
            </a:solidFill>
            <a:round/>
            <a:headEnd/>
            <a:tailEnd/>
          </a:ln>
          <a:extLst>
            <a:ext uri="{909E8E84-426E-40DD-AFC4-6F175D3DCCD1}">
              <a14:hiddenFill xmlns:a14="http://schemas.microsoft.com/office/drawing/2010/main">
                <a:noFill/>
              </a14:hiddenFill>
            </a:ext>
          </a:extLst>
        </p:spPr>
        <p:txBody>
          <a:bodyPr vert="eaVert" wrap="none" anchor="ctr"/>
          <a:lstStyle/>
          <a:p>
            <a:endParaRPr lang="ja-JP" altLang="en-US"/>
          </a:p>
        </p:txBody>
      </p:sp>
      <p:sp>
        <p:nvSpPr>
          <p:cNvPr id="11271" name="Rectangle 7"/>
          <p:cNvSpPr>
            <a:spLocks noGrp="1" noChangeArrowheads="1"/>
          </p:cNvSpPr>
          <p:nvPr>
            <p:ph type="ftr" sz="quarter" idx="3"/>
          </p:nvPr>
        </p:nvSpPr>
        <p:spPr bwMode="auto">
          <a:xfrm>
            <a:off x="2136775" y="6597650"/>
            <a:ext cx="4873625"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lnSpc>
                <a:spcPct val="100000"/>
              </a:lnSpc>
              <a:spcBef>
                <a:spcPct val="0"/>
              </a:spcBef>
              <a:spcAft>
                <a:spcPts val="0"/>
              </a:spcAft>
              <a:defRPr sz="1400">
                <a:latin typeface="+mn-lt"/>
                <a:ea typeface="+mn-ea"/>
              </a:defRPr>
            </a:lvl1pPr>
          </a:lstStyle>
          <a:p>
            <a:pPr>
              <a:defRPr/>
            </a:pPr>
            <a:endParaRPr lang="ja-JP" altLang="en-US"/>
          </a:p>
        </p:txBody>
      </p:sp>
    </p:spTree>
  </p:cSld>
  <p:clrMap bg1="lt1" tx1="dk1" bg2="lt2" tx2="dk2" accent1="accent1" accent2="accent2" accent3="accent3" accent4="accent4" accent5="accent5" accent6="accent6" hlink="hlink" folHlink="folHlink"/>
  <p:sldLayoutIdLst>
    <p:sldLayoutId id="2147483863"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Lst>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2pPr>
      <a:lvl3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3pPr>
      <a:lvl4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4pPr>
      <a:lvl5pPr algn="l" rtl="0" eaLnBrk="0" fontAlgn="base" hangingPunct="0">
        <a:spcBef>
          <a:spcPct val="0"/>
        </a:spcBef>
        <a:spcAft>
          <a:spcPct val="0"/>
        </a:spcAft>
        <a:defRPr kumimoji="1" sz="3200">
          <a:solidFill>
            <a:schemeClr val="tx2"/>
          </a:solidFill>
          <a:latin typeface="MeiryoKe_PGothic" pitchFamily="50" charset="-128"/>
          <a:ea typeface="MeiryoKe_PGothic" pitchFamily="50" charset="-128"/>
        </a:defRPr>
      </a:lvl5pPr>
      <a:lvl6pPr marL="4572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6pPr>
      <a:lvl7pPr marL="9144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7pPr>
      <a:lvl8pPr marL="13716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8pPr>
      <a:lvl9pPr marL="1828800" algn="l" rtl="0" eaLnBrk="1" fontAlgn="base" hangingPunct="1">
        <a:spcBef>
          <a:spcPct val="0"/>
        </a:spcBef>
        <a:spcAft>
          <a:spcPct val="0"/>
        </a:spcAft>
        <a:defRPr kumimoji="1" sz="3200">
          <a:solidFill>
            <a:schemeClr val="tx2"/>
          </a:solidFill>
          <a:latin typeface="MeiryoKe_PGothic" pitchFamily="50" charset="-128"/>
          <a:ea typeface="MeiryoKe_PGothic" pitchFamily="50" charset="-128"/>
        </a:defRPr>
      </a:lvl9pPr>
    </p:titleStyle>
    <p:bodyStyle>
      <a:lvl1pPr marL="180975" indent="-180975" algn="l" rtl="0" eaLnBrk="0" fontAlgn="base" hangingPunct="0">
        <a:spcBef>
          <a:spcPct val="20000"/>
        </a:spcBef>
        <a:spcAft>
          <a:spcPct val="0"/>
        </a:spcAft>
        <a:buFont typeface="Wingdings" pitchFamily="2" charset="2"/>
        <a:buChar char="v"/>
        <a:defRPr kumimoji="1" sz="2400">
          <a:solidFill>
            <a:schemeClr val="tx1"/>
          </a:solidFill>
          <a:latin typeface="+mn-lt"/>
          <a:ea typeface="+mn-ea"/>
          <a:cs typeface="+mn-cs"/>
        </a:defRPr>
      </a:lvl1pPr>
      <a:lvl2pPr marL="534988" indent="-174625" algn="l" rtl="0" eaLnBrk="0" fontAlgn="base" hangingPunct="0">
        <a:spcBef>
          <a:spcPct val="20000"/>
        </a:spcBef>
        <a:spcAft>
          <a:spcPct val="0"/>
        </a:spcAft>
        <a:buFont typeface="Wingdings" pitchFamily="2" charset="2"/>
        <a:buChar char="w"/>
        <a:defRPr kumimoji="1" sz="2200">
          <a:solidFill>
            <a:schemeClr val="tx1"/>
          </a:solidFill>
          <a:latin typeface="+mn-lt"/>
          <a:ea typeface="+mn-ea"/>
        </a:defRPr>
      </a:lvl2pPr>
      <a:lvl3pPr marL="896938" indent="-182563" algn="l" rtl="0" eaLnBrk="0" fontAlgn="base" hangingPunct="0">
        <a:spcBef>
          <a:spcPct val="20000"/>
        </a:spcBef>
        <a:spcAft>
          <a:spcPct val="0"/>
        </a:spcAft>
        <a:buFont typeface="Times New Roman" pitchFamily="18" charset="0"/>
        <a:buChar char="▪"/>
        <a:defRPr kumimoji="1" sz="2000">
          <a:solidFill>
            <a:schemeClr val="tx1"/>
          </a:solidFill>
          <a:latin typeface="+mn-lt"/>
          <a:ea typeface="+mn-ea"/>
        </a:defRPr>
      </a:lvl3pPr>
      <a:lvl4pPr marL="1258888" indent="-182563" algn="l" rtl="0" eaLnBrk="0" fontAlgn="base" hangingPunct="0">
        <a:spcBef>
          <a:spcPct val="20000"/>
        </a:spcBef>
        <a:spcAft>
          <a:spcPct val="0"/>
        </a:spcAft>
        <a:buFont typeface="Wingdings" pitchFamily="2" charset="2"/>
        <a:buChar char="ú"/>
        <a:defRPr kumimoji="1">
          <a:solidFill>
            <a:schemeClr val="tx1"/>
          </a:solidFill>
          <a:latin typeface="+mn-lt"/>
          <a:ea typeface="+mn-ea"/>
        </a:defRPr>
      </a:lvl4pPr>
      <a:lvl5pPr marL="1612900" indent="-174625" algn="l" rtl="0" eaLnBrk="0" fontAlgn="base" hangingPunct="0">
        <a:spcBef>
          <a:spcPct val="20000"/>
        </a:spcBef>
        <a:spcAft>
          <a:spcPct val="0"/>
        </a:spcAft>
        <a:buFont typeface="MeiryoKe_PGothic" pitchFamily="50" charset="-128"/>
        <a:buChar char="‣"/>
        <a:defRPr kumimoji="1" sz="1600">
          <a:solidFill>
            <a:schemeClr val="tx1"/>
          </a:solidFill>
          <a:latin typeface="+mn-lt"/>
          <a:ea typeface="+mn-ea"/>
        </a:defRPr>
      </a:lvl5pPr>
      <a:lvl6pPr marL="20701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6pPr>
      <a:lvl7pPr marL="25273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7pPr>
      <a:lvl8pPr marL="29845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8pPr>
      <a:lvl9pPr marL="3441700" indent="-174625" algn="l" rtl="0" eaLnBrk="1" fontAlgn="base" hangingPunct="1">
        <a:spcBef>
          <a:spcPct val="20000"/>
        </a:spcBef>
        <a:spcAft>
          <a:spcPct val="0"/>
        </a:spcAft>
        <a:buFont typeface="MeiryoKe_PGothic" pitchFamily="50" charset="-128"/>
        <a:buChar char="‣"/>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p:nvPr>
        </p:nvSpPr>
        <p:spPr/>
        <p:txBody>
          <a:bodyPr/>
          <a:lstStyle/>
          <a:p>
            <a:pPr eaLnBrk="1" hangingPunct="1"/>
            <a:r>
              <a:rPr lang="en-US" altLang="ja-JP" smtClean="0"/>
              <a:t>TLV</a:t>
            </a:r>
            <a:r>
              <a:rPr lang="ja-JP" altLang="en-US" smtClean="0"/>
              <a:t>の標準形式変換の外部プロセス化機能</a:t>
            </a:r>
            <a:r>
              <a:rPr lang="en-US" altLang="ja-JP" smtClean="0"/>
              <a:t/>
            </a:r>
            <a:br>
              <a:rPr lang="en-US" altLang="ja-JP" smtClean="0"/>
            </a:br>
            <a:r>
              <a:rPr lang="ja-JP" altLang="en-US" smtClean="0"/>
              <a:t>マニュアル</a:t>
            </a:r>
          </a:p>
        </p:txBody>
      </p:sp>
      <p:sp>
        <p:nvSpPr>
          <p:cNvPr id="3075" name="サブタイトル 2"/>
          <p:cNvSpPr>
            <a:spLocks noGrp="1"/>
          </p:cNvSpPr>
          <p:nvPr>
            <p:ph type="subTitle" idx="1"/>
          </p:nvPr>
        </p:nvSpPr>
        <p:spPr/>
        <p:txBody>
          <a:bodyPr/>
          <a:lstStyle/>
          <a:p>
            <a:pPr eaLnBrk="1" hangingPunct="1"/>
            <a:r>
              <a:rPr lang="ja-JP" altLang="en-US" dirty="0" smtClean="0"/>
              <a:t>名古屋大学</a:t>
            </a:r>
            <a:endParaRPr lang="ja-JP" altLang="en-US" dirty="0" smtClean="0"/>
          </a:p>
        </p:txBody>
      </p:sp>
      <p:sp>
        <p:nvSpPr>
          <p:cNvPr id="4" name="スライド番号プレースホルダ 3"/>
          <p:cNvSpPr>
            <a:spLocks noGrp="1"/>
          </p:cNvSpPr>
          <p:nvPr>
            <p:ph type="sldNum" sz="quarter" idx="10"/>
          </p:nvPr>
        </p:nvSpPr>
        <p:spPr/>
        <p:txBody>
          <a:bodyPr/>
          <a:lstStyle/>
          <a:p>
            <a:pPr>
              <a:defRPr/>
            </a:pPr>
            <a:fld id="{3F326B61-86AB-4F50-AD95-C6A95933DA90}" type="slidenum">
              <a:rPr lang="ja-JP" altLang="en-US" smtClean="0"/>
              <a:pPr>
                <a:defRPr/>
              </a:pPr>
              <a:t>1</a:t>
            </a:fld>
            <a:endParaRPr lang="ja-JP" altLang="en-US"/>
          </a:p>
        </p:txBody>
      </p:sp>
      <p:sp>
        <p:nvSpPr>
          <p:cNvPr id="5" name="Text Box 5"/>
          <p:cNvSpPr txBox="1">
            <a:spLocks noChangeArrowheads="1"/>
          </p:cNvSpPr>
          <p:nvPr/>
        </p:nvSpPr>
        <p:spPr bwMode="auto">
          <a:xfrm>
            <a:off x="5580063" y="908050"/>
            <a:ext cx="32702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000">
                <a:solidFill>
                  <a:schemeClr val="tx1"/>
                </a:solidFill>
                <a:latin typeface="Times New Roman" pitchFamily="18" charset="0"/>
                <a:ea typeface="ＭＳ ゴシック" pitchFamily="49" charset="-128"/>
              </a:defRPr>
            </a:lvl1pPr>
            <a:lvl2pPr marL="742950" indent="-285750" eaLnBrk="0" hangingPunct="0">
              <a:defRPr kumimoji="1" sz="2000">
                <a:solidFill>
                  <a:schemeClr val="tx1"/>
                </a:solidFill>
                <a:latin typeface="Times New Roman" pitchFamily="18" charset="0"/>
                <a:ea typeface="ＭＳ ゴシック" pitchFamily="49" charset="-128"/>
              </a:defRPr>
            </a:lvl2pPr>
            <a:lvl3pPr marL="1143000" indent="-228600" eaLnBrk="0" hangingPunct="0">
              <a:defRPr kumimoji="1" sz="2000">
                <a:solidFill>
                  <a:schemeClr val="tx1"/>
                </a:solidFill>
                <a:latin typeface="Times New Roman" pitchFamily="18" charset="0"/>
                <a:ea typeface="ＭＳ ゴシック" pitchFamily="49" charset="-128"/>
              </a:defRPr>
            </a:lvl3pPr>
            <a:lvl4pPr marL="1600200" indent="-228600" eaLnBrk="0" hangingPunct="0">
              <a:defRPr kumimoji="1" sz="2000">
                <a:solidFill>
                  <a:schemeClr val="tx1"/>
                </a:solidFill>
                <a:latin typeface="Times New Roman" pitchFamily="18" charset="0"/>
                <a:ea typeface="ＭＳ ゴシック" pitchFamily="49" charset="-128"/>
              </a:defRPr>
            </a:lvl4pPr>
            <a:lvl5pPr marL="2057400" indent="-228600" eaLnBrk="0" hangingPunct="0">
              <a:defRPr kumimoji="1" sz="2000">
                <a:solidFill>
                  <a:schemeClr val="tx1"/>
                </a:solidFill>
                <a:latin typeface="Times New Roman" pitchFamily="18" charset="0"/>
                <a:ea typeface="ＭＳ ゴシック" pitchFamily="49" charset="-128"/>
              </a:defRPr>
            </a:lvl5pPr>
            <a:lvl6pPr marL="25146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6pPr>
            <a:lvl7pPr marL="29718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7pPr>
            <a:lvl8pPr marL="34290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8pPr>
            <a:lvl9pPr marL="3886200" indent="-228600" eaLnBrk="0" fontAlgn="base" hangingPunct="0">
              <a:lnSpc>
                <a:spcPct val="90000"/>
              </a:lnSpc>
              <a:spcBef>
                <a:spcPct val="20000"/>
              </a:spcBef>
              <a:spcAft>
                <a:spcPct val="0"/>
              </a:spcAft>
              <a:defRPr kumimoji="1" sz="2000">
                <a:solidFill>
                  <a:schemeClr val="tx1"/>
                </a:solidFill>
                <a:latin typeface="Times New Roman" pitchFamily="18" charset="0"/>
                <a:ea typeface="ＭＳ ゴシック" pitchFamily="49" charset="-128"/>
              </a:defRPr>
            </a:lvl9pPr>
          </a:lstStyle>
          <a:p>
            <a:pPr algn="ctr" eaLnBrk="1" hangingPunct="1">
              <a:spcBef>
                <a:spcPct val="50000"/>
              </a:spcBef>
            </a:pPr>
            <a:r>
              <a:rPr lang="ja-JP" altLang="en-US" sz="1600" dirty="0">
                <a:latin typeface="ＭＳ ゴシック" pitchFamily="49" charset="-128"/>
              </a:rPr>
              <a:t>最終更新日 </a:t>
            </a:r>
            <a:r>
              <a:rPr lang="en-US" altLang="ja-JP" sz="1600" dirty="0">
                <a:latin typeface="ＭＳ ゴシック" pitchFamily="49" charset="-128"/>
              </a:rPr>
              <a:t>: </a:t>
            </a:r>
            <a:r>
              <a:rPr lang="en-US" altLang="ja-JP" sz="1600" dirty="0" smtClean="0">
                <a:latin typeface="ＭＳ ゴシック" pitchFamily="49" charset="-128"/>
              </a:rPr>
              <a:t>2012/02/22</a:t>
            </a:r>
            <a:endParaRPr lang="ja-JP" altLang="en-US" sz="1600" dirty="0">
              <a:latin typeface="ＭＳ ゴシック" pitchFamily="49"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利用の実例１</a:t>
            </a:r>
            <a:r>
              <a:rPr lang="ja-JP" altLang="en-US" dirty="0"/>
              <a:t>．</a:t>
            </a:r>
            <a:r>
              <a:rPr lang="ja-JP" altLang="en-US" dirty="0" smtClean="0"/>
              <a:t>標準形式トレースログを作成</a:t>
            </a:r>
            <a:endParaRPr lang="ja-JP" altLang="en-US" dirty="0"/>
          </a:p>
        </p:txBody>
      </p:sp>
      <p:sp>
        <p:nvSpPr>
          <p:cNvPr id="12291" name="コンテンツ プレースホルダー 2"/>
          <p:cNvSpPr>
            <a:spLocks noGrp="1"/>
          </p:cNvSpPr>
          <p:nvPr>
            <p:ph idx="1"/>
          </p:nvPr>
        </p:nvSpPr>
        <p:spPr/>
        <p:txBody>
          <a:bodyPr/>
          <a:lstStyle/>
          <a:p>
            <a:r>
              <a:rPr lang="ja-JP" altLang="en-US" smtClean="0"/>
              <a:t>標準形式のトレースログを作成します．</a:t>
            </a:r>
            <a:endParaRPr lang="en-US" altLang="ja-JP" smtClean="0"/>
          </a:p>
          <a:p>
            <a:pPr lvl="1"/>
            <a:r>
              <a:rPr lang="ja-JP" altLang="en-US" smtClean="0"/>
              <a:t>今回のケースでは，</a:t>
            </a:r>
            <a:r>
              <a:rPr lang="en-US" altLang="ja-JP" smtClean="0"/>
              <a:t>asp_short.log</a:t>
            </a:r>
            <a:r>
              <a:rPr lang="ja-JP" altLang="en-US" smtClean="0"/>
              <a:t>を標準形式に変換した</a:t>
            </a:r>
            <a:r>
              <a:rPr lang="en-US" altLang="ja-JP" smtClean="0"/>
              <a:t/>
            </a:r>
            <a:br>
              <a:rPr lang="en-US" altLang="ja-JP" smtClean="0"/>
            </a:br>
            <a:r>
              <a:rPr lang="en-US" altLang="ja-JP" smtClean="0"/>
              <a:t>asp_short_standard_format.lo</a:t>
            </a:r>
            <a:r>
              <a:rPr lang="ja-JP" altLang="en-US" smtClean="0"/>
              <a:t>を作成しました．</a:t>
            </a:r>
            <a:endParaRPr lang="en-US" altLang="ja-JP" smtClean="0"/>
          </a:p>
          <a:p>
            <a:pPr lvl="1"/>
            <a:r>
              <a:rPr lang="ja-JP" altLang="en-US" smtClean="0"/>
              <a:t>標準形式については，</a:t>
            </a:r>
            <a:r>
              <a:rPr lang="en-US" altLang="ja-JP" smtClean="0"/>
              <a:t/>
            </a:r>
            <a:br>
              <a:rPr lang="en-US" altLang="ja-JP" smtClean="0"/>
            </a:br>
            <a:r>
              <a:rPr lang="en-US" altLang="ja-JP" smtClean="0"/>
              <a:t>doc/TLV_convert_rulus.ppt</a:t>
            </a:r>
            <a:r>
              <a:rPr lang="ja-JP" altLang="en-US" smtClean="0"/>
              <a:t>を参照してください．</a:t>
            </a:r>
            <a:endParaRPr lang="en-US" altLang="ja-JP" smtClean="0"/>
          </a:p>
          <a:p>
            <a:pPr lvl="1"/>
            <a:endParaRPr lang="en-US" altLang="ja-JP" smtClean="0"/>
          </a:p>
        </p:txBody>
      </p:sp>
      <p:sp>
        <p:nvSpPr>
          <p:cNvPr id="4" name="スライド番号プレースホルダー 3"/>
          <p:cNvSpPr>
            <a:spLocks noGrp="1"/>
          </p:cNvSpPr>
          <p:nvPr>
            <p:ph type="sldNum" sz="quarter" idx="10"/>
          </p:nvPr>
        </p:nvSpPr>
        <p:spPr/>
        <p:txBody>
          <a:bodyPr/>
          <a:lstStyle/>
          <a:p>
            <a:pPr>
              <a:defRPr/>
            </a:pPr>
            <a:fld id="{2555234C-C511-40B1-84B6-D5FF66F077E0}" type="slidenum">
              <a:rPr lang="ja-JP" altLang="en-US" smtClean="0"/>
              <a:pPr>
                <a:defRPr/>
              </a:pPr>
              <a:t>10</a:t>
            </a:fld>
            <a:endParaRPr lang="ja-JP" altLang="en-US"/>
          </a:p>
        </p:txBody>
      </p:sp>
      <p:sp>
        <p:nvSpPr>
          <p:cNvPr id="12293" name="メモ 5"/>
          <p:cNvSpPr>
            <a:spLocks noChangeArrowheads="1"/>
          </p:cNvSpPr>
          <p:nvPr/>
        </p:nvSpPr>
        <p:spPr bwMode="auto">
          <a:xfrm>
            <a:off x="196850" y="3213100"/>
            <a:ext cx="8767763" cy="2663825"/>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2000" dirty="0">
                <a:latin typeface="Times New Roman" pitchFamily="18" charset="0"/>
                <a:ea typeface="ＭＳ ゴシック" pitchFamily="49" charset="-128"/>
              </a:rPr>
              <a:t>[954133]LOGTASK1.dispatch()</a:t>
            </a:r>
          </a:p>
          <a:p>
            <a:pPr>
              <a:lnSpc>
                <a:spcPct val="90000"/>
              </a:lnSpc>
              <a:spcBef>
                <a:spcPct val="20000"/>
              </a:spcBef>
            </a:pPr>
            <a:r>
              <a:rPr lang="en-US" altLang="ja-JP" sz="2000" dirty="0">
                <a:latin typeface="Times New Roman" pitchFamily="18" charset="0"/>
                <a:ea typeface="ＭＳ ゴシック" pitchFamily="49" charset="-128"/>
              </a:rPr>
              <a:t>[954133]LOGTASK1.state=RUNNING</a:t>
            </a:r>
          </a:p>
          <a:p>
            <a:pPr>
              <a:lnSpc>
                <a:spcPct val="90000"/>
              </a:lnSpc>
              <a:spcBef>
                <a:spcPct val="20000"/>
              </a:spcBef>
            </a:pPr>
            <a:r>
              <a:rPr lang="en-US" altLang="ja-JP" sz="2000" dirty="0">
                <a:latin typeface="Times New Roman" pitchFamily="18" charset="0"/>
                <a:ea typeface="ＭＳ ゴシック" pitchFamily="49" charset="-128"/>
              </a:rPr>
              <a:t>[954133]CurrentContext_PRC1.name=LOGTASK1</a:t>
            </a:r>
          </a:p>
          <a:p>
            <a:pPr>
              <a:lnSpc>
                <a:spcPct val="90000"/>
              </a:lnSpc>
              <a:spcBef>
                <a:spcPct val="20000"/>
              </a:spcBef>
            </a:pPr>
            <a:r>
              <a:rPr lang="en-US" altLang="ja-JP" sz="2000" dirty="0">
                <a:latin typeface="Times New Roman" pitchFamily="18" charset="0"/>
                <a:ea typeface="ＭＳ ゴシック" pitchFamily="49" charset="-128"/>
              </a:rPr>
              <a:t>[954639]LOGTASK1.enterSVC(</a:t>
            </a:r>
            <a:r>
              <a:rPr lang="en-US" altLang="ja-JP" sz="2000" dirty="0" err="1">
                <a:latin typeface="Times New Roman" pitchFamily="18" charset="0"/>
                <a:ea typeface="ＭＳ ゴシック" pitchFamily="49" charset="-128"/>
              </a:rPr>
              <a:t>ena_int,intno</a:t>
            </a:r>
            <a:r>
              <a:rPr lang="en-US" altLang="ja-JP" sz="2000" dirty="0">
                <a:latin typeface="Times New Roman" pitchFamily="18" charset="0"/>
                <a:ea typeface="ＭＳ ゴシック" pitchFamily="49" charset="-128"/>
              </a:rPr>
              <a:t>=65538.)</a:t>
            </a:r>
          </a:p>
          <a:p>
            <a:pPr>
              <a:lnSpc>
                <a:spcPct val="90000"/>
              </a:lnSpc>
              <a:spcBef>
                <a:spcPct val="20000"/>
              </a:spcBef>
            </a:pPr>
            <a:r>
              <a:rPr lang="en-US" altLang="ja-JP" sz="2000" dirty="0">
                <a:latin typeface="Times New Roman" pitchFamily="18" charset="0"/>
                <a:ea typeface="ＭＳ ゴシック" pitchFamily="49" charset="-128"/>
              </a:rPr>
              <a:t>[954863]LOGTASK1.leaveSVC(</a:t>
            </a:r>
            <a:r>
              <a:rPr lang="en-US" altLang="ja-JP" sz="2000" dirty="0" err="1">
                <a:latin typeface="Times New Roman" pitchFamily="18" charset="0"/>
                <a:ea typeface="ＭＳ ゴシック" pitchFamily="49" charset="-128"/>
              </a:rPr>
              <a:t>ena_int,ercd</a:t>
            </a:r>
            <a:r>
              <a:rPr lang="en-US" altLang="ja-JP" sz="2000" dirty="0">
                <a:latin typeface="Times New Roman" pitchFamily="18" charset="0"/>
                <a:ea typeface="ＭＳ ゴシック" pitchFamily="49" charset="-128"/>
              </a:rPr>
              <a:t>=0.)</a:t>
            </a:r>
          </a:p>
          <a:p>
            <a:pPr>
              <a:lnSpc>
                <a:spcPct val="90000"/>
              </a:lnSpc>
              <a:spcBef>
                <a:spcPct val="20000"/>
              </a:spcBef>
            </a:pPr>
            <a:r>
              <a:rPr lang="en-US" altLang="ja-JP" sz="2000" dirty="0">
                <a:latin typeface="Times New Roman" pitchFamily="18" charset="0"/>
                <a:ea typeface="ＭＳ ゴシック" pitchFamily="49" charset="-128"/>
              </a:rPr>
              <a:t>[954123]LOGTASK2.dispatch()</a:t>
            </a:r>
          </a:p>
          <a:p>
            <a:pPr>
              <a:lnSpc>
                <a:spcPct val="90000"/>
              </a:lnSpc>
              <a:spcBef>
                <a:spcPct val="20000"/>
              </a:spcBef>
            </a:pPr>
            <a:r>
              <a:rPr lang="en-US" altLang="ja-JP" sz="2000" dirty="0">
                <a:latin typeface="Times New Roman" pitchFamily="18" charset="0"/>
                <a:ea typeface="ＭＳ ゴシック" pitchFamily="49" charset="-128"/>
              </a:rPr>
              <a:t>[954123]LOGTASK2.state=RUNNING</a:t>
            </a:r>
          </a:p>
          <a:p>
            <a:pPr>
              <a:lnSpc>
                <a:spcPct val="90000"/>
              </a:lnSpc>
              <a:spcBef>
                <a:spcPct val="20000"/>
              </a:spcBef>
            </a:pPr>
            <a:r>
              <a:rPr lang="en-US" altLang="ja-JP" sz="2000" dirty="0">
                <a:latin typeface="Times New Roman" pitchFamily="18" charset="0"/>
                <a:ea typeface="ＭＳ ゴシック" pitchFamily="49" charset="-128"/>
              </a:rPr>
              <a:t>…</a:t>
            </a:r>
            <a:endParaRPr lang="ja-JP" altLang="en-US" sz="2000" dirty="0">
              <a:latin typeface="Times New Roman" pitchFamily="18" charset="0"/>
              <a:ea typeface="ＭＳ ゴシック" pitchFamily="49" charset="-128"/>
            </a:endParaRPr>
          </a:p>
        </p:txBody>
      </p:sp>
      <p:sp>
        <p:nvSpPr>
          <p:cNvPr id="12294" name="テキスト ボックス 4"/>
          <p:cNvSpPr txBox="1">
            <a:spLocks noChangeArrowheads="1"/>
          </p:cNvSpPr>
          <p:nvPr/>
        </p:nvSpPr>
        <p:spPr bwMode="auto">
          <a:xfrm>
            <a:off x="1116013" y="6083300"/>
            <a:ext cx="7343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標準形式トレースログファイル</a:t>
            </a:r>
            <a:r>
              <a:rPr lang="en-US" altLang="ja-JP"/>
              <a:t> asp_short_standard_format.log</a:t>
            </a:r>
            <a:endParaRPr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利用の実例２．リソースファイルの設定</a:t>
            </a:r>
            <a:endParaRPr lang="ja-JP" altLang="en-US" dirty="0"/>
          </a:p>
        </p:txBody>
      </p:sp>
      <p:sp>
        <p:nvSpPr>
          <p:cNvPr id="13315" name="コンテンツ プレースホルダー 2"/>
          <p:cNvSpPr>
            <a:spLocks noGrp="1"/>
          </p:cNvSpPr>
          <p:nvPr>
            <p:ph idx="1"/>
          </p:nvPr>
        </p:nvSpPr>
        <p:spPr/>
        <p:txBody>
          <a:bodyPr/>
          <a:lstStyle/>
          <a:p>
            <a:r>
              <a:rPr lang="ja-JP" altLang="en-US" smtClean="0"/>
              <a:t>リソースファイルの変換ルールファイルの指定を</a:t>
            </a:r>
            <a:r>
              <a:rPr lang="en-US" altLang="ja-JP" smtClean="0"/>
              <a:t/>
            </a:r>
            <a:br>
              <a:rPr lang="en-US" altLang="ja-JP" smtClean="0"/>
            </a:br>
            <a:r>
              <a:rPr lang="ja-JP" altLang="en-US" smtClean="0"/>
              <a:t>空白（</a:t>
            </a:r>
            <a:r>
              <a:rPr lang="en-US" altLang="ja-JP" smtClean="0"/>
              <a:t>””</a:t>
            </a:r>
            <a:r>
              <a:rPr lang="ja-JP" altLang="en-US" smtClean="0"/>
              <a:t>）とします（</a:t>
            </a:r>
            <a:r>
              <a:rPr lang="ja-JP" altLang="en-US" smtClean="0">
                <a:solidFill>
                  <a:srgbClr val="FF0000"/>
                </a:solidFill>
              </a:rPr>
              <a:t>下図の赤字部分</a:t>
            </a:r>
            <a:r>
              <a:rPr lang="ja-JP" altLang="en-US" smtClean="0"/>
              <a:t>）</a:t>
            </a:r>
            <a:endParaRPr lang="en-US" altLang="ja-JP" smtClean="0"/>
          </a:p>
          <a:p>
            <a:pPr lvl="1"/>
            <a:r>
              <a:rPr lang="ja-JP" altLang="en-US" smtClean="0"/>
              <a:t>これにより，</a:t>
            </a:r>
            <a:r>
              <a:rPr lang="en-US" altLang="ja-JP" smtClean="0"/>
              <a:t>TLV</a:t>
            </a:r>
            <a:r>
              <a:rPr lang="ja-JP" altLang="en-US" smtClean="0"/>
              <a:t>が入力ファイルを標準形式トレースログファイルとして処理するようになります．</a:t>
            </a:r>
            <a:r>
              <a:rPr lang="en-US" altLang="ja-JP" smtClean="0"/>
              <a:t>l</a:t>
            </a:r>
          </a:p>
        </p:txBody>
      </p:sp>
      <p:sp>
        <p:nvSpPr>
          <p:cNvPr id="4" name="スライド番号プレースホルダー 3"/>
          <p:cNvSpPr>
            <a:spLocks noGrp="1"/>
          </p:cNvSpPr>
          <p:nvPr>
            <p:ph type="sldNum" sz="quarter" idx="10"/>
          </p:nvPr>
        </p:nvSpPr>
        <p:spPr/>
        <p:txBody>
          <a:bodyPr/>
          <a:lstStyle/>
          <a:p>
            <a:pPr>
              <a:defRPr/>
            </a:pPr>
            <a:fld id="{D94E7D1C-21A0-4E17-9D8A-55163A997855}" type="slidenum">
              <a:rPr lang="ja-JP" altLang="en-US" smtClean="0"/>
              <a:pPr>
                <a:defRPr/>
              </a:pPr>
              <a:t>11</a:t>
            </a:fld>
            <a:endParaRPr lang="ja-JP" altLang="en-US"/>
          </a:p>
        </p:txBody>
      </p:sp>
      <p:sp>
        <p:nvSpPr>
          <p:cNvPr id="13317" name="メモ 5"/>
          <p:cNvSpPr>
            <a:spLocks noChangeArrowheads="1"/>
          </p:cNvSpPr>
          <p:nvPr/>
        </p:nvSpPr>
        <p:spPr bwMode="auto">
          <a:xfrm>
            <a:off x="971550" y="2924175"/>
            <a:ext cx="6264275" cy="2736850"/>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2000">
                <a:latin typeface="Times New Roman" pitchFamily="18" charset="0"/>
                <a:ea typeface="ＭＳ ゴシック" pitchFamily="49" charset="-128"/>
              </a:rPr>
              <a:t>{</a:t>
            </a:r>
          </a:p>
          <a:p>
            <a:pPr>
              <a:lnSpc>
                <a:spcPct val="90000"/>
              </a:lnSpc>
              <a:spcBef>
                <a:spcPct val="20000"/>
              </a:spcBef>
            </a:pPr>
            <a:r>
              <a:rPr lang="en-US" altLang="ja-JP" sz="2000">
                <a:latin typeface="Times New Roman" pitchFamily="18" charset="0"/>
                <a:ea typeface="ＭＳ ゴシック" pitchFamily="49" charset="-128"/>
              </a:rPr>
              <a:t>	"TimeScale" :"us",</a:t>
            </a:r>
          </a:p>
          <a:p>
            <a:pPr>
              <a:lnSpc>
                <a:spcPct val="90000"/>
              </a:lnSpc>
              <a:spcBef>
                <a:spcPct val="20000"/>
              </a:spcBef>
            </a:pPr>
            <a:r>
              <a:rPr lang="en-US" altLang="ja-JP" sz="2000">
                <a:latin typeface="Times New Roman" pitchFamily="18" charset="0"/>
                <a:ea typeface="ＭＳ ゴシック" pitchFamily="49" charset="-128"/>
              </a:rPr>
              <a:t>	"TimeRadix" :10,</a:t>
            </a:r>
          </a:p>
          <a:p>
            <a:pPr>
              <a:lnSpc>
                <a:spcPct val="90000"/>
              </a:lnSpc>
              <a:spcBef>
                <a:spcPct val="20000"/>
              </a:spcBef>
            </a:pPr>
            <a:r>
              <a:rPr lang="en-US" altLang="ja-JP" sz="2000">
                <a:latin typeface="Times New Roman" pitchFamily="18" charset="0"/>
                <a:ea typeface="ＭＳ ゴシック" pitchFamily="49" charset="-128"/>
              </a:rPr>
              <a:t>	</a:t>
            </a:r>
            <a:r>
              <a:rPr lang="en-US" altLang="ja-JP" sz="2000">
                <a:solidFill>
                  <a:srgbClr val="FF0000"/>
                </a:solidFill>
                <a:latin typeface="Times New Roman" pitchFamily="18" charset="0"/>
                <a:ea typeface="ＭＳ ゴシック" pitchFamily="49" charset="-128"/>
              </a:rPr>
              <a:t>"ConvertRules"   :[""],</a:t>
            </a:r>
          </a:p>
          <a:p>
            <a:pPr>
              <a:lnSpc>
                <a:spcPct val="90000"/>
              </a:lnSpc>
              <a:spcBef>
                <a:spcPct val="20000"/>
              </a:spcBef>
            </a:pPr>
            <a:r>
              <a:rPr lang="en-US" altLang="ja-JP" sz="2000">
                <a:latin typeface="Times New Roman" pitchFamily="18" charset="0"/>
                <a:ea typeface="ＭＳ ゴシック" pitchFamily="49" charset="-128"/>
              </a:rPr>
              <a:t>	"VisualizeRules" :["toppers","fmp","fmp_core2"],</a:t>
            </a:r>
          </a:p>
          <a:p>
            <a:pPr>
              <a:lnSpc>
                <a:spcPct val="90000"/>
              </a:lnSpc>
              <a:spcBef>
                <a:spcPct val="20000"/>
              </a:spcBef>
            </a:pPr>
            <a:r>
              <a:rPr lang="en-US" altLang="ja-JP" sz="2000">
                <a:latin typeface="Times New Roman" pitchFamily="18" charset="0"/>
                <a:ea typeface="ＭＳ ゴシック" pitchFamily="49" charset="-128"/>
              </a:rPr>
              <a:t>	"ResourceHeaders":["fmp"],</a:t>
            </a:r>
          </a:p>
          <a:p>
            <a:pPr>
              <a:lnSpc>
                <a:spcPct val="90000"/>
              </a:lnSpc>
              <a:spcBef>
                <a:spcPct val="20000"/>
              </a:spcBef>
            </a:pPr>
            <a:r>
              <a:rPr lang="en-US" altLang="ja-JP" sz="2000">
                <a:latin typeface="Times New Roman" pitchFamily="18" charset="0"/>
                <a:ea typeface="ＭＳ ゴシック" pitchFamily="49" charset="-128"/>
              </a:rPr>
              <a:t>	"Resources":</a:t>
            </a:r>
          </a:p>
          <a:p>
            <a:pPr>
              <a:lnSpc>
                <a:spcPct val="90000"/>
              </a:lnSpc>
              <a:spcBef>
                <a:spcPct val="20000"/>
              </a:spcBef>
            </a:pPr>
            <a:r>
              <a:rPr lang="en-US" altLang="ja-JP" sz="2000">
                <a:latin typeface="Times New Roman" pitchFamily="18" charset="0"/>
                <a:ea typeface="ＭＳ ゴシック" pitchFamily="49" charset="-128"/>
              </a:rPr>
              <a:t>	{</a:t>
            </a:r>
            <a:endParaRPr lang="ja-JP" altLang="en-US" sz="2000">
              <a:latin typeface="Times New Roman" pitchFamily="18" charset="0"/>
              <a:ea typeface="ＭＳ ゴシック" pitchFamily="49" charset="-128"/>
            </a:endParaRPr>
          </a:p>
        </p:txBody>
      </p:sp>
      <p:sp>
        <p:nvSpPr>
          <p:cNvPr id="13318" name="テキスト ボックス 4"/>
          <p:cNvSpPr txBox="1">
            <a:spLocks noChangeArrowheads="1"/>
          </p:cNvSpPr>
          <p:nvPr/>
        </p:nvSpPr>
        <p:spPr bwMode="auto">
          <a:xfrm>
            <a:off x="5219700" y="5732463"/>
            <a:ext cx="33845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t>リソースファイル</a:t>
            </a:r>
            <a:endParaRPr lang="en-US" altLang="ja-JP"/>
          </a:p>
          <a:p>
            <a:pPr eaLnBrk="1" hangingPunct="1"/>
            <a:r>
              <a:rPr lang="en-US" altLang="ja-JP"/>
              <a:t>asp_short_standard_format.res</a:t>
            </a:r>
            <a:endParaRPr lang="ja-JP" altLang="en-US"/>
          </a:p>
        </p:txBody>
      </p:sp>
      <p:sp>
        <p:nvSpPr>
          <p:cNvPr id="13319" name="角丸四角形吹き出し 9"/>
          <p:cNvSpPr>
            <a:spLocks noChangeArrowheads="1"/>
          </p:cNvSpPr>
          <p:nvPr/>
        </p:nvSpPr>
        <p:spPr bwMode="auto">
          <a:xfrm>
            <a:off x="4932363" y="3392488"/>
            <a:ext cx="1979612" cy="468312"/>
          </a:xfrm>
          <a:prstGeom prst="wedgeRoundRectCallout">
            <a:avLst>
              <a:gd name="adj1" fmla="val -66528"/>
              <a:gd name="adj2" fmla="val 111986"/>
              <a:gd name="adj3" fmla="val 16667"/>
            </a:avLst>
          </a:prstGeom>
          <a:solidFill>
            <a:srgbClr val="FFFF99"/>
          </a:solidFill>
          <a:ln w="9525" algn="ctr">
            <a:solidFill>
              <a:schemeClr val="tx1"/>
            </a:solidFill>
            <a:round/>
            <a:headEnd/>
            <a:tailEnd/>
          </a:ln>
        </p:spPr>
        <p:txBody>
          <a:bodyPr wrap="none" lIns="90000" tIns="46800" rIns="90000" bIns="46800"/>
          <a:lstStyle/>
          <a:p>
            <a:r>
              <a:rPr lang="ja-JP" altLang="en-US" sz="2000">
                <a:solidFill>
                  <a:srgbClr val="FF0000"/>
                </a:solidFill>
              </a:rPr>
              <a:t>空白</a:t>
            </a:r>
            <a:r>
              <a:rPr lang="en-US" altLang="ja-JP" sz="2000">
                <a:solidFill>
                  <a:srgbClr val="FF0000"/>
                </a:solidFill>
              </a:rPr>
              <a:t>(“”)</a:t>
            </a:r>
            <a:r>
              <a:rPr lang="ja-JP" altLang="en-US" sz="2000">
                <a:solidFill>
                  <a:srgbClr val="FF0000"/>
                </a:solidFill>
              </a:rPr>
              <a:t>とする</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利用の実例３．ファイルの読み込み</a:t>
            </a:r>
            <a:endParaRPr lang="ja-JP" altLang="en-US" dirty="0"/>
          </a:p>
        </p:txBody>
      </p:sp>
      <p:sp>
        <p:nvSpPr>
          <p:cNvPr id="14339" name="コンテンツ プレースホルダー 2"/>
          <p:cNvSpPr>
            <a:spLocks noGrp="1"/>
          </p:cNvSpPr>
          <p:nvPr>
            <p:ph idx="1"/>
          </p:nvPr>
        </p:nvSpPr>
        <p:spPr/>
        <p:txBody>
          <a:bodyPr/>
          <a:lstStyle/>
          <a:p>
            <a:r>
              <a:rPr lang="ja-JP" altLang="en-US" smtClean="0"/>
              <a:t>１．，２．で作成した標準形式トレースログ，リソースファイルを読み込みます．</a:t>
            </a:r>
            <a:endParaRPr lang="en-US" altLang="ja-JP" smtClean="0"/>
          </a:p>
          <a:p>
            <a:pPr lvl="1"/>
            <a:endParaRPr lang="ja-JP" altLang="en-US" smtClean="0"/>
          </a:p>
        </p:txBody>
      </p:sp>
      <p:sp>
        <p:nvSpPr>
          <p:cNvPr id="4" name="スライド番号プレースホルダー 3"/>
          <p:cNvSpPr>
            <a:spLocks noGrp="1"/>
          </p:cNvSpPr>
          <p:nvPr>
            <p:ph type="sldNum" sz="quarter" idx="10"/>
          </p:nvPr>
        </p:nvSpPr>
        <p:spPr/>
        <p:txBody>
          <a:bodyPr/>
          <a:lstStyle/>
          <a:p>
            <a:pPr>
              <a:defRPr/>
            </a:pPr>
            <a:fld id="{6F84EEAE-9DA9-4398-96D3-4A1A9D550C07}" type="slidenum">
              <a:rPr lang="ja-JP" altLang="en-US" smtClean="0"/>
              <a:pPr>
                <a:defRPr/>
              </a:pPr>
              <a:t>12</a:t>
            </a:fld>
            <a:endParaRPr lang="ja-JP" altLang="en-US"/>
          </a:p>
        </p:txBody>
      </p:sp>
      <p:pic>
        <p:nvPicPr>
          <p:cNvPr id="143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6192837"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2" name="角丸四角形吹き出し 7"/>
          <p:cNvSpPr>
            <a:spLocks noChangeArrowheads="1"/>
          </p:cNvSpPr>
          <p:nvPr/>
        </p:nvSpPr>
        <p:spPr bwMode="auto">
          <a:xfrm>
            <a:off x="4932363" y="1557338"/>
            <a:ext cx="4032250" cy="1511300"/>
          </a:xfrm>
          <a:prstGeom prst="wedgeRoundRectCallout">
            <a:avLst>
              <a:gd name="adj1" fmla="val -36838"/>
              <a:gd name="adj2" fmla="val 63144"/>
              <a:gd name="adj3" fmla="val 16667"/>
            </a:avLst>
          </a:prstGeom>
          <a:solidFill>
            <a:srgbClr val="FFFF99"/>
          </a:solidFill>
          <a:ln w="9525" algn="ctr">
            <a:solidFill>
              <a:schemeClr val="tx1"/>
            </a:solidFill>
            <a:round/>
            <a:headEnd/>
            <a:tailEnd/>
          </a:ln>
        </p:spPr>
        <p:txBody>
          <a:bodyPr wrap="none" lIns="90000" tIns="46800" rIns="90000" bIns="46800"/>
          <a:lstStyle/>
          <a:p>
            <a:r>
              <a:rPr lang="ja-JP" altLang="en-US" sz="2000">
                <a:solidFill>
                  <a:srgbClr val="FF0000"/>
                </a:solidFill>
              </a:rPr>
              <a:t>リソースファイル：</a:t>
            </a:r>
            <a:br>
              <a:rPr lang="ja-JP" altLang="en-US" sz="2000">
                <a:solidFill>
                  <a:srgbClr val="FF0000"/>
                </a:solidFill>
              </a:rPr>
            </a:br>
            <a:r>
              <a:rPr lang="en-US" altLang="ja-JP" sz="2000">
                <a:solidFill>
                  <a:srgbClr val="FF0000"/>
                </a:solidFill>
              </a:rPr>
              <a:t>fmp_short_standard_format.res</a:t>
            </a:r>
          </a:p>
          <a:p>
            <a:r>
              <a:rPr lang="ja-JP" altLang="en-US" sz="2000">
                <a:solidFill>
                  <a:srgbClr val="FF0000"/>
                </a:solidFill>
              </a:rPr>
              <a:t>トレースログファイル：</a:t>
            </a:r>
            <a:br>
              <a:rPr lang="ja-JP" altLang="en-US" sz="2000">
                <a:solidFill>
                  <a:srgbClr val="FF0000"/>
                </a:solidFill>
              </a:rPr>
            </a:br>
            <a:r>
              <a:rPr lang="en-US" altLang="ja-JP" sz="2000">
                <a:solidFill>
                  <a:srgbClr val="FF0000"/>
                </a:solidFill>
              </a:rPr>
              <a:t>fmp_short_standard_format.log</a:t>
            </a:r>
            <a:endParaRPr lang="ja-JP" altLang="en-US" sz="200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タイトル 4"/>
          <p:cNvSpPr>
            <a:spLocks noGrp="1"/>
          </p:cNvSpPr>
          <p:nvPr>
            <p:ph type="ctrTitle"/>
          </p:nvPr>
        </p:nvSpPr>
        <p:spPr/>
        <p:txBody>
          <a:bodyPr/>
          <a:lstStyle/>
          <a:p>
            <a:r>
              <a:rPr lang="ja-JP" altLang="en-US" smtClean="0"/>
              <a:t>機能２：</a:t>
            </a:r>
            <a:r>
              <a:rPr lang="en-US" altLang="ja-JP" smtClean="0"/>
              <a:t/>
            </a:r>
            <a:br>
              <a:rPr lang="en-US" altLang="ja-JP" smtClean="0"/>
            </a:br>
            <a:r>
              <a:rPr lang="ja-JP" altLang="en-US" smtClean="0"/>
              <a:t>スクリプト拡張機能を用いた外部変換</a:t>
            </a:r>
          </a:p>
        </p:txBody>
      </p:sp>
      <p:sp>
        <p:nvSpPr>
          <p:cNvPr id="15363" name="サブタイトル 5"/>
          <p:cNvSpPr>
            <a:spLocks noGrp="1"/>
          </p:cNvSpPr>
          <p:nvPr>
            <p:ph type="subTitle" idx="1"/>
          </p:nvPr>
        </p:nvSpPr>
        <p:spPr/>
        <p:txBody>
          <a:bodyPr/>
          <a:lstStyle/>
          <a:p>
            <a:endParaRPr lang="ja-JP" altLang="en-US" smtClean="0"/>
          </a:p>
        </p:txBody>
      </p:sp>
      <p:sp>
        <p:nvSpPr>
          <p:cNvPr id="4" name="スライド番号プレースホルダー 3"/>
          <p:cNvSpPr>
            <a:spLocks noGrp="1"/>
          </p:cNvSpPr>
          <p:nvPr>
            <p:ph type="sldNum" sz="quarter" idx="10"/>
          </p:nvPr>
        </p:nvSpPr>
        <p:spPr/>
        <p:txBody>
          <a:bodyPr/>
          <a:lstStyle/>
          <a:p>
            <a:pPr>
              <a:defRPr/>
            </a:pPr>
            <a:fld id="{C092CF47-0949-4402-A60A-A910BD2EA2C0}" type="slidenum">
              <a:rPr lang="ja-JP" altLang="en-US" smtClean="0"/>
              <a:pPr>
                <a:defRPr/>
              </a:pPr>
              <a:t>13</a:t>
            </a:fld>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lvl="1">
              <a:defRPr/>
            </a:pPr>
            <a:r>
              <a:rPr lang="ja-JP" altLang="en-US" dirty="0" smtClean="0"/>
              <a:t>概要：スクリプト</a:t>
            </a:r>
            <a:r>
              <a:rPr lang="ja-JP" altLang="en-US" dirty="0"/>
              <a:t>拡張機能を用いた外部</a:t>
            </a:r>
            <a:r>
              <a:rPr lang="ja-JP" altLang="en-US" dirty="0" smtClean="0"/>
              <a:t>変換</a:t>
            </a:r>
            <a:endParaRPr lang="ja-JP" altLang="en-US" dirty="0"/>
          </a:p>
        </p:txBody>
      </p:sp>
      <p:sp>
        <p:nvSpPr>
          <p:cNvPr id="16387" name="コンテンツ プレースホルダー 2"/>
          <p:cNvSpPr>
            <a:spLocks noGrp="1"/>
          </p:cNvSpPr>
          <p:nvPr>
            <p:ph idx="1"/>
          </p:nvPr>
        </p:nvSpPr>
        <p:spPr/>
        <p:txBody>
          <a:bodyPr/>
          <a:lstStyle/>
          <a:p>
            <a:r>
              <a:rPr lang="ja-JP" altLang="en-US" smtClean="0"/>
              <a:t>スクリプト拡張機能を用いて外部変換を行うことで，変換速度の向上を実現</a:t>
            </a:r>
            <a:endParaRPr lang="en-US" altLang="ja-JP" smtClean="0"/>
          </a:p>
          <a:p>
            <a:pPr lvl="1"/>
            <a:r>
              <a:rPr lang="en-US" altLang="ja-JP" smtClean="0"/>
              <a:t>TLV</a:t>
            </a:r>
            <a:r>
              <a:rPr lang="ja-JP" altLang="en-US" smtClean="0"/>
              <a:t>の実行途中でパイプラインを用いて外部で変換処理を行うことができる．</a:t>
            </a:r>
            <a:endParaRPr lang="en-US" altLang="ja-JP" smtClean="0"/>
          </a:p>
          <a:p>
            <a:pPr lvl="1"/>
            <a:r>
              <a:rPr lang="en-US" altLang="ja-JP" smtClean="0"/>
              <a:t>TLV</a:t>
            </a:r>
            <a:r>
              <a:rPr lang="ja-JP" altLang="en-US" smtClean="0"/>
              <a:t>内部の変換を行わず，外部で</a:t>
            </a:r>
            <a:r>
              <a:rPr lang="en-US" altLang="ja-JP" smtClean="0"/>
              <a:t>ruby</a:t>
            </a:r>
            <a:r>
              <a:rPr lang="ja-JP" altLang="en-US" smtClean="0"/>
              <a:t>スクリプト等を用いて変換</a:t>
            </a:r>
            <a:endParaRPr lang="en-US" altLang="ja-JP" smtClean="0"/>
          </a:p>
          <a:p>
            <a:pPr lvl="1"/>
            <a:endParaRPr lang="ja-JP" altLang="en-US" smtClean="0"/>
          </a:p>
        </p:txBody>
      </p:sp>
      <p:sp>
        <p:nvSpPr>
          <p:cNvPr id="4" name="スライド番号プレースホルダー 3"/>
          <p:cNvSpPr>
            <a:spLocks noGrp="1"/>
          </p:cNvSpPr>
          <p:nvPr>
            <p:ph type="sldNum" sz="quarter" idx="10"/>
          </p:nvPr>
        </p:nvSpPr>
        <p:spPr>
          <a:xfrm>
            <a:off x="7729538" y="6796088"/>
            <a:ext cx="835025" cy="304800"/>
          </a:xfrm>
        </p:spPr>
        <p:txBody>
          <a:bodyPr/>
          <a:lstStyle/>
          <a:p>
            <a:pPr>
              <a:defRPr/>
            </a:pPr>
            <a:fld id="{94500585-DD1B-4084-96EB-28264AC0549B}" type="slidenum">
              <a:rPr lang="ja-JP" altLang="en-US" smtClean="0"/>
              <a:pPr>
                <a:defRPr/>
              </a:pPr>
              <a:t>14</a:t>
            </a:fld>
            <a:endParaRPr lang="ja-JP" altLang="en-US"/>
          </a:p>
        </p:txBody>
      </p:sp>
      <p:sp>
        <p:nvSpPr>
          <p:cNvPr id="16389" name="AutoShape 23"/>
          <p:cNvSpPr>
            <a:spLocks noChangeArrowheads="1"/>
          </p:cNvSpPr>
          <p:nvPr/>
        </p:nvSpPr>
        <p:spPr bwMode="auto">
          <a:xfrm>
            <a:off x="682625" y="3594100"/>
            <a:ext cx="1441450" cy="506413"/>
          </a:xfrm>
          <a:prstGeom prst="roundRect">
            <a:avLst>
              <a:gd name="adj" fmla="val 23472"/>
            </a:avLst>
          </a:prstGeom>
          <a:solidFill>
            <a:srgbClr val="99CCFF"/>
          </a:solidFill>
          <a:ln w="25400" algn="ctr">
            <a:solidFill>
              <a:srgbClr val="0000FF"/>
            </a:solidFill>
            <a:round/>
            <a:headEnd/>
            <a:tailEnd/>
          </a:ln>
        </p:spPr>
        <p:txBody>
          <a:bodyPr lIns="54000" tIns="46800" rIns="54000" bIns="46800" anchor="ctr"/>
          <a:lstStyle/>
          <a:p>
            <a:r>
              <a:rPr lang="ja-JP" altLang="en-US" sz="1600">
                <a:latin typeface="MeiryoKe_Console"/>
                <a:ea typeface="MeiryoKe_Console"/>
                <a:cs typeface="MeiryoKe_Console"/>
              </a:rPr>
              <a:t>リソース</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16390" name="AutoShape 10"/>
          <p:cNvSpPr>
            <a:spLocks noChangeArrowheads="1"/>
          </p:cNvSpPr>
          <p:nvPr/>
        </p:nvSpPr>
        <p:spPr bwMode="auto">
          <a:xfrm rot="1085782">
            <a:off x="2266950" y="3665538"/>
            <a:ext cx="360363" cy="427037"/>
          </a:xfrm>
          <a:prstGeom prst="rightArrow">
            <a:avLst>
              <a:gd name="adj1" fmla="val 46194"/>
              <a:gd name="adj2" fmla="val 52620"/>
            </a:avLst>
          </a:prstGeom>
          <a:solidFill>
            <a:srgbClr val="99CCFF"/>
          </a:solidFill>
          <a:ln w="19050" algn="ctr">
            <a:solidFill>
              <a:srgbClr val="3366FF"/>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16391" name="AutoShape 23"/>
          <p:cNvSpPr>
            <a:spLocks noChangeArrowheads="1"/>
          </p:cNvSpPr>
          <p:nvPr/>
        </p:nvSpPr>
        <p:spPr bwMode="auto">
          <a:xfrm>
            <a:off x="611188" y="4314825"/>
            <a:ext cx="1512887" cy="506413"/>
          </a:xfrm>
          <a:prstGeom prst="roundRect">
            <a:avLst>
              <a:gd name="adj" fmla="val 23472"/>
            </a:avLst>
          </a:prstGeom>
          <a:solidFill>
            <a:srgbClr val="CCFFCC"/>
          </a:solidFill>
          <a:ln w="25400" algn="ctr">
            <a:solidFill>
              <a:srgbClr val="339966"/>
            </a:solidFill>
            <a:round/>
            <a:headEnd/>
            <a:tailEnd/>
          </a:ln>
        </p:spPr>
        <p:txBody>
          <a:bodyPr lIns="54000" tIns="46800" rIns="54000" bIns="46800" anchor="ctr"/>
          <a:lstStyle/>
          <a:p>
            <a:r>
              <a:rPr lang="ja-JP" altLang="en-US" sz="1600">
                <a:latin typeface="MeiryoKe_Console"/>
                <a:ea typeface="MeiryoKe_Console"/>
                <a:cs typeface="MeiryoKe_Console"/>
              </a:rPr>
              <a:t>トレースログ</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16392" name="AutoShape 10"/>
          <p:cNvSpPr>
            <a:spLocks noChangeArrowheads="1"/>
          </p:cNvSpPr>
          <p:nvPr/>
        </p:nvSpPr>
        <p:spPr bwMode="auto">
          <a:xfrm rot="-1307845">
            <a:off x="2266950" y="4170363"/>
            <a:ext cx="360363" cy="427037"/>
          </a:xfrm>
          <a:prstGeom prst="rightArrow">
            <a:avLst>
              <a:gd name="adj1" fmla="val 46194"/>
              <a:gd name="adj2" fmla="val 52620"/>
            </a:avLst>
          </a:prstGeom>
          <a:solidFill>
            <a:srgbClr val="CCFFCC"/>
          </a:solidFill>
          <a:ln w="19050" algn="ctr">
            <a:solidFill>
              <a:srgbClr val="339966"/>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grpSp>
        <p:nvGrpSpPr>
          <p:cNvPr id="16393" name="Group 49"/>
          <p:cNvGrpSpPr>
            <a:grpSpLocks/>
          </p:cNvGrpSpPr>
          <p:nvPr/>
        </p:nvGrpSpPr>
        <p:grpSpPr bwMode="auto">
          <a:xfrm>
            <a:off x="2771775" y="3449638"/>
            <a:ext cx="2663825" cy="1152525"/>
            <a:chOff x="1973" y="2839"/>
            <a:chExt cx="1678" cy="726"/>
          </a:xfrm>
        </p:grpSpPr>
        <p:sp>
          <p:nvSpPr>
            <p:cNvPr id="16403" name="AutoShape 2"/>
            <p:cNvSpPr>
              <a:spLocks noChangeArrowheads="1"/>
            </p:cNvSpPr>
            <p:nvPr/>
          </p:nvSpPr>
          <p:spPr bwMode="auto">
            <a:xfrm>
              <a:off x="1973" y="2839"/>
              <a:ext cx="1678" cy="726"/>
            </a:xfrm>
            <a:prstGeom prst="roundRect">
              <a:avLst>
                <a:gd name="adj" fmla="val 8940"/>
              </a:avLst>
            </a:prstGeom>
            <a:solidFill>
              <a:srgbClr val="FFCC99"/>
            </a:solidFill>
            <a:ln w="19050" algn="ctr">
              <a:solidFill>
                <a:srgbClr val="FF9900"/>
              </a:solidFill>
              <a:round/>
              <a:headEnd/>
              <a:tailEnd/>
            </a:ln>
            <a:effectLst>
              <a:outerShdw dist="35921" dir="2700000" algn="ctr" rotWithShape="0">
                <a:schemeClr val="bg2">
                  <a:alpha val="50000"/>
                </a:schemeClr>
              </a:outerShdw>
            </a:effectLst>
          </p:spPr>
          <p:txBody>
            <a:bodyPr wrap="none" lIns="90000" tIns="0" rIns="90000" bIns="10800" anchor="b"/>
            <a:lstStyle/>
            <a:p>
              <a:pPr algn="r"/>
              <a:r>
                <a:rPr lang="en-US" altLang="ja-JP" sz="4000">
                  <a:solidFill>
                    <a:srgbClr val="FF0000"/>
                  </a:solidFill>
                  <a:latin typeface="MeiryoKe_PGothic" pitchFamily="50" charset="-128"/>
                </a:rPr>
                <a:t>TLV</a:t>
              </a:r>
            </a:p>
          </p:txBody>
        </p:sp>
        <p:sp>
          <p:nvSpPr>
            <p:cNvPr id="16404" name="AutoShape 23"/>
            <p:cNvSpPr>
              <a:spLocks noChangeArrowheads="1"/>
            </p:cNvSpPr>
            <p:nvPr/>
          </p:nvSpPr>
          <p:spPr bwMode="auto">
            <a:xfrm>
              <a:off x="2382" y="2885"/>
              <a:ext cx="543" cy="635"/>
            </a:xfrm>
            <a:prstGeom prst="roundRect">
              <a:avLst>
                <a:gd name="adj" fmla="val 23472"/>
              </a:avLst>
            </a:prstGeom>
            <a:solidFill>
              <a:schemeClr val="tx1"/>
            </a:solidFill>
            <a:ln w="38100" algn="ctr">
              <a:solidFill>
                <a:schemeClr val="tx2"/>
              </a:solidFill>
              <a:round/>
              <a:headEnd/>
              <a:tailEnd/>
            </a:ln>
          </p:spPr>
          <p:txBody>
            <a:bodyPr lIns="54000" tIns="46800" rIns="54000" bIns="46800" anchor="ctr"/>
            <a:lstStyle/>
            <a:p>
              <a:r>
                <a:rPr lang="ja-JP" altLang="en-US" sz="1600">
                  <a:solidFill>
                    <a:schemeClr val="bg1"/>
                  </a:solidFill>
                  <a:latin typeface="MeiryoKe_Console"/>
                  <a:ea typeface="MeiryoKe_Console"/>
                  <a:cs typeface="MeiryoKe_Console"/>
                </a:rPr>
                <a:t>図形</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データ</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生成</a:t>
              </a:r>
            </a:p>
          </p:txBody>
        </p:sp>
        <p:sp>
          <p:nvSpPr>
            <p:cNvPr id="16405" name="AutoShape 28"/>
            <p:cNvSpPr>
              <a:spLocks noChangeArrowheads="1"/>
            </p:cNvSpPr>
            <p:nvPr/>
          </p:nvSpPr>
          <p:spPr bwMode="auto">
            <a:xfrm>
              <a:off x="3016" y="2886"/>
              <a:ext cx="590" cy="316"/>
            </a:xfrm>
            <a:prstGeom prst="rightArrow">
              <a:avLst>
                <a:gd name="adj1" fmla="val 49167"/>
                <a:gd name="adj2" fmla="val 71598"/>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grpSp>
      <p:sp>
        <p:nvSpPr>
          <p:cNvPr id="16394" name="AutoShape 22"/>
          <p:cNvSpPr>
            <a:spLocks noChangeArrowheads="1"/>
          </p:cNvSpPr>
          <p:nvPr/>
        </p:nvSpPr>
        <p:spPr bwMode="auto">
          <a:xfrm>
            <a:off x="2339975" y="5106988"/>
            <a:ext cx="2159000" cy="647700"/>
          </a:xfrm>
          <a:prstGeom prst="roundRect">
            <a:avLst>
              <a:gd name="adj" fmla="val 50000"/>
            </a:avLst>
          </a:prstGeom>
          <a:solidFill>
            <a:schemeClr val="tx1"/>
          </a:solidFill>
          <a:ln w="38100" algn="ctr">
            <a:solidFill>
              <a:schemeClr val="tx2"/>
            </a:solidFill>
            <a:round/>
            <a:headEnd/>
            <a:tailEnd/>
          </a:ln>
        </p:spPr>
        <p:txBody>
          <a:bodyPr wrap="none" lIns="90000" tIns="46800" rIns="90000" bIns="46800" anchor="ctr"/>
          <a:lstStyle/>
          <a:p>
            <a:pPr algn="r"/>
            <a:r>
              <a:rPr lang="ja-JP" altLang="en-US" sz="1600">
                <a:solidFill>
                  <a:srgbClr val="FF0000"/>
                </a:solidFill>
                <a:latin typeface="MeiryoKe_Console"/>
                <a:ea typeface="MeiryoKe_Console"/>
                <a:cs typeface="MeiryoKe_Console"/>
              </a:rPr>
              <a:t>標準</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変換</a:t>
            </a:r>
          </a:p>
        </p:txBody>
      </p:sp>
      <p:sp>
        <p:nvSpPr>
          <p:cNvPr id="16395" name="AutoShape 19"/>
          <p:cNvSpPr>
            <a:spLocks noChangeAspect="1" noChangeArrowheads="1"/>
          </p:cNvSpPr>
          <p:nvPr/>
        </p:nvSpPr>
        <p:spPr bwMode="auto">
          <a:xfrm rot="-5400000">
            <a:off x="3125787" y="4668838"/>
            <a:ext cx="360363" cy="369888"/>
          </a:xfrm>
          <a:prstGeom prst="rightArrow">
            <a:avLst>
              <a:gd name="adj1" fmla="val 43472"/>
              <a:gd name="adj2" fmla="val 48347"/>
            </a:avLst>
          </a:prstGeom>
          <a:solidFill>
            <a:srgbClr val="00FF00"/>
          </a:solidFill>
          <a:ln w="25400">
            <a:solidFill>
              <a:srgbClr val="339966"/>
            </a:solidFill>
            <a:miter lim="800000"/>
            <a:headEnd/>
            <a:tailEnd/>
          </a:ln>
        </p:spPr>
        <p:txBody>
          <a:bodyPr rot="10800000" wrap="none" lIns="90000" tIns="46800" rIns="90000" bIns="46800" anchor="ctr"/>
          <a:lstStyle/>
          <a:p>
            <a:endParaRPr lang="ja-JP" altLang="en-US" sz="2400">
              <a:ea typeface="ＭＳ ゴシック" pitchFamily="49" charset="-128"/>
            </a:endParaRPr>
          </a:p>
        </p:txBody>
      </p:sp>
      <p:sp>
        <p:nvSpPr>
          <p:cNvPr id="16396" name="AutoShape 17"/>
          <p:cNvSpPr>
            <a:spLocks noChangeAspect="1" noChangeArrowheads="1"/>
          </p:cNvSpPr>
          <p:nvPr/>
        </p:nvSpPr>
        <p:spPr bwMode="auto">
          <a:xfrm rot="5400000">
            <a:off x="2703512" y="4668838"/>
            <a:ext cx="360363" cy="369888"/>
          </a:xfrm>
          <a:prstGeom prst="rightArrow">
            <a:avLst>
              <a:gd name="adj1" fmla="val 43472"/>
              <a:gd name="adj2" fmla="val 48347"/>
            </a:avLst>
          </a:prstGeom>
          <a:solidFill>
            <a:srgbClr val="00FF00"/>
          </a:solidFill>
          <a:ln w="25400">
            <a:solidFill>
              <a:srgbClr val="339966"/>
            </a:solidFill>
            <a:miter lim="800000"/>
            <a:headEnd/>
            <a:tailEnd/>
          </a:ln>
        </p:spPr>
        <p:txBody>
          <a:bodyPr wrap="none" lIns="90000" tIns="46800" rIns="90000" bIns="46800" anchor="ctr"/>
          <a:lstStyle/>
          <a:p>
            <a:endParaRPr lang="ja-JP" altLang="en-US" sz="2400">
              <a:ea typeface="ＭＳ ゴシック" pitchFamily="49" charset="-128"/>
            </a:endParaRPr>
          </a:p>
        </p:txBody>
      </p:sp>
      <p:sp>
        <p:nvSpPr>
          <p:cNvPr id="16397" name="AutoShape 23"/>
          <p:cNvSpPr>
            <a:spLocks noChangeArrowheads="1"/>
          </p:cNvSpPr>
          <p:nvPr/>
        </p:nvSpPr>
        <p:spPr bwMode="auto">
          <a:xfrm>
            <a:off x="2555875" y="5178425"/>
            <a:ext cx="1223963" cy="503238"/>
          </a:xfrm>
          <a:prstGeom prst="roundRect">
            <a:avLst>
              <a:gd name="adj" fmla="val 23472"/>
            </a:avLst>
          </a:prstGeom>
          <a:solidFill>
            <a:srgbClr val="CCFFFF"/>
          </a:solidFill>
          <a:ln w="25400" algn="ctr">
            <a:solidFill>
              <a:srgbClr val="33CCCC"/>
            </a:solidFill>
            <a:round/>
            <a:headEnd/>
            <a:tailEnd/>
          </a:ln>
        </p:spPr>
        <p:txBody>
          <a:bodyPr lIns="54000" tIns="46800" rIns="54000" bIns="46800" anchor="ctr"/>
          <a:lstStyle/>
          <a:p>
            <a:r>
              <a:rPr lang="ja-JP" altLang="en-US" sz="1600">
                <a:latin typeface="MeiryoKe_Console"/>
                <a:ea typeface="MeiryoKe_Console"/>
                <a:cs typeface="MeiryoKe_Console"/>
              </a:rPr>
              <a:t>標準変換</a:t>
            </a:r>
            <a:br>
              <a:rPr lang="ja-JP" altLang="en-US" sz="1600">
                <a:latin typeface="MeiryoKe_Console"/>
                <a:ea typeface="MeiryoKe_Console"/>
                <a:cs typeface="MeiryoKe_Console"/>
              </a:rPr>
            </a:br>
            <a:r>
              <a:rPr lang="ja-JP" altLang="en-US" sz="1600">
                <a:latin typeface="MeiryoKe_Console"/>
                <a:ea typeface="MeiryoKe_Console"/>
                <a:cs typeface="MeiryoKe_Console"/>
              </a:rPr>
              <a:t>スクリプト</a:t>
            </a:r>
          </a:p>
        </p:txBody>
      </p:sp>
      <p:sp>
        <p:nvSpPr>
          <p:cNvPr id="16398" name="AutoShape 28"/>
          <p:cNvSpPr>
            <a:spLocks noChangeArrowheads="1"/>
          </p:cNvSpPr>
          <p:nvPr/>
        </p:nvSpPr>
        <p:spPr bwMode="auto">
          <a:xfrm>
            <a:off x="5580063" y="3738563"/>
            <a:ext cx="431800" cy="576262"/>
          </a:xfrm>
          <a:prstGeom prst="rightArrow">
            <a:avLst>
              <a:gd name="adj1" fmla="val 47657"/>
              <a:gd name="adj2" fmla="val 49634"/>
            </a:avLst>
          </a:prstGeom>
          <a:solidFill>
            <a:srgbClr val="FF99CC">
              <a:alpha val="67842"/>
            </a:srgbClr>
          </a:solidFill>
          <a:ln w="9525" algn="ctr">
            <a:solidFill>
              <a:srgbClr val="FF0000"/>
            </a:solidFill>
            <a:miter lim="800000"/>
            <a:headEnd/>
            <a:tailEnd/>
          </a:ln>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16399" name="Text Box 20"/>
          <p:cNvSpPr txBox="1">
            <a:spLocks noChangeArrowheads="1"/>
          </p:cNvSpPr>
          <p:nvPr/>
        </p:nvSpPr>
        <p:spPr bwMode="auto">
          <a:xfrm>
            <a:off x="5003800" y="4873625"/>
            <a:ext cx="338455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lang="ja-JP" altLang="en-US" sz="2000">
                <a:solidFill>
                  <a:srgbClr val="0000CC"/>
                </a:solidFill>
                <a:ea typeface="ＭＳ ゴシック" pitchFamily="49" charset="-128"/>
              </a:rPr>
              <a:t>スクリプト拡張機能：</a:t>
            </a:r>
            <a:br>
              <a:rPr lang="ja-JP" altLang="en-US" sz="2000">
                <a:solidFill>
                  <a:srgbClr val="0000CC"/>
                </a:solidFill>
                <a:ea typeface="ＭＳ ゴシック" pitchFamily="49" charset="-128"/>
              </a:rPr>
            </a:br>
            <a:r>
              <a:rPr lang="ja-JP" altLang="en-US" sz="2000">
                <a:solidFill>
                  <a:srgbClr val="0000CC"/>
                </a:solidFill>
                <a:ea typeface="ＭＳ ゴシック" pitchFamily="49" charset="-128"/>
              </a:rPr>
              <a:t>外部プロセスと</a:t>
            </a:r>
            <a:br>
              <a:rPr lang="ja-JP" altLang="en-US" sz="2000">
                <a:solidFill>
                  <a:srgbClr val="0000CC"/>
                </a:solidFill>
                <a:ea typeface="ＭＳ ゴシック" pitchFamily="49" charset="-128"/>
              </a:rPr>
            </a:br>
            <a:r>
              <a:rPr lang="ja-JP" altLang="en-US" sz="2000">
                <a:solidFill>
                  <a:srgbClr val="0000CC"/>
                </a:solidFill>
                <a:ea typeface="ＭＳ ゴシック" pitchFamily="49" charset="-128"/>
              </a:rPr>
              <a:t>パイプを通して通信を行う</a:t>
            </a:r>
            <a:r>
              <a:rPr lang="en-US" altLang="ja-JP" sz="2000">
                <a:solidFill>
                  <a:srgbClr val="0000CC"/>
                </a:solidFill>
                <a:ea typeface="ＭＳ ゴシック" pitchFamily="49" charset="-128"/>
              </a:rPr>
              <a:t/>
            </a:r>
            <a:br>
              <a:rPr lang="en-US" altLang="ja-JP" sz="2000">
                <a:solidFill>
                  <a:srgbClr val="0000CC"/>
                </a:solidFill>
                <a:ea typeface="ＭＳ ゴシック" pitchFamily="49" charset="-128"/>
              </a:rPr>
            </a:br>
            <a:r>
              <a:rPr lang="ja-JP" altLang="en-US" sz="2000">
                <a:ea typeface="ＭＳ ゴシック" pitchFamily="49" charset="-128"/>
              </a:rPr>
              <a:t>詳しくは</a:t>
            </a:r>
            <a:r>
              <a:rPr lang="en-US" altLang="ja-JP" sz="2000">
                <a:ea typeface="ＭＳ ゴシック" pitchFamily="49" charset="-128"/>
              </a:rPr>
              <a:t>scripts.ppt</a:t>
            </a:r>
            <a:r>
              <a:rPr lang="ja-JP" altLang="en-US" sz="2000">
                <a:ea typeface="ＭＳ ゴシック" pitchFamily="49" charset="-128"/>
              </a:rPr>
              <a:t>参照</a:t>
            </a:r>
            <a:endParaRPr lang="en-US" altLang="ja-JP" sz="2000">
              <a:ea typeface="ＭＳ ゴシック" pitchFamily="49" charset="-128"/>
            </a:endParaRPr>
          </a:p>
        </p:txBody>
      </p:sp>
      <p:sp>
        <p:nvSpPr>
          <p:cNvPr id="16400" name="Rectangle 57"/>
          <p:cNvSpPr>
            <a:spLocks noChangeArrowheads="1"/>
          </p:cNvSpPr>
          <p:nvPr/>
        </p:nvSpPr>
        <p:spPr bwMode="auto">
          <a:xfrm>
            <a:off x="2195513" y="4602163"/>
            <a:ext cx="2663825" cy="1223962"/>
          </a:xfrm>
          <a:prstGeom prst="rect">
            <a:avLst/>
          </a:prstGeom>
          <a:noFill/>
          <a:ln w="31750" algn="ctr">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6401" name="AutoShape 23"/>
          <p:cNvSpPr>
            <a:spLocks noChangeArrowheads="1"/>
          </p:cNvSpPr>
          <p:nvPr/>
        </p:nvSpPr>
        <p:spPr bwMode="auto">
          <a:xfrm>
            <a:off x="3490913" y="4675188"/>
            <a:ext cx="936625" cy="368300"/>
          </a:xfrm>
          <a:prstGeom prst="roundRect">
            <a:avLst>
              <a:gd name="adj" fmla="val 23472"/>
            </a:avLst>
          </a:prstGeom>
          <a:solidFill>
            <a:srgbClr val="CC99FF"/>
          </a:solidFill>
          <a:ln w="25400" algn="ctr">
            <a:solidFill>
              <a:srgbClr val="800080"/>
            </a:solidFill>
            <a:round/>
            <a:headEnd/>
            <a:tailEnd/>
          </a:ln>
        </p:spPr>
        <p:txBody>
          <a:bodyPr lIns="54000" tIns="46800" rIns="54000" bIns="46800" anchor="ctr"/>
          <a:lstStyle/>
          <a:p>
            <a:r>
              <a:rPr lang="ja-JP" altLang="en-US" sz="1000">
                <a:latin typeface="MeiryoKe_Console"/>
                <a:ea typeface="MeiryoKe_Console"/>
                <a:cs typeface="MeiryoKe_Console"/>
              </a:rPr>
              <a:t>標準形式</a:t>
            </a:r>
            <a:br>
              <a:rPr lang="ja-JP" altLang="en-US" sz="1000">
                <a:latin typeface="MeiryoKe_Console"/>
                <a:ea typeface="MeiryoKe_Console"/>
                <a:cs typeface="MeiryoKe_Console"/>
              </a:rPr>
            </a:br>
            <a:r>
              <a:rPr lang="ja-JP" altLang="en-US" sz="1000">
                <a:latin typeface="MeiryoKe_Console"/>
                <a:ea typeface="MeiryoKe_Console"/>
                <a:cs typeface="MeiryoKe_Console"/>
              </a:rPr>
              <a:t>トレースログ</a:t>
            </a:r>
            <a:br>
              <a:rPr lang="ja-JP" altLang="en-US" sz="1000">
                <a:latin typeface="MeiryoKe_Console"/>
                <a:ea typeface="MeiryoKe_Console"/>
                <a:cs typeface="MeiryoKe_Console"/>
              </a:rPr>
            </a:br>
            <a:r>
              <a:rPr lang="ja-JP" altLang="en-US" sz="1000">
                <a:latin typeface="MeiryoKe_Console"/>
                <a:ea typeface="MeiryoKe_Console"/>
                <a:cs typeface="MeiryoKe_Console"/>
              </a:rPr>
              <a:t>ファイル</a:t>
            </a:r>
          </a:p>
        </p:txBody>
      </p:sp>
      <p:graphicFrame>
        <p:nvGraphicFramePr>
          <p:cNvPr id="16402" name="オブジェクト 20"/>
          <p:cNvGraphicFramePr>
            <a:graphicFrameLocks noChangeAspect="1"/>
          </p:cNvGraphicFramePr>
          <p:nvPr/>
        </p:nvGraphicFramePr>
        <p:xfrm>
          <a:off x="6372225" y="3284538"/>
          <a:ext cx="1885950" cy="1577975"/>
        </p:xfrm>
        <a:graphic>
          <a:graphicData uri="http://schemas.openxmlformats.org/presentationml/2006/ole">
            <mc:AlternateContent xmlns:mc="http://schemas.openxmlformats.org/markup-compatibility/2006">
              <mc:Choice xmlns:v="urn:schemas-microsoft-com:vml" Requires="v">
                <p:oleObj spid="_x0000_s16415" name="Image" r:id="rId3" imgW="5168254" imgH="5155556" progId="">
                  <p:embed/>
                </p:oleObj>
              </mc:Choice>
              <mc:Fallback>
                <p:oleObj name="Image" r:id="rId3" imgW="5168254" imgH="5155556" progId="">
                  <p:embed/>
                  <p:pic>
                    <p:nvPicPr>
                      <p:cNvPr id="0" name="オブジェクト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284538"/>
                        <a:ext cx="18859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機能２の利用方法</a:t>
            </a:r>
            <a:endParaRPr lang="ja-JP" altLang="en-US" dirty="0"/>
          </a:p>
        </p:txBody>
      </p:sp>
      <p:sp>
        <p:nvSpPr>
          <p:cNvPr id="17411" name="コンテンツ プレースホルダー 2"/>
          <p:cNvSpPr>
            <a:spLocks noGrp="1"/>
          </p:cNvSpPr>
          <p:nvPr>
            <p:ph idx="1"/>
          </p:nvPr>
        </p:nvSpPr>
        <p:spPr/>
        <p:txBody>
          <a:bodyPr/>
          <a:lstStyle/>
          <a:p>
            <a:r>
              <a:rPr lang="ja-JP" altLang="en-US" dirty="0" smtClean="0"/>
              <a:t>動作環境</a:t>
            </a:r>
            <a:endParaRPr lang="en-US" altLang="ja-JP" dirty="0" smtClean="0"/>
          </a:p>
          <a:p>
            <a:pPr lvl="1"/>
            <a:r>
              <a:rPr lang="en-US" altLang="ja-JP" dirty="0" err="1" smtClean="0"/>
              <a:t>Rubygems</a:t>
            </a:r>
            <a:r>
              <a:rPr lang="ja-JP" altLang="en-US" dirty="0" smtClean="0"/>
              <a:t>をインストールされている必要があります．</a:t>
            </a:r>
            <a:endParaRPr lang="en-US" altLang="ja-JP" dirty="0" smtClean="0"/>
          </a:p>
          <a:p>
            <a:endParaRPr lang="en-US" altLang="ja-JP" dirty="0"/>
          </a:p>
          <a:p>
            <a:r>
              <a:rPr lang="ja-JP" altLang="en-US" dirty="0" smtClean="0"/>
              <a:t>手順</a:t>
            </a:r>
            <a:endParaRPr lang="en-US" altLang="ja-JP" dirty="0" smtClean="0"/>
          </a:p>
          <a:p>
            <a:pPr lvl="1"/>
            <a:r>
              <a:rPr lang="ja-JP" altLang="en-US" dirty="0" smtClean="0"/>
              <a:t>１：変換スクリプトの作成</a:t>
            </a:r>
            <a:endParaRPr lang="en-US" altLang="ja-JP" dirty="0" smtClean="0"/>
          </a:p>
          <a:p>
            <a:pPr lvl="2"/>
            <a:r>
              <a:rPr lang="ja-JP" altLang="en-US" dirty="0" smtClean="0"/>
              <a:t>スクリプト拡張機能の仕様に合わせて，変換スクリプトを作成する</a:t>
            </a:r>
            <a:endParaRPr lang="en-US" altLang="ja-JP" dirty="0" smtClean="0"/>
          </a:p>
          <a:p>
            <a:pPr lvl="1"/>
            <a:r>
              <a:rPr lang="ja-JP" altLang="en-US" dirty="0" smtClean="0"/>
              <a:t>２：変換ルールとリソースファイルの設定</a:t>
            </a:r>
            <a:endParaRPr lang="en-US" altLang="ja-JP" dirty="0" smtClean="0"/>
          </a:p>
          <a:p>
            <a:pPr lvl="2"/>
            <a:r>
              <a:rPr lang="ja-JP" altLang="en-US" dirty="0" smtClean="0"/>
              <a:t>スクリプト拡張機能を用いるようにリソースファイルと変換ルールファイルの設定を行う．</a:t>
            </a:r>
            <a:endParaRPr lang="en-US" altLang="ja-JP" dirty="0" smtClean="0"/>
          </a:p>
          <a:p>
            <a:pPr lvl="1"/>
            <a:r>
              <a:rPr lang="ja-JP" altLang="en-US" dirty="0" smtClean="0"/>
              <a:t>３：ファイルの読み込み</a:t>
            </a:r>
            <a:endParaRPr lang="en-US" altLang="ja-JP" dirty="0" smtClean="0"/>
          </a:p>
          <a:p>
            <a:pPr lvl="2"/>
            <a:r>
              <a:rPr lang="ja-JP" altLang="en-US" dirty="0" smtClean="0"/>
              <a:t>トレースログファイルと２．で作成したリソースファイルを読み込む</a:t>
            </a:r>
          </a:p>
        </p:txBody>
      </p:sp>
      <p:sp>
        <p:nvSpPr>
          <p:cNvPr id="4" name="スライド番号プレースホルダー 3"/>
          <p:cNvSpPr>
            <a:spLocks noGrp="1"/>
          </p:cNvSpPr>
          <p:nvPr>
            <p:ph type="sldNum" sz="quarter" idx="10"/>
          </p:nvPr>
        </p:nvSpPr>
        <p:spPr/>
        <p:txBody>
          <a:bodyPr/>
          <a:lstStyle/>
          <a:p>
            <a:pPr>
              <a:defRPr/>
            </a:pPr>
            <a:fld id="{0DB16D6A-7AA5-49C9-B3D8-8A66CF4AAAAD}" type="slidenum">
              <a:rPr lang="ja-JP" altLang="en-US" smtClean="0"/>
              <a:pPr>
                <a:defRPr/>
              </a:pPr>
              <a:t>15</a:t>
            </a:fld>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endParaRPr lang="ja-JP" altLang="en-US" dirty="0"/>
          </a:p>
        </p:txBody>
      </p:sp>
      <p:sp>
        <p:nvSpPr>
          <p:cNvPr id="18435" name="コンテンツ プレースホルダー 2"/>
          <p:cNvSpPr>
            <a:spLocks noGrp="1"/>
          </p:cNvSpPr>
          <p:nvPr>
            <p:ph idx="1"/>
          </p:nvPr>
        </p:nvSpPr>
        <p:spPr/>
        <p:txBody>
          <a:bodyPr/>
          <a:lstStyle/>
          <a:p>
            <a:r>
              <a:rPr lang="ja-JP" altLang="en-US" dirty="0" smtClean="0"/>
              <a:t>サンプルファイル</a:t>
            </a:r>
            <a:r>
              <a:rPr lang="en-US" altLang="ja-JP" dirty="0" smtClean="0"/>
              <a:t>asp_short.res</a:t>
            </a:r>
            <a:r>
              <a:rPr lang="ja-JP" altLang="en-US" dirty="0" err="1" smtClean="0"/>
              <a:t>，</a:t>
            </a:r>
            <a:r>
              <a:rPr lang="en-US" altLang="ja-JP" dirty="0" smtClean="0"/>
              <a:t>asp_short.log</a:t>
            </a:r>
            <a:r>
              <a:rPr lang="ja-JP" altLang="en-US" dirty="0" smtClean="0"/>
              <a:t>をスクリプト拡張機能を用いて変換する実例を紹介します</a:t>
            </a:r>
            <a:endParaRPr lang="en-US" altLang="ja-JP" dirty="0" smtClean="0"/>
          </a:p>
          <a:p>
            <a:endParaRPr lang="en-US" altLang="ja-JP" dirty="0" smtClean="0"/>
          </a:p>
          <a:p>
            <a:r>
              <a:rPr lang="ja-JP" altLang="en-US" dirty="0" smtClean="0"/>
              <a:t>登場するファイル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t>
            </a:r>
            <a:r>
              <a:rPr lang="en-US" altLang="ja-JP" dirty="0" smtClean="0"/>
              <a:t>asp_short.res</a:t>
            </a:r>
            <a:r>
              <a:rPr lang="ja-JP" altLang="en-US" dirty="0" smtClean="0"/>
              <a:t>：リソースファイル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t>
            </a:r>
            <a:r>
              <a:rPr lang="en-US" altLang="ja-JP" dirty="0" smtClean="0"/>
              <a:t>asp_short_script.res</a:t>
            </a:r>
            <a:r>
              <a:rPr lang="ja-JP" altLang="en-US" dirty="0" smtClean="0"/>
              <a:t>：</a:t>
            </a:r>
            <a:r>
              <a:rPr lang="en-US" altLang="ja-JP" dirty="0" smtClean="0"/>
              <a:t/>
            </a:r>
            <a:br>
              <a:rPr lang="en-US" altLang="ja-JP" dirty="0" smtClean="0"/>
            </a:br>
            <a:r>
              <a:rPr lang="ja-JP" altLang="en-US" dirty="0" smtClean="0"/>
              <a:t>今回</a:t>
            </a:r>
            <a:r>
              <a:rPr lang="ja-JP" altLang="en-US" dirty="0" smtClean="0"/>
              <a:t>の機能を用いるよう</a:t>
            </a:r>
            <a:r>
              <a:rPr lang="ja-JP" altLang="en-US" dirty="0" smtClean="0"/>
              <a:t>に変更</a:t>
            </a:r>
            <a:r>
              <a:rPr lang="ja-JP" altLang="en-US" dirty="0" smtClean="0"/>
              <a:t>したリソースファイル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t>
            </a:r>
            <a:r>
              <a:rPr lang="en-US" altLang="ja-JP" dirty="0" smtClean="0"/>
              <a:t>asp_short.log</a:t>
            </a:r>
            <a:r>
              <a:rPr lang="ja-JP" altLang="en-US" dirty="0" smtClean="0"/>
              <a:t>：トレースログファイル</a:t>
            </a:r>
            <a:endParaRPr lang="en-US" altLang="ja-JP" dirty="0" smtClean="0"/>
          </a:p>
          <a:p>
            <a:pPr lvl="1"/>
            <a:r>
              <a:rPr lang="en-US" altLang="ja-JP" dirty="0" err="1" smtClean="0"/>
              <a:t>convertRules</a:t>
            </a:r>
            <a:r>
              <a:rPr lang="en-US" altLang="ja-JP" dirty="0" smtClean="0"/>
              <a:t>/</a:t>
            </a:r>
            <a:r>
              <a:rPr lang="en-US" altLang="ja-JP" dirty="0" err="1" smtClean="0"/>
              <a:t>asp_converter.rb</a:t>
            </a:r>
            <a:r>
              <a:rPr lang="ja-JP" altLang="en-US" dirty="0" smtClean="0"/>
              <a:t>：変換スクリプト</a:t>
            </a:r>
            <a:endParaRPr lang="en-US" altLang="ja-JP" dirty="0" smtClean="0"/>
          </a:p>
          <a:p>
            <a:pPr lvl="1"/>
            <a:r>
              <a:rPr lang="en-US" altLang="ja-JP" dirty="0" err="1" smtClean="0"/>
              <a:t>convertRules</a:t>
            </a:r>
            <a:r>
              <a:rPr lang="en-US" altLang="ja-JP" dirty="0" smtClean="0"/>
              <a:t>/</a:t>
            </a:r>
            <a:r>
              <a:rPr lang="en-US" altLang="ja-JP" dirty="0" err="1" smtClean="0"/>
              <a:t>asp_script.cnv</a:t>
            </a:r>
            <a:r>
              <a:rPr lang="ja-JP" altLang="en-US" dirty="0" smtClean="0"/>
              <a:t>：変換ルールファイル</a:t>
            </a:r>
            <a:endParaRPr lang="en-US" altLang="ja-JP" dirty="0" smtClean="0"/>
          </a:p>
          <a:p>
            <a:pPr lvl="1"/>
            <a:endParaRPr lang="ja-JP" altLang="en-US" dirty="0" smtClean="0"/>
          </a:p>
        </p:txBody>
      </p:sp>
      <p:sp>
        <p:nvSpPr>
          <p:cNvPr id="4" name="スライド番号プレースホルダー 3"/>
          <p:cNvSpPr>
            <a:spLocks noGrp="1"/>
          </p:cNvSpPr>
          <p:nvPr>
            <p:ph type="sldNum" sz="quarter" idx="10"/>
          </p:nvPr>
        </p:nvSpPr>
        <p:spPr/>
        <p:txBody>
          <a:bodyPr/>
          <a:lstStyle/>
          <a:p>
            <a:pPr>
              <a:defRPr/>
            </a:pPr>
            <a:fld id="{89AF90B0-99C0-4132-9D42-C3AC44CA2D06}" type="slidenum">
              <a:rPr lang="ja-JP" altLang="en-US" smtClean="0"/>
              <a:pPr>
                <a:defRPr/>
              </a:pPr>
              <a:t>16</a:t>
            </a:fld>
            <a:endParaRPr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r>
              <a:rPr lang="ja-JP" altLang="en-US" dirty="0"/>
              <a:t>１．</a:t>
            </a:r>
            <a:r>
              <a:rPr lang="ja-JP" altLang="en-US" dirty="0" smtClean="0"/>
              <a:t>変換スクリプトの作成</a:t>
            </a:r>
            <a:endParaRPr lang="ja-JP" altLang="en-US" dirty="0"/>
          </a:p>
        </p:txBody>
      </p:sp>
      <p:sp>
        <p:nvSpPr>
          <p:cNvPr id="19459" name="コンテンツ プレースホルダー 2"/>
          <p:cNvSpPr>
            <a:spLocks noGrp="1"/>
          </p:cNvSpPr>
          <p:nvPr>
            <p:ph idx="1"/>
          </p:nvPr>
        </p:nvSpPr>
        <p:spPr/>
        <p:txBody>
          <a:bodyPr/>
          <a:lstStyle/>
          <a:p>
            <a:r>
              <a:rPr lang="ja-JP" altLang="en-US" smtClean="0"/>
              <a:t>スクリプト拡張機能の仕様に合わせて変換スクリプトを作成します．</a:t>
            </a:r>
            <a:endParaRPr lang="en-US" altLang="ja-JP" smtClean="0"/>
          </a:p>
          <a:p>
            <a:pPr lvl="1"/>
            <a:r>
              <a:rPr lang="ja-JP" altLang="en-US" smtClean="0"/>
              <a:t>スクリプト拡張機能の仕様（次項）に合わせてトレースログを標準形式へと変換するスクリプトを作成します．</a:t>
            </a:r>
            <a:endParaRPr lang="en-US" altLang="ja-JP" smtClean="0"/>
          </a:p>
          <a:p>
            <a:pPr lvl="2"/>
            <a:r>
              <a:rPr lang="ja-JP" altLang="en-US" smtClean="0"/>
              <a:t>今回のケースでは</a:t>
            </a:r>
            <a:r>
              <a:rPr lang="en-US" altLang="ja-JP" smtClean="0"/>
              <a:t>Ruby</a:t>
            </a:r>
            <a:r>
              <a:rPr lang="ja-JP" altLang="en-US" smtClean="0"/>
              <a:t>を用いて作成</a:t>
            </a:r>
            <a:endParaRPr lang="en-US" altLang="ja-JP" smtClean="0"/>
          </a:p>
          <a:p>
            <a:pPr lvl="1"/>
            <a:endParaRPr lang="ja-JP" altLang="en-US" smtClean="0"/>
          </a:p>
        </p:txBody>
      </p:sp>
      <p:sp>
        <p:nvSpPr>
          <p:cNvPr id="4" name="スライド番号プレースホルダー 3"/>
          <p:cNvSpPr>
            <a:spLocks noGrp="1"/>
          </p:cNvSpPr>
          <p:nvPr>
            <p:ph type="sldNum" sz="quarter" idx="10"/>
          </p:nvPr>
        </p:nvSpPr>
        <p:spPr/>
        <p:txBody>
          <a:bodyPr/>
          <a:lstStyle/>
          <a:p>
            <a:pPr>
              <a:defRPr/>
            </a:pPr>
            <a:fld id="{C407AEE1-D4DB-447D-90F6-8A44F34CA9D1}" type="slidenum">
              <a:rPr lang="ja-JP" altLang="en-US" smtClean="0"/>
              <a:pPr>
                <a:defRPr/>
              </a:pPr>
              <a:t>17</a:t>
            </a:fld>
            <a:endParaRPr lang="ja-JP" altLang="en-US"/>
          </a:p>
        </p:txBody>
      </p:sp>
      <p:sp>
        <p:nvSpPr>
          <p:cNvPr id="19461" name="メモ 4"/>
          <p:cNvSpPr>
            <a:spLocks noChangeArrowheads="1"/>
          </p:cNvSpPr>
          <p:nvPr/>
        </p:nvSpPr>
        <p:spPr bwMode="auto">
          <a:xfrm>
            <a:off x="468313" y="3068638"/>
            <a:ext cx="7775575" cy="2736850"/>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1400">
                <a:latin typeface="Times New Roman" pitchFamily="18" charset="0"/>
                <a:ea typeface="ＭＳ ゴシック" pitchFamily="49" charset="-128"/>
              </a:rPr>
              <a:t> if FmpResource.ExistRunning?(prcid,"Task")</a:t>
            </a:r>
          </a:p>
          <a:p>
            <a:pPr>
              <a:lnSpc>
                <a:spcPct val="90000"/>
              </a:lnSpc>
              <a:spcBef>
                <a:spcPct val="20000"/>
              </a:spcBef>
            </a:pPr>
            <a:r>
              <a:rPr lang="en-US" altLang="ja-JP" sz="1400">
                <a:latin typeface="Times New Roman" pitchFamily="18" charset="0"/>
                <a:ea typeface="ＭＳ ゴシック" pitchFamily="49" charset="-128"/>
              </a:rPr>
              <a:t>      print "[",time,"]",$Context[prcid][-1],".preempt()\r\n"</a:t>
            </a:r>
          </a:p>
          <a:p>
            <a:pPr>
              <a:lnSpc>
                <a:spcPct val="90000"/>
              </a:lnSpc>
              <a:spcBef>
                <a:spcPct val="20000"/>
              </a:spcBef>
            </a:pPr>
            <a:r>
              <a:rPr lang="en-US" altLang="ja-JP" sz="1400">
                <a:latin typeface="Times New Roman" pitchFamily="18" charset="0"/>
                <a:ea typeface="ＭＳ ゴシック" pitchFamily="49" charset="-128"/>
              </a:rPr>
              <a:t>      print "[",time,"]",$Context[prcid][-1],".state=RUNNABLE\r\n" </a:t>
            </a:r>
          </a:p>
          <a:p>
            <a:pPr>
              <a:lnSpc>
                <a:spcPct val="90000"/>
              </a:lnSpc>
              <a:spcBef>
                <a:spcPct val="20000"/>
              </a:spcBef>
            </a:pPr>
            <a:r>
              <a:rPr lang="en-US" altLang="ja-JP" sz="1400">
                <a:latin typeface="Times New Roman" pitchFamily="18" charset="0"/>
                <a:ea typeface="ＭＳ ゴシック" pitchFamily="49" charset="-128"/>
              </a:rPr>
              <a:t>      FmpResource.ChangeAtr(prcid,$Context[prcid][-1],"Task","RUNNABLE")</a:t>
            </a:r>
          </a:p>
          <a:p>
            <a:pPr>
              <a:lnSpc>
                <a:spcPct val="90000"/>
              </a:lnSpc>
              <a:spcBef>
                <a:spcPct val="20000"/>
              </a:spcBef>
            </a:pPr>
            <a:r>
              <a:rPr lang="en-US" altLang="ja-JP" sz="1400">
                <a:latin typeface="Times New Roman" pitchFamily="18" charset="0"/>
                <a:ea typeface="ＭＳ ゴシック" pitchFamily="49" charset="-128"/>
              </a:rPr>
              <a:t>    end</a:t>
            </a:r>
          </a:p>
          <a:p>
            <a:pPr>
              <a:lnSpc>
                <a:spcPct val="90000"/>
              </a:lnSpc>
              <a:spcBef>
                <a:spcPct val="20000"/>
              </a:spcBef>
            </a:pPr>
            <a:r>
              <a:rPr lang="en-US" altLang="ja-JP" sz="1400">
                <a:latin typeface="Times New Roman" pitchFamily="18" charset="0"/>
                <a:ea typeface="ＭＳ ゴシック" pitchFamily="49" charset="-128"/>
              </a:rPr>
              <a:t>    print "[",time,"]",FmpResource.ResName(prcid,$1,"Task"),".dispatch()\r\n"</a:t>
            </a:r>
          </a:p>
          <a:p>
            <a:pPr>
              <a:lnSpc>
                <a:spcPct val="90000"/>
              </a:lnSpc>
              <a:spcBef>
                <a:spcPct val="20000"/>
              </a:spcBef>
            </a:pPr>
            <a:r>
              <a:rPr lang="en-US" altLang="ja-JP" sz="1400">
                <a:latin typeface="Times New Roman" pitchFamily="18" charset="0"/>
                <a:ea typeface="ＭＳ ゴシック" pitchFamily="49" charset="-128"/>
              </a:rPr>
              <a:t>    print "[",time,"]",FmpResource.ResName(prcid,$1,"Task"),".state=RUNNING\r\n"</a:t>
            </a:r>
          </a:p>
          <a:p>
            <a:pPr>
              <a:lnSpc>
                <a:spcPct val="90000"/>
              </a:lnSpc>
              <a:spcBef>
                <a:spcPct val="20000"/>
              </a:spcBef>
            </a:pPr>
            <a:r>
              <a:rPr lang="en-US" altLang="ja-JP" sz="1400">
                <a:latin typeface="Times New Roman" pitchFamily="18" charset="0"/>
                <a:ea typeface="ＭＳ ゴシック" pitchFamily="49" charset="-128"/>
              </a:rPr>
              <a:t>    print "[",time,"]CurrentContext_PRC",prcid,".name=",FmpResource.ResName(prcid,$1,"Task"),"\r\n"</a:t>
            </a:r>
          </a:p>
          <a:p>
            <a:pPr>
              <a:lnSpc>
                <a:spcPct val="90000"/>
              </a:lnSpc>
              <a:spcBef>
                <a:spcPct val="20000"/>
              </a:spcBef>
            </a:pPr>
            <a:r>
              <a:rPr lang="en-US" altLang="ja-JP" sz="1400">
                <a:latin typeface="Times New Roman" pitchFamily="18" charset="0"/>
                <a:ea typeface="ＭＳ ゴシック" pitchFamily="49" charset="-128"/>
              </a:rPr>
              <a:t>    $Context[prcid].push FmpResource.ResName(prcid,$1,"Task")</a:t>
            </a:r>
          </a:p>
          <a:p>
            <a:pPr>
              <a:lnSpc>
                <a:spcPct val="90000"/>
              </a:lnSpc>
              <a:spcBef>
                <a:spcPct val="20000"/>
              </a:spcBef>
            </a:pPr>
            <a:endParaRPr lang="en-US" altLang="ja-JP" sz="1400">
              <a:latin typeface="Times New Roman" pitchFamily="18" charset="0"/>
              <a:ea typeface="ＭＳ ゴシック" pitchFamily="49" charset="-128"/>
            </a:endParaRPr>
          </a:p>
          <a:p>
            <a:pPr>
              <a:lnSpc>
                <a:spcPct val="90000"/>
              </a:lnSpc>
              <a:spcBef>
                <a:spcPct val="20000"/>
              </a:spcBef>
            </a:pPr>
            <a:r>
              <a:rPr lang="en-US" altLang="ja-JP" sz="1400">
                <a:latin typeface="Times New Roman" pitchFamily="18" charset="0"/>
                <a:ea typeface="ＭＳ ゴシック" pitchFamily="49" charset="-128"/>
              </a:rPr>
              <a:t>    FmpResource.ChangeAtr(prcid,FmpResource.ResName(prcid,$1,"Task"),"Task","RUNNING")</a:t>
            </a:r>
          </a:p>
        </p:txBody>
      </p:sp>
      <p:sp>
        <p:nvSpPr>
          <p:cNvPr id="19462" name="テキスト ボックス 4"/>
          <p:cNvSpPr txBox="1">
            <a:spLocks noChangeArrowheads="1"/>
          </p:cNvSpPr>
          <p:nvPr/>
        </p:nvSpPr>
        <p:spPr bwMode="auto">
          <a:xfrm>
            <a:off x="3779838" y="5807075"/>
            <a:ext cx="53292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Ruby</a:t>
            </a:r>
            <a:r>
              <a:rPr lang="ja-JP" altLang="en-US"/>
              <a:t>による変換スクリプトの例</a:t>
            </a:r>
            <a:r>
              <a:rPr lang="en-US" altLang="ja-JP"/>
              <a:t>:fmp_converter.rb</a:t>
            </a:r>
          </a:p>
          <a:p>
            <a:pPr eaLnBrk="1" hangingPunct="1"/>
            <a:r>
              <a:rPr lang="en-US" altLang="ja-JP"/>
              <a:t>※asp</a:t>
            </a:r>
            <a:r>
              <a:rPr lang="ja-JP" altLang="en-US"/>
              <a:t>用のファイル</a:t>
            </a:r>
            <a:r>
              <a:rPr lang="en-US" altLang="ja-JP"/>
              <a:t>(asp_converter.rb)</a:t>
            </a:r>
            <a:r>
              <a:rPr lang="ja-JP" altLang="en-US"/>
              <a:t>も存在します．</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4"/>
          <p:cNvSpPr>
            <a:spLocks noGrp="1"/>
          </p:cNvSpPr>
          <p:nvPr>
            <p:ph type="title"/>
          </p:nvPr>
        </p:nvSpPr>
        <p:spPr/>
        <p:txBody>
          <a:bodyPr>
            <a:normAutofit fontScale="90000"/>
          </a:bodyPr>
          <a:lstStyle/>
          <a:p>
            <a:pPr>
              <a:defRPr/>
            </a:pPr>
            <a:r>
              <a:rPr lang="ja-JP" altLang="en-US" dirty="0" smtClean="0"/>
              <a:t>スクリプト拡張機能の仕様</a:t>
            </a:r>
          </a:p>
        </p:txBody>
      </p:sp>
      <p:sp>
        <p:nvSpPr>
          <p:cNvPr id="20483" name="コンテンツ プレースホルダ 5"/>
          <p:cNvSpPr>
            <a:spLocks noGrp="1"/>
          </p:cNvSpPr>
          <p:nvPr>
            <p:ph idx="1"/>
          </p:nvPr>
        </p:nvSpPr>
        <p:spPr/>
        <p:txBody>
          <a:bodyPr/>
          <a:lstStyle/>
          <a:p>
            <a:pPr marL="457200" indent="-457200">
              <a:buFont typeface="MeiryoKe_PGothic" pitchFamily="50" charset="-128"/>
              <a:buAutoNum type="arabicPeriod"/>
            </a:pPr>
            <a:r>
              <a:rPr lang="en-US" altLang="ja-JP" smtClean="0"/>
              <a:t>TLV</a:t>
            </a:r>
            <a:r>
              <a:rPr lang="ja-JP" altLang="en-US" smtClean="0"/>
              <a:t>が、統計情報ファイル</a:t>
            </a:r>
            <a:r>
              <a:rPr lang="en-US" altLang="ja-JP" smtClean="0"/>
              <a:t/>
            </a:r>
            <a:br>
              <a:rPr lang="en-US" altLang="ja-JP" smtClean="0"/>
            </a:br>
            <a:r>
              <a:rPr lang="ja-JP" altLang="en-US" smtClean="0">
                <a:solidFill>
                  <a:srgbClr val="FF0000"/>
                </a:solidFill>
              </a:rPr>
              <a:t>生成用</a:t>
            </a:r>
            <a:r>
              <a:rPr lang="ja-JP" altLang="en-US" smtClean="0"/>
              <a:t>外部スクリプトを起動する</a:t>
            </a:r>
            <a:endParaRPr lang="en-US" altLang="ja-JP" smtClean="0"/>
          </a:p>
          <a:p>
            <a:pPr marL="457200" indent="-457200">
              <a:buFont typeface="MeiryoKe_PGothic" pitchFamily="50" charset="-128"/>
              <a:buAutoNum type="arabicPeriod"/>
            </a:pPr>
            <a:r>
              <a:rPr lang="ja-JP" altLang="en-US" smtClean="0"/>
              <a:t>外部スクリプトの標準入力に</a:t>
            </a:r>
            <a:r>
              <a:rPr lang="en-US" altLang="ja-JP" smtClean="0"/>
              <a:t/>
            </a:r>
            <a:br>
              <a:rPr lang="en-US" altLang="ja-JP" smtClean="0"/>
            </a:br>
            <a:r>
              <a:rPr lang="ja-JP" altLang="en-US" smtClean="0"/>
              <a:t>リソースファイルが書き込まれる</a:t>
            </a:r>
            <a:endParaRPr lang="en-US" altLang="ja-JP" smtClean="0"/>
          </a:p>
          <a:p>
            <a:pPr marL="457200" indent="-457200">
              <a:buFont typeface="MeiryoKe_PGothic" pitchFamily="50" charset="-128"/>
              <a:buAutoNum type="arabicPeriod"/>
            </a:pPr>
            <a:r>
              <a:rPr lang="ja-JP" altLang="en-US" smtClean="0"/>
              <a:t>外部スクリプトの標準入力に</a:t>
            </a:r>
            <a:r>
              <a:rPr lang="en-US" altLang="ja-JP" smtClean="0"/>
              <a:t/>
            </a:r>
            <a:br>
              <a:rPr lang="en-US" altLang="ja-JP" smtClean="0"/>
            </a:br>
            <a:r>
              <a:rPr lang="en-US" altLang="ja-JP" smtClean="0"/>
              <a:t>---</a:t>
            </a:r>
            <a:r>
              <a:rPr lang="ja-JP" altLang="en-US" smtClean="0"/>
              <a:t>が書き込まれる</a:t>
            </a:r>
            <a:endParaRPr lang="en-US" altLang="ja-JP" smtClean="0"/>
          </a:p>
          <a:p>
            <a:pPr marL="457200" indent="-457200">
              <a:buFont typeface="MeiryoKe_PGothic" pitchFamily="50" charset="-128"/>
              <a:buAutoNum type="arabicPeriod"/>
            </a:pPr>
            <a:r>
              <a:rPr lang="ja-JP" altLang="en-US" smtClean="0"/>
              <a:t>外部</a:t>
            </a:r>
            <a:r>
              <a:rPr lang="ja-JP" altLang="en-US" smtClean="0">
                <a:solidFill>
                  <a:srgbClr val="FF0000"/>
                </a:solidFill>
              </a:rPr>
              <a:t>スクリプト</a:t>
            </a:r>
            <a:r>
              <a:rPr lang="ja-JP" altLang="en-US" smtClean="0"/>
              <a:t>の標準入力に</a:t>
            </a:r>
            <a:r>
              <a:rPr lang="en-US" altLang="ja-JP" smtClean="0"/>
              <a:t/>
            </a:r>
            <a:br>
              <a:rPr lang="en-US" altLang="ja-JP" smtClean="0"/>
            </a:br>
            <a:r>
              <a:rPr lang="ja-JP" altLang="en-US" smtClean="0"/>
              <a:t>対象ファイルが書き込まれる</a:t>
            </a:r>
            <a:endParaRPr lang="en-US" altLang="ja-JP" smtClean="0"/>
          </a:p>
          <a:p>
            <a:pPr marL="457200" indent="-457200">
              <a:buFont typeface="MeiryoKe_PGothic" pitchFamily="50" charset="-128"/>
              <a:buAutoNum type="arabicPeriod"/>
            </a:pPr>
            <a:r>
              <a:rPr lang="ja-JP" altLang="en-US" smtClean="0"/>
              <a:t>外部スクリプトが標準出力に</a:t>
            </a:r>
            <a:r>
              <a:rPr lang="en-US" altLang="ja-JP" smtClean="0"/>
              <a:t/>
            </a:r>
            <a:br>
              <a:rPr lang="en-US" altLang="ja-JP" smtClean="0"/>
            </a:br>
            <a:r>
              <a:rPr lang="ja-JP" altLang="en-US" smtClean="0"/>
              <a:t>書きだしたトレースログを</a:t>
            </a:r>
            <a:r>
              <a:rPr lang="en-US" altLang="ja-JP" smtClean="0"/>
              <a:t/>
            </a:r>
            <a:br>
              <a:rPr lang="en-US" altLang="ja-JP" smtClean="0"/>
            </a:br>
            <a:r>
              <a:rPr lang="en-US" altLang="ja-JP" smtClean="0"/>
              <a:t>TLV</a:t>
            </a:r>
            <a:r>
              <a:rPr lang="ja-JP" altLang="en-US" smtClean="0"/>
              <a:t>が読み込む</a:t>
            </a:r>
            <a:endParaRPr lang="en-US" altLang="ja-JP" smtClean="0"/>
          </a:p>
          <a:p>
            <a:pPr marL="457200" indent="-457200">
              <a:buFont typeface="MeiryoKe_PGothic" pitchFamily="50" charset="-128"/>
              <a:buAutoNum type="arabicPeriod"/>
            </a:pPr>
            <a:endParaRPr lang="ja-JP" altLang="en-US" smtClean="0"/>
          </a:p>
        </p:txBody>
      </p:sp>
      <p:sp>
        <p:nvSpPr>
          <p:cNvPr id="4" name="スライド番号プレースホルダ 3"/>
          <p:cNvSpPr>
            <a:spLocks noGrp="1"/>
          </p:cNvSpPr>
          <p:nvPr>
            <p:ph type="sldNum" sz="quarter" idx="10"/>
          </p:nvPr>
        </p:nvSpPr>
        <p:spPr/>
        <p:txBody>
          <a:bodyPr/>
          <a:lstStyle/>
          <a:p>
            <a:pPr>
              <a:defRPr/>
            </a:pPr>
            <a:fld id="{BB057931-005A-48BC-944F-4F759F5F34C8}" type="slidenum">
              <a:rPr lang="ja-JP" altLang="en-US" smtClean="0"/>
              <a:pPr>
                <a:defRPr/>
              </a:pPr>
              <a:t>18</a:t>
            </a:fld>
            <a:endParaRPr lang="ja-JP" altLang="en-US"/>
          </a:p>
        </p:txBody>
      </p:sp>
      <p:sp>
        <p:nvSpPr>
          <p:cNvPr id="5" name="正方形/長方形 4"/>
          <p:cNvSpPr/>
          <p:nvPr/>
        </p:nvSpPr>
        <p:spPr bwMode="auto">
          <a:xfrm>
            <a:off x="5219700" y="1125538"/>
            <a:ext cx="3816350" cy="1873250"/>
          </a:xfrm>
          <a:prstGeom prst="rect">
            <a:avLst/>
          </a:prstGeom>
          <a:solidFill>
            <a:schemeClr val="accent5">
              <a:lumMod val="20000"/>
              <a:lumOff val="80000"/>
            </a:schemeClr>
          </a:solidFill>
          <a:ln w="9525" cap="flat" cmpd="sng" algn="ctr">
            <a:solidFill>
              <a:schemeClr val="accent5"/>
            </a:solidFill>
            <a:prstDash val="solid"/>
            <a:round/>
            <a:headEnd type="none" w="med" len="med"/>
            <a:tailEnd type="none" w="med" len="med"/>
          </a:ln>
          <a:effectLst/>
        </p:spPr>
        <p:txBody>
          <a:bodyPr wrap="none" lIns="90000" tIns="46800" rIns="90000" bIns="46800"/>
          <a:lstStyle/>
          <a:p>
            <a:pPr>
              <a:lnSpc>
                <a:spcPct val="90000"/>
              </a:lnSpc>
              <a:spcBef>
                <a:spcPct val="20000"/>
              </a:spcBef>
              <a:defRPr/>
            </a:pPr>
            <a:r>
              <a:rPr lang="en-US" altLang="ja-JP" sz="1600" dirty="0">
                <a:solidFill>
                  <a:srgbClr val="000000"/>
                </a:solidFill>
                <a:latin typeface="Times New Roman" pitchFamily="18" charset="0"/>
                <a:ea typeface="ＭＳ ゴシック" pitchFamily="49" charset="-128"/>
              </a:rPr>
              <a:t>{</a:t>
            </a:r>
            <a:r>
              <a:rPr lang="ja-JP" altLang="en-US" sz="1600" dirty="0">
                <a:solidFill>
                  <a:srgbClr val="000000"/>
                </a:solidFill>
                <a:latin typeface="Times New Roman" pitchFamily="18" charset="0"/>
                <a:ea typeface="ＭＳ ゴシック" pitchFamily="49" charset="-128"/>
              </a:rPr>
              <a:t>　　　　　　　　</a:t>
            </a:r>
            <a:r>
              <a:rPr lang="ja-JP" altLang="en-US" sz="1600" b="1" dirty="0">
                <a:solidFill>
                  <a:srgbClr val="000000"/>
                </a:solidFill>
                <a:latin typeface="Times New Roman" pitchFamily="18" charset="0"/>
                <a:ea typeface="ＭＳ ゴシック" pitchFamily="49" charset="-128"/>
              </a:rPr>
              <a:t>リソースファイル</a:t>
            </a:r>
            <a:endParaRPr lang="en-US" altLang="ja-JP" sz="1600" b="1" dirty="0">
              <a:solidFill>
                <a:srgbClr val="000000"/>
              </a:solidFill>
              <a:latin typeface="Times New Roman" pitchFamily="18" charset="0"/>
              <a:ea typeface="ＭＳ ゴシック" pitchFamily="49" charset="-128"/>
            </a:endParaRP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TimeScale</a:t>
            </a:r>
            <a:r>
              <a:rPr lang="en-US" altLang="ja-JP" sz="1600" dirty="0">
                <a:solidFill>
                  <a:srgbClr val="000000"/>
                </a:solidFill>
                <a:latin typeface="Times New Roman" pitchFamily="18" charset="0"/>
                <a:ea typeface="ＭＳ ゴシック" pitchFamily="49" charset="-128"/>
              </a:rPr>
              <a:t>" :"us",</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TimeRadix</a:t>
            </a:r>
            <a:r>
              <a:rPr lang="en-US" altLang="ja-JP" sz="1600" dirty="0">
                <a:solidFill>
                  <a:srgbClr val="000000"/>
                </a:solidFill>
                <a:latin typeface="Times New Roman" pitchFamily="18" charset="0"/>
                <a:ea typeface="ＭＳ ゴシック" pitchFamily="49" charset="-128"/>
              </a:rPr>
              <a:t>" :10,</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ConvertRules</a:t>
            </a:r>
            <a:r>
              <a:rPr lang="en-US" altLang="ja-JP" sz="1600" dirty="0">
                <a:solidFill>
                  <a:srgbClr val="000000"/>
                </a:solidFill>
                <a:latin typeface="Times New Roman" pitchFamily="18" charset="0"/>
                <a:ea typeface="ＭＳ ゴシック" pitchFamily="49" charset="-128"/>
              </a:rPr>
              <a:t>"   :["asp"],</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VisualizeRules</a:t>
            </a:r>
            <a:r>
              <a:rPr lang="en-US" altLang="ja-JP" sz="1600" dirty="0">
                <a:solidFill>
                  <a:srgbClr val="000000"/>
                </a:solidFill>
                <a:latin typeface="Times New Roman" pitchFamily="18" charset="0"/>
                <a:ea typeface="ＭＳ ゴシック" pitchFamily="49" charset="-128"/>
              </a:rPr>
              <a:t>" :["</a:t>
            </a:r>
            <a:r>
              <a:rPr lang="en-US" altLang="ja-JP" sz="1600" dirty="0" err="1">
                <a:solidFill>
                  <a:srgbClr val="000000"/>
                </a:solidFill>
                <a:latin typeface="Times New Roman" pitchFamily="18" charset="0"/>
                <a:ea typeface="ＭＳ ゴシック" pitchFamily="49" charset="-128"/>
              </a:rPr>
              <a:t>toppers","asp</a:t>
            </a:r>
            <a:r>
              <a:rPr lang="en-US" altLang="ja-JP" sz="1600" dirty="0">
                <a:solidFill>
                  <a:srgbClr val="000000"/>
                </a:solidFill>
                <a:latin typeface="Times New Roman" pitchFamily="18" charset="0"/>
                <a:ea typeface="ＭＳ ゴシック" pitchFamily="49" charset="-128"/>
              </a:rPr>
              <a:t>"],</a:t>
            </a:r>
          </a:p>
          <a:p>
            <a:pPr>
              <a:lnSpc>
                <a:spcPct val="90000"/>
              </a:lnSpc>
              <a:spcBef>
                <a:spcPct val="20000"/>
              </a:spcBef>
              <a:defRPr/>
            </a:pPr>
            <a:r>
              <a:rPr lang="ja-JP" altLang="en-US" sz="1600" dirty="0">
                <a:solidFill>
                  <a:srgbClr val="000000"/>
                </a:solidFill>
                <a:latin typeface="Times New Roman" pitchFamily="18" charset="0"/>
                <a:ea typeface="ＭＳ ゴシック" pitchFamily="49" charset="-128"/>
              </a:rPr>
              <a:t>　</a:t>
            </a:r>
            <a:r>
              <a:rPr lang="en-US" altLang="ja-JP" sz="1600" dirty="0">
                <a:solidFill>
                  <a:srgbClr val="000000"/>
                </a:solidFill>
                <a:latin typeface="Times New Roman" pitchFamily="18" charset="0"/>
                <a:ea typeface="ＭＳ ゴシック" pitchFamily="49" charset="-128"/>
              </a:rPr>
              <a:t>"</a:t>
            </a:r>
            <a:r>
              <a:rPr lang="en-US" altLang="ja-JP" sz="1600" dirty="0" err="1">
                <a:solidFill>
                  <a:srgbClr val="000000"/>
                </a:solidFill>
                <a:latin typeface="Times New Roman" pitchFamily="18" charset="0"/>
                <a:ea typeface="ＭＳ ゴシック" pitchFamily="49" charset="-128"/>
              </a:rPr>
              <a:t>ResourceHeaders</a:t>
            </a:r>
            <a:r>
              <a:rPr lang="en-US" altLang="ja-JP" sz="1600" dirty="0">
                <a:solidFill>
                  <a:srgbClr val="000000"/>
                </a:solidFill>
                <a:latin typeface="Times New Roman" pitchFamily="18" charset="0"/>
                <a:ea typeface="ＭＳ ゴシック" pitchFamily="49" charset="-128"/>
              </a:rPr>
              <a:t>":["asp“],</a:t>
            </a:r>
          </a:p>
          <a:p>
            <a:pPr>
              <a:lnSpc>
                <a:spcPct val="90000"/>
              </a:lnSpc>
              <a:spcBef>
                <a:spcPct val="20000"/>
              </a:spcBef>
              <a:defRPr/>
            </a:pPr>
            <a:r>
              <a:rPr lang="en-US" altLang="ja-JP" sz="1600" dirty="0">
                <a:solidFill>
                  <a:srgbClr val="000000"/>
                </a:solidFill>
                <a:latin typeface="Times New Roman" pitchFamily="18" charset="0"/>
                <a:ea typeface="ＭＳ ゴシック" pitchFamily="49" charset="-128"/>
              </a:rPr>
              <a:t>….</a:t>
            </a:r>
            <a:endParaRPr lang="ja-JP" altLang="en-US" sz="1600" dirty="0">
              <a:solidFill>
                <a:srgbClr val="000000"/>
              </a:solidFill>
              <a:latin typeface="Times New Roman" pitchFamily="18" charset="0"/>
              <a:ea typeface="ＭＳ ゴシック" pitchFamily="49" charset="-128"/>
            </a:endParaRPr>
          </a:p>
        </p:txBody>
      </p:sp>
      <p:sp>
        <p:nvSpPr>
          <p:cNvPr id="20486" name="正方形/長方形 4"/>
          <p:cNvSpPr>
            <a:spLocks noChangeArrowheads="1"/>
          </p:cNvSpPr>
          <p:nvPr/>
        </p:nvSpPr>
        <p:spPr bwMode="auto">
          <a:xfrm>
            <a:off x="5219700" y="2998788"/>
            <a:ext cx="3816350" cy="358775"/>
          </a:xfrm>
          <a:prstGeom prst="rect">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sz="2000">
                <a:latin typeface="Times New Roman" pitchFamily="18" charset="0"/>
                <a:ea typeface="ＭＳ ゴシック" pitchFamily="49" charset="-128"/>
              </a:rPr>
              <a:t>---</a:t>
            </a:r>
            <a:endParaRPr lang="ja-JP" altLang="en-US" sz="2000">
              <a:latin typeface="Times New Roman" pitchFamily="18" charset="0"/>
              <a:ea typeface="ＭＳ ゴシック" pitchFamily="49" charset="-128"/>
            </a:endParaRPr>
          </a:p>
        </p:txBody>
      </p:sp>
      <p:sp>
        <p:nvSpPr>
          <p:cNvPr id="8" name="正方形/長方形 7"/>
          <p:cNvSpPr/>
          <p:nvPr/>
        </p:nvSpPr>
        <p:spPr bwMode="auto">
          <a:xfrm>
            <a:off x="5219700" y="3357563"/>
            <a:ext cx="3816350" cy="1873250"/>
          </a:xfrm>
          <a:prstGeom prst="rect">
            <a:avLst/>
          </a:prstGeom>
          <a:solidFill>
            <a:schemeClr val="accent6">
              <a:lumMod val="20000"/>
              <a:lumOff val="80000"/>
            </a:schemeClr>
          </a:solidFill>
          <a:ln w="9525" cap="flat" cmpd="sng" algn="ctr">
            <a:solidFill>
              <a:schemeClr val="accent6"/>
            </a:solidFill>
            <a:prstDash val="solid"/>
            <a:round/>
            <a:headEnd type="none" w="med" len="med"/>
            <a:tailEnd type="none" w="med" len="med"/>
          </a:ln>
          <a:effectLst/>
        </p:spPr>
        <p:txBody>
          <a:bodyPr wrap="none" lIns="90000" tIns="46800" rIns="90000" bIns="46800" anchor="b"/>
          <a:lstStyle/>
          <a:p>
            <a:pPr>
              <a:lnSpc>
                <a:spcPct val="90000"/>
              </a:lnSpc>
              <a:spcBef>
                <a:spcPct val="20000"/>
              </a:spcBef>
              <a:defRPr/>
            </a:pPr>
            <a:r>
              <a:rPr lang="ja-JP" altLang="en-US" sz="2000" b="1" dirty="0">
                <a:latin typeface="Times New Roman" pitchFamily="18" charset="0"/>
                <a:ea typeface="ＭＳ ゴシック" pitchFamily="49" charset="-128"/>
              </a:rPr>
              <a:t>対象ファイル</a:t>
            </a:r>
            <a:r>
              <a:rPr lang="en-US" altLang="ja-JP" sz="2000" b="1" dirty="0">
                <a:latin typeface="Times New Roman" pitchFamily="18" charset="0"/>
                <a:ea typeface="ＭＳ ゴシック" pitchFamily="49" charset="-128"/>
              </a:rPr>
              <a:t>(1</a:t>
            </a:r>
            <a:r>
              <a:rPr lang="ja-JP" altLang="en-US" sz="2000" b="1" dirty="0">
                <a:latin typeface="Times New Roman" pitchFamily="18" charset="0"/>
                <a:ea typeface="ＭＳ ゴシック" pitchFamily="49" charset="-128"/>
              </a:rPr>
              <a:t>つ</a:t>
            </a:r>
            <a:r>
              <a:rPr lang="en-US" altLang="ja-JP" sz="2000" b="1" dirty="0">
                <a:latin typeface="Times New Roman" pitchFamily="18" charset="0"/>
                <a:ea typeface="ＭＳ ゴシック" pitchFamily="49" charset="-128"/>
              </a:rPr>
              <a:t>)</a:t>
            </a:r>
            <a:endParaRPr lang="ja-JP" altLang="en-US" sz="2000" b="1" dirty="0">
              <a:latin typeface="Times New Roman" pitchFamily="18" charset="0"/>
              <a:ea typeface="ＭＳ ゴシック" pitchFamily="49" charset="-128"/>
            </a:endParaRPr>
          </a:p>
        </p:txBody>
      </p:sp>
      <p:sp>
        <p:nvSpPr>
          <p:cNvPr id="9" name="正方形/長方形 8"/>
          <p:cNvSpPr/>
          <p:nvPr/>
        </p:nvSpPr>
        <p:spPr bwMode="auto">
          <a:xfrm>
            <a:off x="5219700" y="3357563"/>
            <a:ext cx="2527300" cy="719137"/>
          </a:xfrm>
          <a:prstGeom prst="rect">
            <a:avLst/>
          </a:prstGeom>
          <a:solidFill>
            <a:schemeClr val="bg1"/>
          </a:solidFill>
          <a:ln w="9525" cap="flat" cmpd="sng" algn="ctr">
            <a:solidFill>
              <a:schemeClr val="accent1"/>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a:t>
            </a:r>
            <a:r>
              <a:rPr lang="en-US" altLang="ja-JP" sz="1200" dirty="0">
                <a:latin typeface="Times New Roman" pitchFamily="18" charset="0"/>
                <a:ea typeface="ＭＳ ゴシック" pitchFamily="49" charset="-128"/>
              </a:rPr>
              <a:t>1926099] dispatch to task 1.</a:t>
            </a:r>
          </a:p>
          <a:p>
            <a:pPr>
              <a:lnSpc>
                <a:spcPct val="90000"/>
              </a:lnSpc>
              <a:spcBef>
                <a:spcPct val="20000"/>
              </a:spcBef>
              <a:defRPr/>
            </a:pPr>
            <a:r>
              <a:rPr lang="en-US" altLang="ja-JP" sz="1200" dirty="0">
                <a:latin typeface="Times New Roman" pitchFamily="18" charset="0"/>
                <a:ea typeface="ＭＳ ゴシック" pitchFamily="49" charset="-128"/>
              </a:rPr>
              <a:t>[1926446] enter to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intno</a:t>
            </a:r>
            <a:r>
              <a:rPr lang="en-US" altLang="ja-JP" sz="1200" dirty="0">
                <a:latin typeface="Times New Roman" pitchFamily="18" charset="0"/>
                <a:ea typeface="ＭＳ ゴシック" pitchFamily="49" charset="-128"/>
              </a:rPr>
              <a:t>=2.</a:t>
            </a:r>
          </a:p>
          <a:p>
            <a:pPr>
              <a:lnSpc>
                <a:spcPct val="90000"/>
              </a:lnSpc>
              <a:spcBef>
                <a:spcPct val="20000"/>
              </a:spcBef>
              <a:defRPr/>
            </a:pPr>
            <a:r>
              <a:rPr lang="en-US" altLang="ja-JP" sz="1200" dirty="0">
                <a:latin typeface="Times New Roman" pitchFamily="18" charset="0"/>
                <a:ea typeface="ＭＳ ゴシック" pitchFamily="49" charset="-128"/>
              </a:rPr>
              <a:t>[1926624] leave from </a:t>
            </a:r>
            <a:r>
              <a:rPr lang="en-US" altLang="ja-JP" sz="1200" dirty="0" err="1">
                <a:latin typeface="Times New Roman" pitchFamily="18" charset="0"/>
                <a:ea typeface="ＭＳ ゴシック" pitchFamily="49" charset="-128"/>
              </a:rPr>
              <a:t>ena_int</a:t>
            </a:r>
            <a:r>
              <a:rPr lang="en-US" altLang="ja-JP" sz="1200" dirty="0">
                <a:latin typeface="Times New Roman" pitchFamily="18" charset="0"/>
                <a:ea typeface="ＭＳ ゴシック" pitchFamily="49" charset="-128"/>
              </a:rPr>
              <a:t> </a:t>
            </a:r>
            <a:r>
              <a:rPr lang="en-US" altLang="ja-JP" sz="1200" dirty="0" err="1">
                <a:latin typeface="Times New Roman" pitchFamily="18" charset="0"/>
                <a:ea typeface="ＭＳ ゴシック" pitchFamily="49" charset="-128"/>
              </a:rPr>
              <a:t>ercd</a:t>
            </a:r>
            <a:r>
              <a:rPr lang="en-US" altLang="ja-JP" sz="1200" dirty="0">
                <a:latin typeface="Times New Roman" pitchFamily="18" charset="0"/>
                <a:ea typeface="ＭＳ ゴシック" pitchFamily="49" charset="-128"/>
              </a:rPr>
              <a:t>=0.</a:t>
            </a:r>
            <a:endParaRPr lang="ja-JP" altLang="en-US" sz="1200" dirty="0">
              <a:latin typeface="Times New Roman" pitchFamily="18" charset="0"/>
              <a:ea typeface="ＭＳ ゴシック" pitchFamily="49" charset="-128"/>
            </a:endParaRPr>
          </a:p>
        </p:txBody>
      </p:sp>
      <p:sp>
        <p:nvSpPr>
          <p:cNvPr id="10" name="正方形/長方形 9"/>
          <p:cNvSpPr/>
          <p:nvPr/>
        </p:nvSpPr>
        <p:spPr bwMode="auto">
          <a:xfrm>
            <a:off x="5722938" y="3789363"/>
            <a:ext cx="3024187" cy="936625"/>
          </a:xfrm>
          <a:prstGeom prst="rect">
            <a:avLst/>
          </a:prstGeom>
          <a:solidFill>
            <a:schemeClr val="bg1"/>
          </a:solidFill>
          <a:ln w="9525" cap="flat" cmpd="sng" algn="ctr">
            <a:solidFill>
              <a:schemeClr val="accent2"/>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LOGTASK.dispatch</a:t>
            </a:r>
            <a:r>
              <a:rPr lang="en-US" altLang="ja-JP" sz="1050" dirty="0">
                <a:latin typeface="Times New Roman" pitchFamily="18" charset="0"/>
                <a:ea typeface="ＭＳ ゴシック" pitchFamily="49" charset="-128"/>
              </a:rPr>
              <a:t>()",</a:t>
            </a:r>
          </a:p>
          <a:p>
            <a:pPr>
              <a:lnSpc>
                <a:spcPct val="90000"/>
              </a:lnSpc>
              <a:spcBef>
                <a:spcPct val="20000"/>
              </a:spcBef>
              <a:defRPr/>
            </a:pPr>
            <a:r>
              <a:rPr lang="en-US" altLang="ja-JP" sz="1050" dirty="0">
                <a:latin typeface="Times New Roman" pitchFamily="18" charset="0"/>
                <a:ea typeface="ＭＳ ゴシック" pitchFamily="49" charset="-128"/>
              </a:rPr>
              <a:t>"[1926099]</a:t>
            </a:r>
            <a:r>
              <a:rPr lang="en-US" altLang="ja-JP" sz="1050" dirty="0" err="1">
                <a:latin typeface="Times New Roman" pitchFamily="18" charset="0"/>
                <a:ea typeface="ＭＳ ゴシック" pitchFamily="49" charset="-128"/>
              </a:rPr>
              <a:t>LOGTASK.state</a:t>
            </a:r>
            <a:r>
              <a:rPr lang="en-US" altLang="ja-JP" sz="1050" dirty="0">
                <a:latin typeface="Times New Roman" pitchFamily="18" charset="0"/>
                <a:ea typeface="ＭＳ ゴシック" pitchFamily="49" charset="-128"/>
              </a:rPr>
              <a:t>=RUNNING",</a:t>
            </a:r>
          </a:p>
          <a:p>
            <a:pPr>
              <a:lnSpc>
                <a:spcPct val="90000"/>
              </a:lnSpc>
              <a:spcBef>
                <a:spcPct val="20000"/>
              </a:spcBef>
              <a:defRPr/>
            </a:pPr>
            <a:r>
              <a:rPr lang="en-US" altLang="ja-JP" sz="1050" dirty="0">
                <a:latin typeface="Times New Roman" pitchFamily="18" charset="0"/>
                <a:ea typeface="ＭＳ ゴシック" pitchFamily="49" charset="-128"/>
              </a:rPr>
              <a:t>"[1926099]CurrentContext.name=LOGTASK",</a:t>
            </a:r>
          </a:p>
          <a:p>
            <a:pPr>
              <a:lnSpc>
                <a:spcPct val="90000"/>
              </a:lnSpc>
              <a:spcBef>
                <a:spcPct val="20000"/>
              </a:spcBef>
              <a:defRPr/>
            </a:pPr>
            <a:r>
              <a:rPr lang="en-US" altLang="ja-JP" sz="1050" dirty="0">
                <a:latin typeface="Times New Roman" pitchFamily="18" charset="0"/>
                <a:ea typeface="ＭＳ ゴシック" pitchFamily="49" charset="-128"/>
              </a:rPr>
              <a:t>"[1926446]</a:t>
            </a:r>
            <a:r>
              <a:rPr lang="en-US" altLang="ja-JP" sz="1050" dirty="0" err="1">
                <a:latin typeface="Times New Roman" pitchFamily="18" charset="0"/>
                <a:ea typeface="ＭＳ ゴシック" pitchFamily="49" charset="-128"/>
              </a:rPr>
              <a:t>LOGTASK.enterSVC</a:t>
            </a:r>
            <a:r>
              <a:rPr lang="en-US" altLang="ja-JP" sz="1050" dirty="0">
                <a:latin typeface="Times New Roman" pitchFamily="18" charset="0"/>
                <a:ea typeface="ＭＳ ゴシック" pitchFamily="49" charset="-128"/>
              </a:rPr>
              <a:t>(</a:t>
            </a:r>
            <a:r>
              <a:rPr lang="en-US" altLang="ja-JP" sz="1050" dirty="0" err="1">
                <a:latin typeface="Times New Roman" pitchFamily="18" charset="0"/>
                <a:ea typeface="ＭＳ ゴシック" pitchFamily="49" charset="-128"/>
              </a:rPr>
              <a:t>ena_int,intno</a:t>
            </a:r>
            <a:r>
              <a:rPr lang="en-US" altLang="ja-JP" sz="1050" dirty="0">
                <a:latin typeface="Times New Roman" pitchFamily="18" charset="0"/>
                <a:ea typeface="ＭＳ ゴシック" pitchFamily="49" charset="-128"/>
              </a:rPr>
              <a:t>=2.)",</a:t>
            </a:r>
            <a:endParaRPr lang="ja-JP" altLang="en-US" sz="1050" dirty="0">
              <a:latin typeface="Times New Roman" pitchFamily="18" charset="0"/>
              <a:ea typeface="ＭＳ ゴシック" pitchFamily="49" charset="-128"/>
            </a:endParaRPr>
          </a:p>
        </p:txBody>
      </p:sp>
      <p:sp>
        <p:nvSpPr>
          <p:cNvPr id="11" name="正方形/長方形 10"/>
          <p:cNvSpPr/>
          <p:nvPr/>
        </p:nvSpPr>
        <p:spPr bwMode="auto">
          <a:xfrm>
            <a:off x="7739063" y="4437063"/>
            <a:ext cx="1296987" cy="793750"/>
          </a:xfrm>
          <a:prstGeom prst="rect">
            <a:avLst/>
          </a:prstGeom>
          <a:solidFill>
            <a:schemeClr val="bg1"/>
          </a:solidFill>
          <a:ln w="9525" cap="flat" cmpd="sng" algn="ctr">
            <a:solidFill>
              <a:srgbClr val="FFC000"/>
            </a:solidFill>
            <a:prstDash val="solid"/>
            <a:round/>
            <a:headEnd type="none" w="med" len="med"/>
            <a:tailEnd type="triangle" w="med" len="med"/>
          </a:ln>
          <a:effectLst>
            <a:outerShdw blurRad="50800" dist="38100" dir="2700000" algn="tl" rotWithShape="0">
              <a:prstClr val="black">
                <a:alpha val="40000"/>
              </a:prstClr>
            </a:outerShdw>
          </a:effectLst>
        </p:spPr>
        <p:txBody>
          <a:bodyPr wrap="none" lIns="90000" tIns="46800" rIns="90000" bIns="46800"/>
          <a:lstStyle/>
          <a:p>
            <a:pPr>
              <a:lnSpc>
                <a:spcPct val="90000"/>
              </a:lnSpc>
              <a:spcBef>
                <a:spcPct val="20000"/>
              </a:spcBef>
              <a:defRPr/>
            </a:pPr>
            <a:r>
              <a:rPr lang="en-US" altLang="ja-JP" sz="1200" dirty="0">
                <a:latin typeface="Times New Roman" pitchFamily="18" charset="0"/>
                <a:ea typeface="ＭＳ ゴシック" pitchFamily="49" charset="-128"/>
              </a:rPr>
              <a:t>task1, 40</a:t>
            </a:r>
          </a:p>
          <a:p>
            <a:pPr>
              <a:lnSpc>
                <a:spcPct val="90000"/>
              </a:lnSpc>
              <a:spcBef>
                <a:spcPct val="20000"/>
              </a:spcBef>
              <a:defRPr/>
            </a:pPr>
            <a:r>
              <a:rPr lang="en-US" altLang="ja-JP" sz="1200" dirty="0">
                <a:latin typeface="Times New Roman" pitchFamily="18" charset="0"/>
                <a:ea typeface="ＭＳ ゴシック" pitchFamily="49" charset="-128"/>
              </a:rPr>
              <a:t>task2, 60</a:t>
            </a:r>
            <a:endParaRPr lang="ja-JP" altLang="en-US" sz="1200" dirty="0">
              <a:latin typeface="Times New Roman" pitchFamily="18" charset="0"/>
              <a:ea typeface="ＭＳ ゴシック" pitchFamily="49" charset="-128"/>
            </a:endParaRPr>
          </a:p>
        </p:txBody>
      </p:sp>
      <p:sp>
        <p:nvSpPr>
          <p:cNvPr id="20491" name="テキスト ボックス 1"/>
          <p:cNvSpPr txBox="1">
            <a:spLocks noChangeArrowheads="1"/>
          </p:cNvSpPr>
          <p:nvPr/>
        </p:nvSpPr>
        <p:spPr bwMode="auto">
          <a:xfrm>
            <a:off x="5219700" y="5230813"/>
            <a:ext cx="3816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gn="ctr" eaLnBrk="1" hangingPunct="1"/>
            <a:r>
              <a:rPr lang="ja-JP" altLang="en-US"/>
              <a:t>外部スクリプトに</a:t>
            </a:r>
            <a:r>
              <a:rPr lang="en-US" altLang="ja-JP"/>
              <a:t/>
            </a:r>
            <a:br>
              <a:rPr lang="en-US" altLang="ja-JP"/>
            </a:br>
            <a:r>
              <a:rPr lang="ja-JP" altLang="en-US"/>
              <a:t>入力される情報のイメージ図</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利用の実例２．変換ルールとリソースファイルの設定</a:t>
            </a:r>
            <a:endParaRPr lang="ja-JP" altLang="en-US" dirty="0"/>
          </a:p>
        </p:txBody>
      </p:sp>
      <p:sp>
        <p:nvSpPr>
          <p:cNvPr id="3" name="コンテンツ プレースホルダー 2"/>
          <p:cNvSpPr>
            <a:spLocks noGrp="1"/>
          </p:cNvSpPr>
          <p:nvPr>
            <p:ph idx="1"/>
          </p:nvPr>
        </p:nvSpPr>
        <p:spPr/>
        <p:txBody>
          <a:bodyPr/>
          <a:lstStyle/>
          <a:p>
            <a:pPr>
              <a:defRPr/>
            </a:pPr>
            <a:r>
              <a:rPr lang="ja-JP" altLang="en-US" dirty="0" smtClean="0"/>
              <a:t>変換ルールの設定</a:t>
            </a:r>
            <a:endParaRPr lang="en-US" altLang="ja-JP" dirty="0"/>
          </a:p>
          <a:p>
            <a:pPr lvl="1">
              <a:defRPr/>
            </a:pPr>
            <a:r>
              <a:rPr lang="ja-JP" altLang="en-US" dirty="0" smtClean="0"/>
              <a:t>変換スクリプトを使用するよう</a:t>
            </a:r>
            <a:r>
              <a:rPr lang="en-US" altLang="ja-JP" dirty="0" smtClean="0"/>
              <a:t/>
            </a:r>
            <a:br>
              <a:rPr lang="en-US" altLang="ja-JP" dirty="0" smtClean="0"/>
            </a:br>
            <a:r>
              <a:rPr lang="ja-JP" altLang="en-US" dirty="0" smtClean="0"/>
              <a:t>変換ルールを設定</a:t>
            </a:r>
            <a:endParaRPr lang="en-US" altLang="ja-JP" dirty="0"/>
          </a:p>
          <a:p>
            <a:pPr marL="0" indent="0">
              <a:buFont typeface="Wingdings" pitchFamily="2" charset="2"/>
              <a:buNone/>
              <a:defRPr/>
            </a:pPr>
            <a:endParaRPr lang="en-US" altLang="ja-JP" dirty="0" smtClean="0"/>
          </a:p>
          <a:p>
            <a:pPr marL="0" indent="0">
              <a:buFont typeface="Wingdings" pitchFamily="2" charset="2"/>
              <a:buNone/>
              <a:defRPr/>
            </a:pPr>
            <a:endParaRPr lang="en-US" altLang="ja-JP" dirty="0"/>
          </a:p>
          <a:p>
            <a:pPr marL="0" indent="0">
              <a:buFont typeface="Wingdings" pitchFamily="2" charset="2"/>
              <a:buNone/>
              <a:defRPr/>
            </a:pPr>
            <a:endParaRPr lang="en-US" altLang="ja-JP" dirty="0" smtClean="0"/>
          </a:p>
          <a:p>
            <a:pPr>
              <a:defRPr/>
            </a:pPr>
            <a:endParaRPr lang="en-US" altLang="ja-JP" dirty="0"/>
          </a:p>
          <a:p>
            <a:pPr>
              <a:defRPr/>
            </a:pPr>
            <a:r>
              <a:rPr lang="ja-JP" altLang="en-US" dirty="0" smtClean="0"/>
              <a:t>リソースファイルの設定</a:t>
            </a:r>
            <a:endParaRPr lang="en-US" altLang="ja-JP" dirty="0" smtClean="0"/>
          </a:p>
          <a:p>
            <a:pPr lvl="1">
              <a:defRPr/>
            </a:pPr>
            <a:r>
              <a:rPr lang="ja-JP" altLang="en-US" dirty="0" smtClean="0"/>
              <a:t>↑で作成した</a:t>
            </a:r>
            <a:r>
              <a:rPr lang="en-US" altLang="ja-JP" dirty="0" smtClean="0"/>
              <a:t/>
            </a:r>
            <a:br>
              <a:rPr lang="en-US" altLang="ja-JP" dirty="0" smtClean="0"/>
            </a:br>
            <a:r>
              <a:rPr lang="ja-JP" altLang="en-US" dirty="0" smtClean="0"/>
              <a:t>変換ルールファイル</a:t>
            </a:r>
            <a:r>
              <a:rPr lang="en-US" altLang="ja-JP" dirty="0" smtClean="0"/>
              <a:t/>
            </a:r>
            <a:br>
              <a:rPr lang="en-US" altLang="ja-JP" dirty="0" smtClean="0"/>
            </a:br>
            <a:r>
              <a:rPr lang="ja-JP" altLang="en-US" dirty="0" smtClean="0"/>
              <a:t>を用いるように設定</a:t>
            </a:r>
            <a:endParaRPr lang="en-US" altLang="ja-JP" dirty="0" smtClean="0"/>
          </a:p>
        </p:txBody>
      </p:sp>
      <p:sp>
        <p:nvSpPr>
          <p:cNvPr id="4" name="スライド番号プレースホルダー 3"/>
          <p:cNvSpPr>
            <a:spLocks noGrp="1"/>
          </p:cNvSpPr>
          <p:nvPr>
            <p:ph type="sldNum" sz="quarter" idx="10"/>
          </p:nvPr>
        </p:nvSpPr>
        <p:spPr/>
        <p:txBody>
          <a:bodyPr/>
          <a:lstStyle/>
          <a:p>
            <a:pPr>
              <a:defRPr/>
            </a:pPr>
            <a:fld id="{B4D7DBBC-B4D9-4BBB-9842-250FE90CA4CA}" type="slidenum">
              <a:rPr lang="ja-JP" altLang="en-US" smtClean="0"/>
              <a:pPr>
                <a:defRPr/>
              </a:pPr>
              <a:t>19</a:t>
            </a:fld>
            <a:endParaRPr lang="ja-JP" altLang="en-US"/>
          </a:p>
        </p:txBody>
      </p:sp>
      <p:sp>
        <p:nvSpPr>
          <p:cNvPr id="21509" name="メモ 4"/>
          <p:cNvSpPr>
            <a:spLocks noChangeArrowheads="1"/>
          </p:cNvSpPr>
          <p:nvPr/>
        </p:nvSpPr>
        <p:spPr bwMode="auto">
          <a:xfrm>
            <a:off x="179388" y="2262188"/>
            <a:ext cx="8785225" cy="1598612"/>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nSpc>
                <a:spcPct val="90000"/>
              </a:lnSpc>
              <a:spcBef>
                <a:spcPct val="20000"/>
              </a:spcBef>
            </a:pPr>
            <a:r>
              <a:rPr lang="en-US" altLang="ja-JP">
                <a:latin typeface="Times New Roman" pitchFamily="18" charset="0"/>
                <a:ea typeface="ＭＳ ゴシック" pitchFamily="49" charset="-128"/>
              </a:rPr>
              <a:t>  “</a:t>
            </a:r>
            <a:r>
              <a:rPr lang="en-US" altLang="ja-JP">
                <a:solidFill>
                  <a:srgbClr val="0000FF"/>
                </a:solidFill>
                <a:latin typeface="Times New Roman" pitchFamily="18" charset="0"/>
                <a:ea typeface="ＭＳ ゴシック" pitchFamily="49" charset="-128"/>
              </a:rPr>
              <a:t>asp_script</a:t>
            </a:r>
            <a:r>
              <a:rPr lang="en-US" altLang="ja-JP">
                <a:latin typeface="Times New Roman" pitchFamily="18" charset="0"/>
                <a:ea typeface="ＭＳ ゴシック" pitchFamily="49" charset="-128"/>
              </a:rPr>
              <a:t>”: {</a:t>
            </a:r>
            <a:r>
              <a:rPr lang="ja-JP" altLang="en-US">
                <a:latin typeface="Times New Roman" pitchFamily="18" charset="0"/>
                <a:ea typeface="ＭＳ ゴシック" pitchFamily="49" charset="-128"/>
              </a:rPr>
              <a:t>　　　</a:t>
            </a:r>
            <a:r>
              <a:rPr lang="en-US" altLang="ja-JP">
                <a:solidFill>
                  <a:srgbClr val="FF0000"/>
                </a:solidFill>
                <a:latin typeface="Times New Roman" pitchFamily="18" charset="0"/>
                <a:ea typeface="ＭＳ ゴシック" pitchFamily="49" charset="-128"/>
              </a:rPr>
              <a:t>※</a:t>
            </a:r>
            <a:r>
              <a:rPr lang="ja-JP" altLang="en-US">
                <a:solidFill>
                  <a:srgbClr val="FF0000"/>
                </a:solidFill>
                <a:latin typeface="Times New Roman" pitchFamily="18" charset="0"/>
                <a:ea typeface="ＭＳ ゴシック" pitchFamily="49" charset="-128"/>
              </a:rPr>
              <a:t>変換ルールの名前</a:t>
            </a:r>
            <a:endParaRPr lang="en-US" altLang="ja-JP">
              <a:solidFill>
                <a:srgbClr val="FF0000"/>
              </a:solidFill>
              <a:latin typeface="Times New Roman" pitchFamily="18" charset="0"/>
              <a:ea typeface="ＭＳ ゴシック" pitchFamily="49" charset="-128"/>
            </a:endParaRPr>
          </a:p>
          <a:p>
            <a:pPr>
              <a:lnSpc>
                <a:spcPct val="90000"/>
              </a:lnSpc>
              <a:spcBef>
                <a:spcPct val="20000"/>
              </a:spcBef>
            </a:pPr>
            <a:r>
              <a:rPr lang="en-US" altLang="ja-JP">
                <a:solidFill>
                  <a:srgbClr val="FF0000"/>
                </a:solidFill>
                <a:latin typeface="Times New Roman" pitchFamily="18" charset="0"/>
                <a:ea typeface="ＭＳ ゴシック" pitchFamily="49" charset="-128"/>
              </a:rPr>
              <a:t>    </a:t>
            </a:r>
            <a:r>
              <a:rPr lang="en-US" altLang="ja-JP">
                <a:latin typeface="Times New Roman" pitchFamily="18" charset="0"/>
                <a:ea typeface="ＭＳ ゴシック" pitchFamily="49" charset="-128"/>
              </a:rPr>
              <a:t>“$STYLE”: “script”,</a:t>
            </a:r>
            <a:r>
              <a:rPr lang="ja-JP" altLang="en-US">
                <a:latin typeface="Times New Roman" pitchFamily="18" charset="0"/>
                <a:ea typeface="ＭＳ ゴシック" pitchFamily="49" charset="-128"/>
              </a:rPr>
              <a:t>　</a:t>
            </a:r>
            <a:r>
              <a:rPr lang="en-US" altLang="ja-JP">
                <a:solidFill>
                  <a:srgbClr val="FF0000"/>
                </a:solidFill>
                <a:latin typeface="Times New Roman" pitchFamily="18" charset="0"/>
                <a:ea typeface="ＭＳ ゴシック" pitchFamily="49" charset="-128"/>
              </a:rPr>
              <a:t>※</a:t>
            </a:r>
            <a:r>
              <a:rPr lang="ja-JP" altLang="en-US">
                <a:solidFill>
                  <a:srgbClr val="FF0000"/>
                </a:solidFill>
                <a:latin typeface="Times New Roman" pitchFamily="18" charset="0"/>
                <a:ea typeface="ＭＳ ゴシック" pitchFamily="49" charset="-128"/>
              </a:rPr>
              <a:t>外部スクリプトを利用するため</a:t>
            </a:r>
            <a:r>
              <a:rPr lang="en-US" altLang="ja-JP">
                <a:solidFill>
                  <a:srgbClr val="FF0000"/>
                </a:solidFill>
                <a:latin typeface="Times New Roman" pitchFamily="18" charset="0"/>
                <a:ea typeface="ＭＳ ゴシック" pitchFamily="49" charset="-128"/>
              </a:rPr>
              <a:t>”script”</a:t>
            </a:r>
            <a:r>
              <a:rPr lang="ja-JP" altLang="en-US">
                <a:solidFill>
                  <a:srgbClr val="FF0000"/>
                </a:solidFill>
                <a:latin typeface="Times New Roman" pitchFamily="18" charset="0"/>
                <a:ea typeface="ＭＳ ゴシック" pitchFamily="49" charset="-128"/>
              </a:rPr>
              <a:t>と記述</a:t>
            </a:r>
            <a:endParaRPr lang="en-US" altLang="ja-JP">
              <a:solidFill>
                <a:srgbClr val="FF0000"/>
              </a:solidFill>
              <a:latin typeface="Times New Roman" pitchFamily="18" charset="0"/>
              <a:ea typeface="ＭＳ ゴシック" pitchFamily="49" charset="-128"/>
            </a:endParaRPr>
          </a:p>
          <a:p>
            <a:pPr>
              <a:lnSpc>
                <a:spcPct val="90000"/>
              </a:lnSpc>
              <a:spcBef>
                <a:spcPct val="20000"/>
              </a:spcBef>
            </a:pPr>
            <a:r>
              <a:rPr lang="en-US" altLang="ja-JP">
                <a:latin typeface="Times New Roman" pitchFamily="18" charset="0"/>
                <a:ea typeface="ＭＳ ゴシック" pitchFamily="49" charset="-128"/>
              </a:rPr>
              <a:t>    “fileName”: “C:/cygwin/bin/ruby.exe”,</a:t>
            </a:r>
            <a:r>
              <a:rPr lang="ja-JP" altLang="en-US">
                <a:latin typeface="Times New Roman" pitchFamily="18" charset="0"/>
                <a:ea typeface="ＭＳ ゴシック" pitchFamily="49" charset="-128"/>
              </a:rPr>
              <a:t>　</a:t>
            </a:r>
            <a:r>
              <a:rPr lang="en-US" altLang="ja-JP">
                <a:solidFill>
                  <a:srgbClr val="FF0000"/>
                </a:solidFill>
                <a:latin typeface="Times New Roman" pitchFamily="18" charset="0"/>
                <a:ea typeface="ＭＳ ゴシック" pitchFamily="49" charset="-128"/>
              </a:rPr>
              <a:t>※</a:t>
            </a:r>
            <a:r>
              <a:rPr lang="ja-JP" altLang="en-US">
                <a:solidFill>
                  <a:srgbClr val="FF0000"/>
                </a:solidFill>
                <a:latin typeface="Times New Roman" pitchFamily="18" charset="0"/>
                <a:ea typeface="ＭＳ ゴシック" pitchFamily="49" charset="-128"/>
              </a:rPr>
              <a:t>スクリプトを実行する処理系を記述</a:t>
            </a:r>
            <a:endParaRPr lang="en-US" altLang="ja-JP">
              <a:solidFill>
                <a:srgbClr val="FF0000"/>
              </a:solidFill>
              <a:latin typeface="Times New Roman" pitchFamily="18" charset="0"/>
              <a:ea typeface="ＭＳ ゴシック" pitchFamily="49" charset="-128"/>
            </a:endParaRPr>
          </a:p>
          <a:p>
            <a:pPr>
              <a:lnSpc>
                <a:spcPct val="90000"/>
              </a:lnSpc>
              <a:spcBef>
                <a:spcPct val="20000"/>
              </a:spcBef>
            </a:pPr>
            <a:r>
              <a:rPr lang="ja-JP" altLang="en-US">
                <a:latin typeface="Times New Roman" pitchFamily="18" charset="0"/>
                <a:ea typeface="ＭＳ ゴシック" pitchFamily="49" charset="-128"/>
              </a:rPr>
              <a:t>　　　　　　　　　　　　　　　　　　　</a:t>
            </a:r>
            <a:r>
              <a:rPr lang="ja-JP" altLang="en-US">
                <a:solidFill>
                  <a:srgbClr val="FF0000"/>
                </a:solidFill>
                <a:latin typeface="Times New Roman" pitchFamily="18" charset="0"/>
                <a:ea typeface="ＭＳ ゴシック" pitchFamily="49" charset="-128"/>
              </a:rPr>
              <a:t>（今回のケースでは</a:t>
            </a:r>
            <a:r>
              <a:rPr lang="en-US" altLang="ja-JP">
                <a:solidFill>
                  <a:srgbClr val="FF0000"/>
                </a:solidFill>
                <a:latin typeface="Times New Roman" pitchFamily="18" charset="0"/>
                <a:ea typeface="ＭＳ ゴシック" pitchFamily="49" charset="-128"/>
              </a:rPr>
              <a:t>Ruby</a:t>
            </a:r>
            <a:r>
              <a:rPr lang="ja-JP" altLang="en-US">
                <a:solidFill>
                  <a:srgbClr val="FF0000"/>
                </a:solidFill>
                <a:latin typeface="Times New Roman" pitchFamily="18" charset="0"/>
                <a:ea typeface="ＭＳ ゴシック" pitchFamily="49" charset="-128"/>
              </a:rPr>
              <a:t>を使用）</a:t>
            </a:r>
            <a:endParaRPr lang="en-US" altLang="ja-JP">
              <a:solidFill>
                <a:srgbClr val="FF0000"/>
              </a:solidFill>
              <a:latin typeface="Times New Roman" pitchFamily="18" charset="0"/>
              <a:ea typeface="ＭＳ ゴシック" pitchFamily="49" charset="-128"/>
            </a:endParaRPr>
          </a:p>
          <a:p>
            <a:pPr>
              <a:lnSpc>
                <a:spcPct val="90000"/>
              </a:lnSpc>
              <a:spcBef>
                <a:spcPct val="20000"/>
              </a:spcBef>
            </a:pPr>
            <a:r>
              <a:rPr lang="en-US" altLang="ja-JP">
                <a:latin typeface="Times New Roman" pitchFamily="18" charset="0"/>
                <a:ea typeface="ＭＳ ゴシック" pitchFamily="49" charset="-128"/>
              </a:rPr>
              <a:t>    “arguments”: “convertRules/asp_converter.rb”</a:t>
            </a:r>
            <a:r>
              <a:rPr lang="ja-JP" altLang="en-US">
                <a:latin typeface="Times New Roman" pitchFamily="18" charset="0"/>
                <a:ea typeface="ＭＳ ゴシック" pitchFamily="49" charset="-128"/>
              </a:rPr>
              <a:t>　</a:t>
            </a:r>
            <a:r>
              <a:rPr lang="en-US" altLang="ja-JP">
                <a:solidFill>
                  <a:srgbClr val="FF0000"/>
                </a:solidFill>
                <a:latin typeface="Times New Roman" pitchFamily="18" charset="0"/>
                <a:ea typeface="ＭＳ ゴシック" pitchFamily="49" charset="-128"/>
              </a:rPr>
              <a:t>※</a:t>
            </a:r>
            <a:r>
              <a:rPr lang="ja-JP" altLang="en-US">
                <a:solidFill>
                  <a:srgbClr val="FF0000"/>
                </a:solidFill>
                <a:latin typeface="Times New Roman" pitchFamily="18" charset="0"/>
                <a:ea typeface="ＭＳ ゴシック" pitchFamily="49" charset="-128"/>
              </a:rPr>
              <a:t>変換スクリプトの場所を指定</a:t>
            </a:r>
            <a:endParaRPr lang="en-US" altLang="ja-JP">
              <a:solidFill>
                <a:srgbClr val="FF0000"/>
              </a:solidFill>
              <a:latin typeface="Times New Roman" pitchFamily="18" charset="0"/>
              <a:ea typeface="ＭＳ ゴシック" pitchFamily="49" charset="-128"/>
            </a:endParaRPr>
          </a:p>
        </p:txBody>
      </p:sp>
      <p:sp>
        <p:nvSpPr>
          <p:cNvPr id="21510" name="メモ 5"/>
          <p:cNvSpPr>
            <a:spLocks noChangeArrowheads="1"/>
          </p:cNvSpPr>
          <p:nvPr/>
        </p:nvSpPr>
        <p:spPr bwMode="auto">
          <a:xfrm>
            <a:off x="3563938" y="4365625"/>
            <a:ext cx="5364162" cy="2159000"/>
          </a:xfrm>
          <a:prstGeom prst="foldedCorner">
            <a:avLst>
              <a:gd name="adj" fmla="val 16667"/>
            </a:avLst>
          </a:prstGeom>
          <a:solidFill>
            <a:schemeClr val="bg1"/>
          </a:solidFill>
          <a:ln w="9525" algn="ctr">
            <a:solidFill>
              <a:schemeClr val="tx1"/>
            </a:solidFill>
            <a:round/>
            <a:headEnd/>
            <a:tailEnd/>
          </a:ln>
        </p:spPr>
        <p:txBody>
          <a:bodyPr wrap="none" lIns="90000" tIns="46800" rIns="90000" bIns="46800"/>
          <a:lstStyle/>
          <a:p>
            <a:pPr algn="ctr">
              <a:lnSpc>
                <a:spcPct val="90000"/>
              </a:lnSpc>
              <a:spcBef>
                <a:spcPct val="20000"/>
              </a:spcBef>
            </a:pPr>
            <a:r>
              <a:rPr lang="ja-JP" altLang="en-US">
                <a:latin typeface="Times New Roman" pitchFamily="18" charset="0"/>
                <a:ea typeface="ＭＳ ゴシック" pitchFamily="49" charset="-128"/>
              </a:rPr>
              <a:t>　</a:t>
            </a:r>
            <a:r>
              <a:rPr lang="en-US" altLang="ja-JP">
                <a:latin typeface="Times New Roman" pitchFamily="18" charset="0"/>
                <a:ea typeface="ＭＳ ゴシック" pitchFamily="49" charset="-128"/>
              </a:rPr>
              <a:t>"TimeScale" :"us",</a:t>
            </a:r>
          </a:p>
          <a:p>
            <a:pPr algn="ctr">
              <a:lnSpc>
                <a:spcPct val="90000"/>
              </a:lnSpc>
              <a:spcBef>
                <a:spcPct val="20000"/>
              </a:spcBef>
            </a:pPr>
            <a:r>
              <a:rPr lang="ja-JP" altLang="en-US">
                <a:latin typeface="Times New Roman" pitchFamily="18" charset="0"/>
                <a:ea typeface="ＭＳ ゴシック" pitchFamily="49" charset="-128"/>
              </a:rPr>
              <a:t>　</a:t>
            </a:r>
            <a:r>
              <a:rPr lang="en-US" altLang="ja-JP">
                <a:latin typeface="Times New Roman" pitchFamily="18" charset="0"/>
                <a:ea typeface="ＭＳ ゴシック" pitchFamily="49" charset="-128"/>
              </a:rPr>
              <a:t>“TimeRadix” :10,</a:t>
            </a:r>
            <a:r>
              <a:rPr lang="ja-JP" altLang="en-US">
                <a:latin typeface="Times New Roman" pitchFamily="18" charset="0"/>
                <a:ea typeface="ＭＳ ゴシック" pitchFamily="49" charset="-128"/>
              </a:rPr>
              <a:t>　</a:t>
            </a:r>
            <a:r>
              <a:rPr lang="ja-JP" altLang="en-US">
                <a:solidFill>
                  <a:srgbClr val="FF0000"/>
                </a:solidFill>
                <a:latin typeface="Times New Roman" pitchFamily="18" charset="0"/>
                <a:ea typeface="ＭＳ ゴシック" pitchFamily="49" charset="-128"/>
              </a:rPr>
              <a:t>↓</a:t>
            </a:r>
            <a:r>
              <a:rPr lang="en-US" altLang="ja-JP">
                <a:solidFill>
                  <a:srgbClr val="FF0000"/>
                </a:solidFill>
                <a:latin typeface="Times New Roman" pitchFamily="18" charset="0"/>
                <a:ea typeface="ＭＳ ゴシック" pitchFamily="49" charset="-128"/>
              </a:rPr>
              <a:t>※</a:t>
            </a:r>
            <a:r>
              <a:rPr lang="ja-JP" altLang="en-US">
                <a:solidFill>
                  <a:srgbClr val="FF0000"/>
                </a:solidFill>
                <a:latin typeface="Times New Roman" pitchFamily="18" charset="0"/>
                <a:ea typeface="ＭＳ ゴシック" pitchFamily="49" charset="-128"/>
              </a:rPr>
              <a:t>作成した変換ルールを指定</a:t>
            </a:r>
            <a:endParaRPr lang="en-US" altLang="ja-JP">
              <a:solidFill>
                <a:srgbClr val="FF0000"/>
              </a:solidFill>
              <a:latin typeface="Times New Roman" pitchFamily="18" charset="0"/>
              <a:ea typeface="ＭＳ ゴシック" pitchFamily="49" charset="-128"/>
            </a:endParaRPr>
          </a:p>
          <a:p>
            <a:pPr algn="ctr">
              <a:lnSpc>
                <a:spcPct val="90000"/>
              </a:lnSpc>
              <a:spcBef>
                <a:spcPct val="20000"/>
              </a:spcBef>
            </a:pPr>
            <a:r>
              <a:rPr lang="ja-JP" altLang="en-US">
                <a:solidFill>
                  <a:srgbClr val="FF0000"/>
                </a:solidFill>
                <a:latin typeface="Times New Roman" pitchFamily="18" charset="0"/>
                <a:ea typeface="ＭＳ ゴシック" pitchFamily="49" charset="-128"/>
              </a:rPr>
              <a:t>　</a:t>
            </a:r>
            <a:r>
              <a:rPr lang="en-US" altLang="ja-JP">
                <a:latin typeface="Times New Roman" pitchFamily="18" charset="0"/>
                <a:ea typeface="ＭＳ ゴシック" pitchFamily="49" charset="-128"/>
              </a:rPr>
              <a:t>"ConvertRules"   </a:t>
            </a:r>
            <a:r>
              <a:rPr lang="en-US" altLang="ja-JP">
                <a:solidFill>
                  <a:srgbClr val="0000FF"/>
                </a:solidFill>
                <a:latin typeface="Times New Roman" pitchFamily="18" charset="0"/>
                <a:ea typeface="ＭＳ ゴシック" pitchFamily="49" charset="-128"/>
              </a:rPr>
              <a:t>:["asp_script"],</a:t>
            </a:r>
          </a:p>
          <a:p>
            <a:pPr algn="ctr">
              <a:lnSpc>
                <a:spcPct val="90000"/>
              </a:lnSpc>
              <a:spcBef>
                <a:spcPct val="20000"/>
              </a:spcBef>
            </a:pPr>
            <a:r>
              <a:rPr lang="ja-JP" altLang="en-US">
                <a:latin typeface="Times New Roman" pitchFamily="18" charset="0"/>
                <a:ea typeface="ＭＳ ゴシック" pitchFamily="49" charset="-128"/>
              </a:rPr>
              <a:t>　</a:t>
            </a:r>
            <a:r>
              <a:rPr lang="en-US" altLang="ja-JP">
                <a:latin typeface="Times New Roman" pitchFamily="18" charset="0"/>
                <a:ea typeface="ＭＳ ゴシック" pitchFamily="49" charset="-128"/>
              </a:rPr>
              <a:t>"VisualizeRules" :["toppers","asp"],</a:t>
            </a:r>
          </a:p>
          <a:p>
            <a:pPr algn="ctr">
              <a:lnSpc>
                <a:spcPct val="90000"/>
              </a:lnSpc>
              <a:spcBef>
                <a:spcPct val="20000"/>
              </a:spcBef>
            </a:pPr>
            <a:r>
              <a:rPr lang="ja-JP" altLang="en-US">
                <a:latin typeface="Times New Roman" pitchFamily="18" charset="0"/>
                <a:ea typeface="ＭＳ ゴシック" pitchFamily="49" charset="-128"/>
              </a:rPr>
              <a:t>　</a:t>
            </a:r>
            <a:r>
              <a:rPr lang="en-US" altLang="ja-JP">
                <a:latin typeface="Times New Roman" pitchFamily="18" charset="0"/>
                <a:ea typeface="ＭＳ ゴシック" pitchFamily="49" charset="-128"/>
              </a:rPr>
              <a:t>"ResourceHeaders":["asp"],</a:t>
            </a:r>
          </a:p>
          <a:p>
            <a:pPr algn="ctr">
              <a:lnSpc>
                <a:spcPct val="90000"/>
              </a:lnSpc>
              <a:spcBef>
                <a:spcPct val="20000"/>
              </a:spcBef>
            </a:pPr>
            <a:r>
              <a:rPr lang="ja-JP" altLang="en-US">
                <a:latin typeface="Times New Roman" pitchFamily="18" charset="0"/>
                <a:ea typeface="ＭＳ ゴシック" pitchFamily="49" charset="-128"/>
              </a:rPr>
              <a:t>　</a:t>
            </a:r>
            <a:r>
              <a:rPr lang="en-US" altLang="ja-JP">
                <a:latin typeface="Times New Roman" pitchFamily="18" charset="0"/>
                <a:ea typeface="ＭＳ ゴシック" pitchFamily="49" charset="-128"/>
              </a:rPr>
              <a:t>"Resources":</a:t>
            </a:r>
          </a:p>
          <a:p>
            <a:pPr algn="ctr">
              <a:lnSpc>
                <a:spcPct val="90000"/>
              </a:lnSpc>
              <a:spcBef>
                <a:spcPct val="20000"/>
              </a:spcBef>
            </a:pPr>
            <a:r>
              <a:rPr lang="en-US" altLang="ja-JP" sz="1400">
                <a:latin typeface="Times New Roman" pitchFamily="18" charset="0"/>
                <a:ea typeface="ＭＳ ゴシック" pitchFamily="49" charset="-128"/>
              </a:rPr>
              <a:t>…</a:t>
            </a:r>
          </a:p>
        </p:txBody>
      </p:sp>
      <p:sp>
        <p:nvSpPr>
          <p:cNvPr id="21511" name="テキスト ボックス 6"/>
          <p:cNvSpPr txBox="1">
            <a:spLocks noChangeArrowheads="1"/>
          </p:cNvSpPr>
          <p:nvPr/>
        </p:nvSpPr>
        <p:spPr bwMode="auto">
          <a:xfrm>
            <a:off x="6516688" y="1773238"/>
            <a:ext cx="2016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asp_script.cnv</a:t>
            </a:r>
            <a:endParaRPr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目次</a:t>
            </a:r>
            <a:endParaRPr lang="ja-JP" altLang="en-US" dirty="0"/>
          </a:p>
        </p:txBody>
      </p:sp>
      <p:sp>
        <p:nvSpPr>
          <p:cNvPr id="4099" name="コンテンツ プレースホルダー 2"/>
          <p:cNvSpPr>
            <a:spLocks noGrp="1"/>
          </p:cNvSpPr>
          <p:nvPr>
            <p:ph idx="1"/>
          </p:nvPr>
        </p:nvSpPr>
        <p:spPr/>
        <p:txBody>
          <a:bodyPr/>
          <a:lstStyle/>
          <a:p>
            <a:r>
              <a:rPr lang="ja-JP" altLang="en-US" smtClean="0"/>
              <a:t>概要</a:t>
            </a:r>
            <a:endParaRPr lang="en-US" altLang="ja-JP" smtClean="0"/>
          </a:p>
          <a:p>
            <a:r>
              <a:rPr lang="ja-JP" altLang="en-US" smtClean="0"/>
              <a:t>従来の</a:t>
            </a:r>
            <a:r>
              <a:rPr lang="en-US" altLang="ja-JP" smtClean="0"/>
              <a:t>TLV</a:t>
            </a:r>
            <a:r>
              <a:rPr lang="ja-JP" altLang="en-US" smtClean="0"/>
              <a:t>標準形式変換</a:t>
            </a:r>
            <a:endParaRPr lang="en-US" altLang="ja-JP" smtClean="0"/>
          </a:p>
          <a:p>
            <a:r>
              <a:rPr lang="ja-JP" altLang="en-US" smtClean="0"/>
              <a:t>機能１：標準形式トレースログの直接入力機能</a:t>
            </a:r>
            <a:endParaRPr lang="en-US" altLang="ja-JP" smtClean="0"/>
          </a:p>
          <a:p>
            <a:pPr lvl="1"/>
            <a:r>
              <a:rPr lang="ja-JP" altLang="en-US" smtClean="0"/>
              <a:t>概要</a:t>
            </a:r>
            <a:endParaRPr lang="en-US" altLang="ja-JP" smtClean="0"/>
          </a:p>
          <a:p>
            <a:pPr lvl="1"/>
            <a:r>
              <a:rPr lang="ja-JP" altLang="en-US" smtClean="0"/>
              <a:t>利用の流れ</a:t>
            </a:r>
            <a:endParaRPr lang="en-US" altLang="ja-JP" smtClean="0"/>
          </a:p>
          <a:p>
            <a:pPr lvl="1"/>
            <a:r>
              <a:rPr lang="ja-JP" altLang="en-US" smtClean="0"/>
              <a:t>利用の実例</a:t>
            </a:r>
            <a:endParaRPr lang="en-US" altLang="ja-JP" smtClean="0"/>
          </a:p>
          <a:p>
            <a:r>
              <a:rPr lang="ja-JP" altLang="en-US" smtClean="0"/>
              <a:t>機能２：スクリプト拡張機能を用いた変換</a:t>
            </a:r>
            <a:endParaRPr lang="en-US" altLang="ja-JP" smtClean="0"/>
          </a:p>
          <a:p>
            <a:pPr lvl="1"/>
            <a:r>
              <a:rPr lang="ja-JP" altLang="en-US" smtClean="0"/>
              <a:t>概要</a:t>
            </a:r>
            <a:endParaRPr lang="en-US" altLang="ja-JP" smtClean="0"/>
          </a:p>
          <a:p>
            <a:pPr lvl="1"/>
            <a:r>
              <a:rPr lang="ja-JP" altLang="en-US" smtClean="0"/>
              <a:t>動作環境</a:t>
            </a:r>
            <a:endParaRPr lang="en-US" altLang="ja-JP" smtClean="0"/>
          </a:p>
          <a:p>
            <a:pPr lvl="1"/>
            <a:r>
              <a:rPr lang="ja-JP" altLang="en-US" smtClean="0"/>
              <a:t>利用の流れ</a:t>
            </a:r>
            <a:endParaRPr lang="en-US" altLang="ja-JP" smtClean="0"/>
          </a:p>
          <a:p>
            <a:pPr lvl="1"/>
            <a:r>
              <a:rPr lang="ja-JP" altLang="en-US" smtClean="0"/>
              <a:t>利用の実例</a:t>
            </a:r>
            <a:endParaRPr lang="en-US" altLang="ja-JP" smtClean="0"/>
          </a:p>
          <a:p>
            <a:endParaRPr lang="en-US" altLang="ja-JP" smtClean="0"/>
          </a:p>
          <a:p>
            <a:endParaRPr lang="en-US" altLang="ja-JP" smtClean="0"/>
          </a:p>
          <a:p>
            <a:endParaRPr lang="en-US" altLang="ja-JP" smtClean="0"/>
          </a:p>
        </p:txBody>
      </p:sp>
      <p:sp>
        <p:nvSpPr>
          <p:cNvPr id="4" name="スライド番号プレースホルダー 3"/>
          <p:cNvSpPr>
            <a:spLocks noGrp="1"/>
          </p:cNvSpPr>
          <p:nvPr>
            <p:ph type="sldNum" sz="quarter" idx="10"/>
          </p:nvPr>
        </p:nvSpPr>
        <p:spPr/>
        <p:txBody>
          <a:bodyPr/>
          <a:lstStyle/>
          <a:p>
            <a:pPr>
              <a:defRPr/>
            </a:pPr>
            <a:fld id="{4FE9F001-51E1-4BD7-A143-8913C100895C}" type="slidenum">
              <a:rPr lang="ja-JP" altLang="en-US" smtClean="0"/>
              <a:pPr>
                <a:defRPr/>
              </a:pPr>
              <a:t>2</a:t>
            </a:fld>
            <a:endParaRPr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利用の実例３．ファイルの読み込み</a:t>
            </a:r>
            <a:endParaRPr lang="ja-JP" altLang="en-US" dirty="0"/>
          </a:p>
        </p:txBody>
      </p:sp>
      <p:sp>
        <p:nvSpPr>
          <p:cNvPr id="22531" name="コンテンツ プレースホルダー 2"/>
          <p:cNvSpPr>
            <a:spLocks noGrp="1"/>
          </p:cNvSpPr>
          <p:nvPr>
            <p:ph idx="1"/>
          </p:nvPr>
        </p:nvSpPr>
        <p:spPr/>
        <p:txBody>
          <a:bodyPr/>
          <a:lstStyle/>
          <a:p>
            <a:r>
              <a:rPr lang="ja-JP" altLang="en-US" smtClean="0"/>
              <a:t>１．，２．で作成した標準形式トレースログ，リソースファイルを読み込みます．</a:t>
            </a:r>
            <a:endParaRPr lang="en-US" altLang="ja-JP" smtClean="0"/>
          </a:p>
          <a:p>
            <a:pPr lvl="1"/>
            <a:endParaRPr lang="ja-JP" altLang="en-US" smtClean="0"/>
          </a:p>
        </p:txBody>
      </p:sp>
      <p:sp>
        <p:nvSpPr>
          <p:cNvPr id="4" name="スライド番号プレースホルダー 3"/>
          <p:cNvSpPr>
            <a:spLocks noGrp="1"/>
          </p:cNvSpPr>
          <p:nvPr>
            <p:ph type="sldNum" sz="quarter" idx="10"/>
          </p:nvPr>
        </p:nvSpPr>
        <p:spPr/>
        <p:txBody>
          <a:bodyPr/>
          <a:lstStyle/>
          <a:p>
            <a:pPr>
              <a:defRPr/>
            </a:pPr>
            <a:fld id="{1224CB4E-4227-466F-9A82-25529598A3BC}" type="slidenum">
              <a:rPr lang="ja-JP" altLang="en-US" smtClean="0"/>
              <a:pPr>
                <a:defRPr/>
              </a:pPr>
              <a:t>20</a:t>
            </a:fld>
            <a:endParaRPr lang="ja-JP" altLang="en-US"/>
          </a:p>
        </p:txBody>
      </p:sp>
      <p:pic>
        <p:nvPicPr>
          <p:cNvPr id="225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916113"/>
            <a:ext cx="6192837" cy="467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角丸四角形吹き出し 7"/>
          <p:cNvSpPr>
            <a:spLocks noChangeArrowheads="1"/>
          </p:cNvSpPr>
          <p:nvPr/>
        </p:nvSpPr>
        <p:spPr bwMode="auto">
          <a:xfrm>
            <a:off x="4932363" y="1916113"/>
            <a:ext cx="4032250" cy="1512887"/>
          </a:xfrm>
          <a:prstGeom prst="wedgeRoundRectCallout">
            <a:avLst>
              <a:gd name="adj1" fmla="val -36838"/>
              <a:gd name="adj2" fmla="val 63144"/>
              <a:gd name="adj3" fmla="val 16667"/>
            </a:avLst>
          </a:prstGeom>
          <a:solidFill>
            <a:srgbClr val="FFFF99"/>
          </a:solidFill>
          <a:ln w="9525" algn="ctr">
            <a:solidFill>
              <a:schemeClr val="tx1"/>
            </a:solidFill>
            <a:round/>
            <a:headEnd/>
            <a:tailEnd/>
          </a:ln>
        </p:spPr>
        <p:txBody>
          <a:bodyPr wrap="none" lIns="90000" tIns="46800" rIns="90000" bIns="46800"/>
          <a:lstStyle/>
          <a:p>
            <a:r>
              <a:rPr lang="ja-JP" altLang="en-US" sz="2000">
                <a:solidFill>
                  <a:srgbClr val="FF0000"/>
                </a:solidFill>
              </a:rPr>
              <a:t>リソースファイル：</a:t>
            </a:r>
            <a:br>
              <a:rPr lang="ja-JP" altLang="en-US" sz="2000">
                <a:solidFill>
                  <a:srgbClr val="FF0000"/>
                </a:solidFill>
              </a:rPr>
            </a:br>
            <a:r>
              <a:rPr lang="en-US" altLang="ja-JP" sz="2000">
                <a:solidFill>
                  <a:srgbClr val="FF0000"/>
                </a:solidFill>
              </a:rPr>
              <a:t>asp_short_script.res</a:t>
            </a:r>
          </a:p>
          <a:p>
            <a:r>
              <a:rPr lang="ja-JP" altLang="en-US" sz="2000">
                <a:solidFill>
                  <a:srgbClr val="FF0000"/>
                </a:solidFill>
              </a:rPr>
              <a:t>トレースログファイル：</a:t>
            </a:r>
            <a:br>
              <a:rPr lang="ja-JP" altLang="en-US" sz="2000">
                <a:solidFill>
                  <a:srgbClr val="FF0000"/>
                </a:solidFill>
              </a:rPr>
            </a:br>
            <a:r>
              <a:rPr lang="en-US" altLang="ja-JP" sz="2000">
                <a:solidFill>
                  <a:srgbClr val="FF0000"/>
                </a:solidFill>
              </a:rPr>
              <a:t>asp_short._scriptlog</a:t>
            </a:r>
            <a:endParaRPr lang="ja-JP" altLang="en-US" sz="200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概要：</a:t>
            </a:r>
            <a:r>
              <a:rPr lang="en-US" altLang="ja-JP" dirty="0" smtClean="0"/>
              <a:t>TLV</a:t>
            </a:r>
            <a:r>
              <a:rPr lang="ja-JP" altLang="en-US" dirty="0" smtClean="0"/>
              <a:t>標準形式変換の外部プロセス化</a:t>
            </a:r>
            <a:endParaRPr lang="ja-JP" altLang="en-US" dirty="0"/>
          </a:p>
        </p:txBody>
      </p:sp>
      <p:sp>
        <p:nvSpPr>
          <p:cNvPr id="5123" name="コンテンツ プレースホルダー 2"/>
          <p:cNvSpPr>
            <a:spLocks noGrp="1"/>
          </p:cNvSpPr>
          <p:nvPr>
            <p:ph idx="1"/>
          </p:nvPr>
        </p:nvSpPr>
        <p:spPr/>
        <p:txBody>
          <a:bodyPr/>
          <a:lstStyle/>
          <a:p>
            <a:r>
              <a:rPr lang="en-US" altLang="ja-JP" smtClean="0"/>
              <a:t>TLV</a:t>
            </a:r>
            <a:r>
              <a:rPr lang="ja-JP" altLang="en-US" smtClean="0"/>
              <a:t>内部で行っているトレースログの標準形式への変換処理を，</a:t>
            </a:r>
            <a:r>
              <a:rPr lang="en-US" altLang="ja-JP" smtClean="0"/>
              <a:t>TLV</a:t>
            </a:r>
            <a:r>
              <a:rPr lang="ja-JP" altLang="en-US" smtClean="0"/>
              <a:t>外部で行うことを可能とする機能です．</a:t>
            </a:r>
            <a:endParaRPr lang="en-US" altLang="ja-JP" smtClean="0"/>
          </a:p>
          <a:p>
            <a:r>
              <a:rPr lang="ja-JP" altLang="en-US" smtClean="0"/>
              <a:t>以下の２つの機能があります．</a:t>
            </a:r>
            <a:endParaRPr lang="en-US" altLang="ja-JP" smtClean="0"/>
          </a:p>
          <a:p>
            <a:pPr lvl="1"/>
            <a:r>
              <a:rPr lang="ja-JP" altLang="en-US" smtClean="0"/>
              <a:t>機能１：標準形式トレースログファイルの直接入力機能</a:t>
            </a:r>
            <a:endParaRPr lang="en-US" altLang="ja-JP" smtClean="0"/>
          </a:p>
          <a:p>
            <a:pPr lvl="1"/>
            <a:r>
              <a:rPr lang="ja-JP" altLang="en-US" smtClean="0"/>
              <a:t>機能２：スクリプト拡張機能を用いた外部変換</a:t>
            </a:r>
            <a:endParaRPr lang="en-US" altLang="ja-JP" smtClean="0"/>
          </a:p>
          <a:p>
            <a:pPr lvl="3"/>
            <a:endParaRPr lang="en-US" altLang="ja-JP" smtClean="0"/>
          </a:p>
          <a:p>
            <a:r>
              <a:rPr lang="ja-JP" altLang="en-US" smtClean="0"/>
              <a:t>この機能を用いる利点は以下の通りです．</a:t>
            </a:r>
            <a:endParaRPr lang="en-US" altLang="ja-JP" smtClean="0"/>
          </a:p>
          <a:p>
            <a:pPr lvl="1"/>
            <a:r>
              <a:rPr lang="ja-JP" altLang="en-US" smtClean="0"/>
              <a:t>直接標準形式のトレースログを入力することが可能</a:t>
            </a:r>
            <a:endParaRPr lang="en-US" altLang="ja-JP" smtClean="0"/>
          </a:p>
          <a:p>
            <a:pPr lvl="1"/>
            <a:r>
              <a:rPr lang="ja-JP" altLang="en-US" smtClean="0"/>
              <a:t>変換処理の高速化を実現</a:t>
            </a:r>
            <a:endParaRPr lang="en-US" altLang="ja-JP" smtClean="0"/>
          </a:p>
          <a:p>
            <a:pPr lvl="2"/>
            <a:r>
              <a:rPr lang="ja-JP" altLang="en-US" smtClean="0"/>
              <a:t>標準変換を外部で高速に行うことで，</a:t>
            </a:r>
            <a:r>
              <a:rPr lang="en-US" altLang="ja-JP" smtClean="0"/>
              <a:t/>
            </a:r>
            <a:br>
              <a:rPr lang="en-US" altLang="ja-JP" smtClean="0"/>
            </a:br>
            <a:r>
              <a:rPr lang="en-US" altLang="ja-JP" smtClean="0"/>
              <a:t>TLV</a:t>
            </a:r>
            <a:r>
              <a:rPr lang="ja-JP" altLang="en-US" smtClean="0"/>
              <a:t>内部の実行時間を短くすることが可能</a:t>
            </a:r>
            <a:endParaRPr lang="en-US" altLang="ja-JP" smtClean="0"/>
          </a:p>
          <a:p>
            <a:pPr lvl="2"/>
            <a:endParaRPr lang="en-US" altLang="ja-JP" smtClean="0"/>
          </a:p>
        </p:txBody>
      </p:sp>
      <p:sp>
        <p:nvSpPr>
          <p:cNvPr id="4" name="スライド番号プレースホルダー 3"/>
          <p:cNvSpPr>
            <a:spLocks noGrp="1"/>
          </p:cNvSpPr>
          <p:nvPr>
            <p:ph type="sldNum" sz="quarter" idx="10"/>
          </p:nvPr>
        </p:nvSpPr>
        <p:spPr/>
        <p:txBody>
          <a:bodyPr/>
          <a:lstStyle/>
          <a:p>
            <a:pPr>
              <a:defRPr/>
            </a:pPr>
            <a:fld id="{5515D924-9504-4FB9-A93D-9D2810AB0AFC}" type="slidenum">
              <a:rPr lang="ja-JP" altLang="en-US" smtClean="0"/>
              <a:pPr>
                <a:defRPr/>
              </a:pPr>
              <a:t>3</a:t>
            </a:fld>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title"/>
          </p:nvPr>
        </p:nvSpPr>
        <p:spPr/>
        <p:txBody>
          <a:bodyPr>
            <a:normAutofit fontScale="90000"/>
          </a:bodyPr>
          <a:lstStyle/>
          <a:p>
            <a:pPr>
              <a:defRPr/>
            </a:pPr>
            <a:r>
              <a:rPr lang="ja-JP" altLang="en-US" dirty="0" smtClean="0"/>
              <a:t>従来の</a:t>
            </a:r>
            <a:r>
              <a:rPr lang="en-US" altLang="ja-JP" dirty="0" smtClean="0"/>
              <a:t>TLV</a:t>
            </a:r>
            <a:r>
              <a:rPr lang="ja-JP" altLang="en-US" dirty="0" smtClean="0"/>
              <a:t>の標準形式変換</a:t>
            </a:r>
          </a:p>
        </p:txBody>
      </p:sp>
      <p:sp>
        <p:nvSpPr>
          <p:cNvPr id="6147" name="Rectangle 4"/>
          <p:cNvSpPr>
            <a:spLocks noGrp="1" noChangeArrowheads="1"/>
          </p:cNvSpPr>
          <p:nvPr>
            <p:ph idx="1"/>
          </p:nvPr>
        </p:nvSpPr>
        <p:spPr/>
        <p:txBody>
          <a:bodyPr/>
          <a:lstStyle/>
          <a:p>
            <a:pPr>
              <a:lnSpc>
                <a:spcPct val="80000"/>
              </a:lnSpc>
            </a:pPr>
            <a:r>
              <a:rPr lang="ja-JP" altLang="en-US" smtClean="0"/>
              <a:t>標準形式変換：</a:t>
            </a:r>
            <a:r>
              <a:rPr lang="en-US" altLang="ja-JP" smtClean="0"/>
              <a:t>OS</a:t>
            </a:r>
            <a:r>
              <a:rPr lang="ja-JP" altLang="en-US" smtClean="0"/>
              <a:t>やシミュレータから出力される各種トレースログをある１つの標準形式のトレースログへと変換する機能</a:t>
            </a:r>
            <a:endParaRPr lang="en-US" altLang="ja-JP" smtClean="0"/>
          </a:p>
          <a:p>
            <a:pPr lvl="1">
              <a:lnSpc>
                <a:spcPct val="80000"/>
              </a:lnSpc>
            </a:pPr>
            <a:r>
              <a:rPr lang="ja-JP" altLang="en-US" smtClean="0"/>
              <a:t>今までは</a:t>
            </a:r>
            <a:r>
              <a:rPr lang="en-US" altLang="ja-JP" smtClean="0"/>
              <a:t>TLV</a:t>
            </a:r>
            <a:r>
              <a:rPr lang="ja-JP" altLang="en-US" smtClean="0"/>
              <a:t>の内部で各種トレースログを標準形式へと変換</a:t>
            </a:r>
            <a:endParaRPr lang="en-US" altLang="ja-JP" smtClean="0"/>
          </a:p>
        </p:txBody>
      </p:sp>
      <p:sp>
        <p:nvSpPr>
          <p:cNvPr id="23" name="Rectangle 5"/>
          <p:cNvSpPr>
            <a:spLocks noGrp="1" noChangeArrowheads="1"/>
          </p:cNvSpPr>
          <p:nvPr>
            <p:ph type="sldNum" sz="quarter" idx="10"/>
          </p:nvPr>
        </p:nvSpPr>
        <p:spPr/>
        <p:txBody>
          <a:bodyPr/>
          <a:lstStyle/>
          <a:p>
            <a:pPr>
              <a:defRPr/>
            </a:pPr>
            <a:fld id="{3866B767-924A-45EC-AF77-21428B734E73}" type="slidenum">
              <a:rPr lang="ja-JP" altLang="en-US"/>
              <a:pPr>
                <a:defRPr/>
              </a:pPr>
              <a:t>4</a:t>
            </a:fld>
            <a:endParaRPr lang="ja-JP" altLang="en-US"/>
          </a:p>
        </p:txBody>
      </p:sp>
      <p:sp>
        <p:nvSpPr>
          <p:cNvPr id="6149" name="Text Box 8"/>
          <p:cNvSpPr txBox="1">
            <a:spLocks noChangeArrowheads="1"/>
          </p:cNvSpPr>
          <p:nvPr/>
        </p:nvSpPr>
        <p:spPr bwMode="auto">
          <a:xfrm>
            <a:off x="3419475" y="4803775"/>
            <a:ext cx="1079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spcBef>
                <a:spcPct val="50000"/>
              </a:spcBef>
            </a:pPr>
            <a:r>
              <a:rPr lang="en-US" altLang="ja-JP" sz="2000">
                <a:solidFill>
                  <a:srgbClr val="0000CC"/>
                </a:solidFill>
                <a:ea typeface="ＭＳ ゴシック" pitchFamily="49" charset="-128"/>
              </a:rPr>
              <a:t>TLV</a:t>
            </a:r>
          </a:p>
        </p:txBody>
      </p:sp>
      <p:graphicFrame>
        <p:nvGraphicFramePr>
          <p:cNvPr id="6150" name="Object 2"/>
          <p:cNvGraphicFramePr>
            <a:graphicFrameLocks noChangeAspect="1"/>
          </p:cNvGraphicFramePr>
          <p:nvPr/>
        </p:nvGraphicFramePr>
        <p:xfrm>
          <a:off x="6718300" y="3933825"/>
          <a:ext cx="1885950" cy="1577975"/>
        </p:xfrm>
        <a:graphic>
          <a:graphicData uri="http://schemas.openxmlformats.org/presentationml/2006/ole">
            <mc:AlternateContent xmlns:mc="http://schemas.openxmlformats.org/markup-compatibility/2006">
              <mc:Choice xmlns:v="urn:schemas-microsoft-com:vml" Requires="v">
                <p:oleObj spid="_x0000_s6175" name="Image" r:id="rId4" imgW="5168254" imgH="5155556" progId="">
                  <p:embed/>
                </p:oleObj>
              </mc:Choice>
              <mc:Fallback>
                <p:oleObj name="Image" r:id="rId4" imgW="5168254" imgH="5155556"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300" y="3933825"/>
                        <a:ext cx="18859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AutoShape 25"/>
          <p:cNvSpPr>
            <a:spLocks noChangeArrowheads="1"/>
          </p:cNvSpPr>
          <p:nvPr/>
        </p:nvSpPr>
        <p:spPr bwMode="auto">
          <a:xfrm>
            <a:off x="6156325" y="4071938"/>
            <a:ext cx="431800" cy="1228725"/>
          </a:xfrm>
          <a:prstGeom prst="rightArrow">
            <a:avLst>
              <a:gd name="adj1" fmla="val 40389"/>
              <a:gd name="adj2" fmla="val 47171"/>
            </a:avLst>
          </a:prstGeom>
          <a:solidFill>
            <a:srgbClr val="CC99FF">
              <a:alpha val="67842"/>
            </a:srgbClr>
          </a:solidFill>
          <a:ln w="19050" algn="ctr">
            <a:solidFill>
              <a:srgbClr val="333399"/>
            </a:solidFill>
            <a:miter lim="800000"/>
            <a:headEnd/>
            <a:tailEnd/>
          </a:ln>
        </p:spPr>
        <p:txBody>
          <a:bodyPr lIns="90000" tIns="46800" rIns="90000" bIns="46800" anchor="ctr"/>
          <a:lstStyle/>
          <a:p>
            <a:endParaRPr lang="ja-JP" altLang="en-US">
              <a:solidFill>
                <a:schemeClr val="bg1"/>
              </a:solidFill>
              <a:latin typeface="MeiryoKe_Console"/>
              <a:ea typeface="MeiryoKe_Console"/>
              <a:cs typeface="MeiryoKe_Console"/>
            </a:endParaRPr>
          </a:p>
        </p:txBody>
      </p:sp>
      <p:sp>
        <p:nvSpPr>
          <p:cNvPr id="6152" name="AutoShape 23"/>
          <p:cNvSpPr>
            <a:spLocks noChangeArrowheads="1"/>
          </p:cNvSpPr>
          <p:nvPr/>
        </p:nvSpPr>
        <p:spPr bwMode="auto">
          <a:xfrm>
            <a:off x="611188" y="3716338"/>
            <a:ext cx="1655762" cy="503237"/>
          </a:xfrm>
          <a:prstGeom prst="roundRect">
            <a:avLst>
              <a:gd name="adj" fmla="val 23472"/>
            </a:avLst>
          </a:prstGeom>
          <a:solidFill>
            <a:srgbClr val="CCFFFF"/>
          </a:solidFill>
          <a:ln w="25400" algn="ctr">
            <a:solidFill>
              <a:srgbClr val="33CCCC"/>
            </a:solidFill>
            <a:round/>
            <a:headEnd/>
            <a:tailEnd/>
          </a:ln>
        </p:spPr>
        <p:txBody>
          <a:bodyPr lIns="54000" tIns="46800" rIns="54000" bIns="46800" anchor="ctr"/>
          <a:lstStyle/>
          <a:p>
            <a:r>
              <a:rPr lang="ja-JP" altLang="en-US" sz="1600">
                <a:latin typeface="MeiryoKe_Console"/>
                <a:ea typeface="MeiryoKe_Console"/>
                <a:cs typeface="MeiryoKe_Console"/>
              </a:rPr>
              <a:t>標準変換</a:t>
            </a:r>
            <a:br>
              <a:rPr lang="ja-JP" altLang="en-US" sz="1600">
                <a:latin typeface="MeiryoKe_Console"/>
                <a:ea typeface="MeiryoKe_Console"/>
                <a:cs typeface="MeiryoKe_Console"/>
              </a:rPr>
            </a:br>
            <a:r>
              <a:rPr lang="ja-JP" altLang="en-US" sz="1600">
                <a:latin typeface="MeiryoKe_Console"/>
                <a:ea typeface="MeiryoKe_Console"/>
                <a:cs typeface="MeiryoKe_Console"/>
              </a:rPr>
              <a:t>ルールファイル</a:t>
            </a:r>
          </a:p>
        </p:txBody>
      </p:sp>
      <p:sp>
        <p:nvSpPr>
          <p:cNvPr id="6153" name="AutoShape 23"/>
          <p:cNvSpPr>
            <a:spLocks noChangeArrowheads="1"/>
          </p:cNvSpPr>
          <p:nvPr/>
        </p:nvSpPr>
        <p:spPr bwMode="auto">
          <a:xfrm>
            <a:off x="609600" y="5013325"/>
            <a:ext cx="1657350" cy="506413"/>
          </a:xfrm>
          <a:prstGeom prst="roundRect">
            <a:avLst>
              <a:gd name="adj" fmla="val 23472"/>
            </a:avLst>
          </a:prstGeom>
          <a:solidFill>
            <a:srgbClr val="CCFFCC"/>
          </a:solidFill>
          <a:ln w="25400" algn="ctr">
            <a:solidFill>
              <a:srgbClr val="339966"/>
            </a:solidFill>
            <a:round/>
            <a:headEnd/>
            <a:tailEnd/>
          </a:ln>
        </p:spPr>
        <p:txBody>
          <a:bodyPr lIns="54000" tIns="46800" rIns="54000" bIns="46800" anchor="ctr"/>
          <a:lstStyle/>
          <a:p>
            <a:r>
              <a:rPr lang="ja-JP" altLang="en-US" sz="1600">
                <a:latin typeface="MeiryoKe_Console"/>
                <a:ea typeface="MeiryoKe_Console"/>
                <a:cs typeface="MeiryoKe_Console"/>
              </a:rPr>
              <a:t>トレースログ</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6154" name="AutoShape 2"/>
          <p:cNvSpPr>
            <a:spLocks noChangeArrowheads="1"/>
          </p:cNvSpPr>
          <p:nvPr/>
        </p:nvSpPr>
        <p:spPr bwMode="auto">
          <a:xfrm>
            <a:off x="2771775" y="3644900"/>
            <a:ext cx="3240088" cy="2160588"/>
          </a:xfrm>
          <a:prstGeom prst="roundRect">
            <a:avLst>
              <a:gd name="adj" fmla="val 8940"/>
            </a:avLst>
          </a:prstGeom>
          <a:solidFill>
            <a:srgbClr val="FFCC99"/>
          </a:solidFill>
          <a:ln w="19050" algn="ctr">
            <a:solidFill>
              <a:srgbClr val="FF9900"/>
            </a:solidFill>
            <a:round/>
            <a:headEnd/>
            <a:tailEnd/>
          </a:ln>
          <a:effectLst>
            <a:outerShdw dist="35921" dir="2700000" algn="ctr" rotWithShape="0">
              <a:schemeClr val="bg2">
                <a:alpha val="50000"/>
              </a:schemeClr>
            </a:outerShdw>
          </a:effectLst>
        </p:spPr>
        <p:txBody>
          <a:bodyPr wrap="none" lIns="90000" tIns="0" rIns="90000" bIns="10800" anchor="b"/>
          <a:lstStyle/>
          <a:p>
            <a:pPr algn="r"/>
            <a:r>
              <a:rPr lang="en-US" altLang="ja-JP" sz="4000">
                <a:solidFill>
                  <a:srgbClr val="FF0000"/>
                </a:solidFill>
                <a:latin typeface="MeiryoKe_PGothic" pitchFamily="50" charset="-128"/>
              </a:rPr>
              <a:t>TLV</a:t>
            </a:r>
          </a:p>
        </p:txBody>
      </p:sp>
      <p:sp>
        <p:nvSpPr>
          <p:cNvPr id="6155" name="AutoShape 22"/>
          <p:cNvSpPr>
            <a:spLocks noChangeArrowheads="1"/>
          </p:cNvSpPr>
          <p:nvPr/>
        </p:nvSpPr>
        <p:spPr bwMode="auto">
          <a:xfrm>
            <a:off x="2844800" y="3709988"/>
            <a:ext cx="517525" cy="1944687"/>
          </a:xfrm>
          <a:prstGeom prst="roundRect">
            <a:avLst>
              <a:gd name="adj" fmla="val 50000"/>
            </a:avLst>
          </a:prstGeom>
          <a:solidFill>
            <a:schemeClr val="tx1"/>
          </a:solidFill>
          <a:ln w="38100" algn="ctr">
            <a:solidFill>
              <a:schemeClr val="tx2"/>
            </a:solidFill>
            <a:round/>
            <a:headEnd/>
            <a:tailEnd/>
          </a:ln>
        </p:spPr>
        <p:txBody>
          <a:bodyPr vert="eaVert" wrap="none" lIns="90000" tIns="46800" rIns="90000" bIns="46800" anchor="ctr"/>
          <a:lstStyle/>
          <a:p>
            <a:r>
              <a:rPr lang="ja-JP" altLang="en-US" sz="2000">
                <a:solidFill>
                  <a:srgbClr val="FF0000"/>
                </a:solidFill>
                <a:latin typeface="MeiryoKe_Console"/>
                <a:ea typeface="MeiryoKe_Console"/>
                <a:cs typeface="MeiryoKe_Console"/>
              </a:rPr>
              <a:t>標準形式へ変換</a:t>
            </a:r>
          </a:p>
        </p:txBody>
      </p:sp>
      <p:sp>
        <p:nvSpPr>
          <p:cNvPr id="6156" name="AutoShape 23"/>
          <p:cNvSpPr>
            <a:spLocks noChangeArrowheads="1"/>
          </p:cNvSpPr>
          <p:nvPr/>
        </p:nvSpPr>
        <p:spPr bwMode="auto">
          <a:xfrm>
            <a:off x="4427538" y="3709988"/>
            <a:ext cx="936625" cy="1223962"/>
          </a:xfrm>
          <a:prstGeom prst="roundRect">
            <a:avLst>
              <a:gd name="adj" fmla="val 23472"/>
            </a:avLst>
          </a:prstGeom>
          <a:solidFill>
            <a:schemeClr val="tx1"/>
          </a:solidFill>
          <a:ln w="38100" algn="ctr">
            <a:solidFill>
              <a:schemeClr val="tx2"/>
            </a:solidFill>
            <a:round/>
            <a:headEnd/>
            <a:tailEnd/>
          </a:ln>
        </p:spPr>
        <p:txBody>
          <a:bodyPr lIns="54000" tIns="46800" rIns="54000" bIns="46800" anchor="ctr"/>
          <a:lstStyle/>
          <a:p>
            <a:r>
              <a:rPr lang="ja-JP" altLang="en-US" sz="1600">
                <a:solidFill>
                  <a:schemeClr val="bg1"/>
                </a:solidFill>
                <a:latin typeface="MeiryoKe_Console"/>
                <a:ea typeface="MeiryoKe_Console"/>
                <a:cs typeface="MeiryoKe_Console"/>
              </a:rPr>
              <a:t>図形</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データ</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生成</a:t>
            </a:r>
          </a:p>
        </p:txBody>
      </p:sp>
      <p:sp>
        <p:nvSpPr>
          <p:cNvPr id="6157" name="AutoShape 28"/>
          <p:cNvSpPr>
            <a:spLocks noChangeArrowheads="1"/>
          </p:cNvSpPr>
          <p:nvPr/>
        </p:nvSpPr>
        <p:spPr bwMode="auto">
          <a:xfrm>
            <a:off x="5507038" y="4076700"/>
            <a:ext cx="431800" cy="576263"/>
          </a:xfrm>
          <a:prstGeom prst="rightArrow">
            <a:avLst>
              <a:gd name="adj1" fmla="val 47657"/>
              <a:gd name="adj2" fmla="val 49634"/>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6158" name="AutoShape 28"/>
          <p:cNvSpPr>
            <a:spLocks noChangeArrowheads="1"/>
          </p:cNvSpPr>
          <p:nvPr/>
        </p:nvSpPr>
        <p:spPr bwMode="auto">
          <a:xfrm>
            <a:off x="3421063" y="3860800"/>
            <a:ext cx="935037" cy="576263"/>
          </a:xfrm>
          <a:prstGeom prst="rightArrow">
            <a:avLst>
              <a:gd name="adj1" fmla="val 47657"/>
              <a:gd name="adj2" fmla="val 49692"/>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6159" name="AutoShape 10"/>
          <p:cNvSpPr>
            <a:spLocks noChangeArrowheads="1"/>
          </p:cNvSpPr>
          <p:nvPr/>
        </p:nvSpPr>
        <p:spPr bwMode="auto">
          <a:xfrm rot="1401799">
            <a:off x="2338388" y="3860800"/>
            <a:ext cx="360362" cy="427038"/>
          </a:xfrm>
          <a:prstGeom prst="rightArrow">
            <a:avLst>
              <a:gd name="adj1" fmla="val 46194"/>
              <a:gd name="adj2" fmla="val 52620"/>
            </a:avLst>
          </a:prstGeom>
          <a:solidFill>
            <a:srgbClr val="CCFFFF"/>
          </a:solidFill>
          <a:ln w="19050" algn="ctr">
            <a:solidFill>
              <a:srgbClr val="33CCCC"/>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6160" name="AutoShape 23"/>
          <p:cNvSpPr>
            <a:spLocks noChangeArrowheads="1"/>
          </p:cNvSpPr>
          <p:nvPr/>
        </p:nvSpPr>
        <p:spPr bwMode="auto">
          <a:xfrm>
            <a:off x="611188" y="4362450"/>
            <a:ext cx="1657350" cy="506413"/>
          </a:xfrm>
          <a:prstGeom prst="roundRect">
            <a:avLst>
              <a:gd name="adj" fmla="val 23472"/>
            </a:avLst>
          </a:prstGeom>
          <a:solidFill>
            <a:srgbClr val="99CCFF"/>
          </a:solidFill>
          <a:ln w="25400" algn="ctr">
            <a:solidFill>
              <a:srgbClr val="0000FF"/>
            </a:solidFill>
            <a:round/>
            <a:headEnd/>
            <a:tailEnd/>
          </a:ln>
        </p:spPr>
        <p:txBody>
          <a:bodyPr lIns="54000" tIns="46800" rIns="54000" bIns="46800" anchor="ctr"/>
          <a:lstStyle/>
          <a:p>
            <a:r>
              <a:rPr lang="ja-JP" altLang="en-US" sz="1600">
                <a:latin typeface="MeiryoKe_Console"/>
                <a:ea typeface="MeiryoKe_Console"/>
                <a:cs typeface="MeiryoKe_Console"/>
              </a:rPr>
              <a:t>リソース</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6161" name="AutoShape 10"/>
          <p:cNvSpPr>
            <a:spLocks noChangeArrowheads="1"/>
          </p:cNvSpPr>
          <p:nvPr/>
        </p:nvSpPr>
        <p:spPr bwMode="auto">
          <a:xfrm>
            <a:off x="2339975" y="4437063"/>
            <a:ext cx="360363" cy="427037"/>
          </a:xfrm>
          <a:prstGeom prst="rightArrow">
            <a:avLst>
              <a:gd name="adj1" fmla="val 46194"/>
              <a:gd name="adj2" fmla="val 52620"/>
            </a:avLst>
          </a:prstGeom>
          <a:solidFill>
            <a:srgbClr val="99CCFF"/>
          </a:solidFill>
          <a:ln w="19050" algn="ctr">
            <a:solidFill>
              <a:srgbClr val="3366FF"/>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6162" name="AutoShape 10"/>
          <p:cNvSpPr>
            <a:spLocks noChangeArrowheads="1"/>
          </p:cNvSpPr>
          <p:nvPr/>
        </p:nvSpPr>
        <p:spPr bwMode="auto">
          <a:xfrm rot="-1307845">
            <a:off x="2338388" y="5018088"/>
            <a:ext cx="360362" cy="427037"/>
          </a:xfrm>
          <a:prstGeom prst="rightArrow">
            <a:avLst>
              <a:gd name="adj1" fmla="val 46194"/>
              <a:gd name="adj2" fmla="val 52620"/>
            </a:avLst>
          </a:prstGeom>
          <a:solidFill>
            <a:srgbClr val="CCFFCC"/>
          </a:solidFill>
          <a:ln w="19050" algn="ctr">
            <a:solidFill>
              <a:srgbClr val="339966"/>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6163" name="AutoShape 23"/>
          <p:cNvSpPr>
            <a:spLocks noChangeArrowheads="1"/>
          </p:cNvSpPr>
          <p:nvPr/>
        </p:nvSpPr>
        <p:spPr bwMode="auto">
          <a:xfrm>
            <a:off x="3490913" y="4370388"/>
            <a:ext cx="792162" cy="1435100"/>
          </a:xfrm>
          <a:prstGeom prst="roundRect">
            <a:avLst>
              <a:gd name="adj" fmla="val 17699"/>
            </a:avLst>
          </a:prstGeom>
          <a:solidFill>
            <a:srgbClr val="CC99FF"/>
          </a:solidFill>
          <a:ln w="25400" algn="ctr">
            <a:solidFill>
              <a:srgbClr val="800080"/>
            </a:solidFill>
            <a:round/>
            <a:headEnd/>
            <a:tailEnd/>
          </a:ln>
        </p:spPr>
        <p:txBody>
          <a:bodyPr vert="eaVert" lIns="54000" tIns="46800" rIns="54000" bIns="46800" anchor="ctr"/>
          <a:lstStyle/>
          <a:p>
            <a:r>
              <a:rPr lang="ja-JP" altLang="en-US" sz="1600">
                <a:latin typeface="MeiryoKe_Console"/>
                <a:ea typeface="MeiryoKe_Console"/>
                <a:cs typeface="MeiryoKe_Console"/>
              </a:rPr>
              <a:t>標準形式</a:t>
            </a:r>
            <a:br>
              <a:rPr lang="ja-JP" altLang="en-US" sz="1600">
                <a:latin typeface="MeiryoKe_Console"/>
                <a:ea typeface="MeiryoKe_Console"/>
                <a:cs typeface="MeiryoKe_Console"/>
              </a:rPr>
            </a:br>
            <a:r>
              <a:rPr lang="ja-JP" altLang="en-US" sz="1600">
                <a:latin typeface="MeiryoKe_Console"/>
                <a:ea typeface="MeiryoKe_Console"/>
                <a:cs typeface="MeiryoKe_Console"/>
              </a:rPr>
              <a:t>トレースログ</a:t>
            </a:r>
            <a:r>
              <a:rPr lang="en-US" altLang="ja-JP" sz="1600">
                <a:latin typeface="MeiryoKe_Console"/>
                <a:ea typeface="MeiryoKe_Console"/>
                <a:cs typeface="MeiryoKe_Console"/>
              </a:rPr>
              <a:t/>
            </a:r>
            <a:br>
              <a:rPr lang="en-US" altLang="ja-JP"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6164" name="テキスト ボックス 1"/>
          <p:cNvSpPr txBox="1">
            <a:spLocks noChangeArrowheads="1"/>
          </p:cNvSpPr>
          <p:nvPr/>
        </p:nvSpPr>
        <p:spPr bwMode="auto">
          <a:xfrm>
            <a:off x="3565525" y="5805488"/>
            <a:ext cx="2085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a:t>TLV</a:t>
            </a:r>
            <a:r>
              <a:rPr lang="ja-JP" altLang="en-US"/>
              <a:t>の処理の流れ</a:t>
            </a:r>
          </a:p>
        </p:txBody>
      </p:sp>
      <p:sp>
        <p:nvSpPr>
          <p:cNvPr id="6165" name="角丸四角形吹き出し 25"/>
          <p:cNvSpPr>
            <a:spLocks noChangeArrowheads="1"/>
          </p:cNvSpPr>
          <p:nvPr/>
        </p:nvSpPr>
        <p:spPr bwMode="auto">
          <a:xfrm>
            <a:off x="4283075" y="2708275"/>
            <a:ext cx="2782888" cy="792163"/>
          </a:xfrm>
          <a:prstGeom prst="wedgeRoundRectCallout">
            <a:avLst>
              <a:gd name="adj1" fmla="val -80977"/>
              <a:gd name="adj2" fmla="val 92005"/>
              <a:gd name="adj3" fmla="val 16667"/>
            </a:avLst>
          </a:prstGeom>
          <a:solidFill>
            <a:srgbClr val="FFFF99"/>
          </a:solidFill>
          <a:ln w="9525" algn="ctr">
            <a:solidFill>
              <a:schemeClr val="tx1"/>
            </a:solidFill>
            <a:round/>
            <a:headEnd/>
            <a:tailEnd/>
          </a:ln>
        </p:spPr>
        <p:txBody>
          <a:bodyPr wrap="none" lIns="90000" tIns="46800" rIns="90000" bIns="46800"/>
          <a:lstStyle/>
          <a:p>
            <a:pPr algn="ctr"/>
            <a:r>
              <a:rPr lang="en-US" altLang="ja-JP" sz="2000">
                <a:solidFill>
                  <a:srgbClr val="FF0000"/>
                </a:solidFill>
              </a:rPr>
              <a:t>TLV</a:t>
            </a:r>
            <a:r>
              <a:rPr lang="ja-JP" altLang="en-US" sz="2000">
                <a:solidFill>
                  <a:srgbClr val="FF0000"/>
                </a:solidFill>
              </a:rPr>
              <a:t>の内部で</a:t>
            </a:r>
            <a:r>
              <a:rPr lang="en-US" altLang="ja-JP" sz="2000">
                <a:solidFill>
                  <a:srgbClr val="FF0000"/>
                </a:solidFill>
              </a:rPr>
              <a:t/>
            </a:r>
            <a:br>
              <a:rPr lang="en-US" altLang="ja-JP" sz="2000">
                <a:solidFill>
                  <a:srgbClr val="FF0000"/>
                </a:solidFill>
              </a:rPr>
            </a:br>
            <a:r>
              <a:rPr lang="ja-JP" altLang="en-US" sz="2000">
                <a:solidFill>
                  <a:srgbClr val="FF0000"/>
                </a:solidFill>
              </a:rPr>
              <a:t>標準形式変換を行う</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4"/>
          <p:cNvSpPr>
            <a:spLocks noGrp="1"/>
          </p:cNvSpPr>
          <p:nvPr>
            <p:ph type="ctrTitle"/>
          </p:nvPr>
        </p:nvSpPr>
        <p:spPr>
          <a:xfrm>
            <a:off x="685800" y="2286000"/>
            <a:ext cx="8278813" cy="1143000"/>
          </a:xfrm>
        </p:spPr>
        <p:txBody>
          <a:bodyPr/>
          <a:lstStyle/>
          <a:p>
            <a:r>
              <a:rPr lang="ja-JP" altLang="en-US" smtClean="0"/>
              <a:t>機能１：</a:t>
            </a:r>
            <a:r>
              <a:rPr lang="en-US" altLang="ja-JP" smtClean="0"/>
              <a:t/>
            </a:r>
            <a:br>
              <a:rPr lang="en-US" altLang="ja-JP" smtClean="0"/>
            </a:br>
            <a:r>
              <a:rPr lang="ja-JP" altLang="en-US" smtClean="0"/>
              <a:t>標準形式トレースログファイルの直接入力機能</a:t>
            </a:r>
          </a:p>
        </p:txBody>
      </p:sp>
      <p:sp>
        <p:nvSpPr>
          <p:cNvPr id="7171" name="サブタイトル 5"/>
          <p:cNvSpPr>
            <a:spLocks noGrp="1"/>
          </p:cNvSpPr>
          <p:nvPr>
            <p:ph type="subTitle" idx="1"/>
          </p:nvPr>
        </p:nvSpPr>
        <p:spPr/>
        <p:txBody>
          <a:bodyPr/>
          <a:lstStyle/>
          <a:p>
            <a:endParaRPr lang="ja-JP" altLang="en-US" smtClean="0"/>
          </a:p>
        </p:txBody>
      </p:sp>
      <p:sp>
        <p:nvSpPr>
          <p:cNvPr id="4" name="スライド番号プレースホルダー 3"/>
          <p:cNvSpPr>
            <a:spLocks noGrp="1"/>
          </p:cNvSpPr>
          <p:nvPr>
            <p:ph type="sldNum" sz="quarter" idx="10"/>
          </p:nvPr>
        </p:nvSpPr>
        <p:spPr/>
        <p:txBody>
          <a:bodyPr/>
          <a:lstStyle/>
          <a:p>
            <a:pPr>
              <a:defRPr/>
            </a:pPr>
            <a:fld id="{2A6E725B-5482-495C-B70A-2546DF7CEF66}" type="slidenum">
              <a:rPr lang="ja-JP" altLang="en-US" smtClean="0"/>
              <a:pPr>
                <a:defRPr/>
              </a:pPr>
              <a:t>5</a:t>
            </a:fld>
            <a:endParaRPr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機能１の概要</a:t>
            </a:r>
            <a:endParaRPr lang="ja-JP" altLang="en-US" dirty="0"/>
          </a:p>
        </p:txBody>
      </p:sp>
      <p:sp>
        <p:nvSpPr>
          <p:cNvPr id="8195" name="コンテンツ プレースホルダー 2"/>
          <p:cNvSpPr>
            <a:spLocks noGrp="1"/>
          </p:cNvSpPr>
          <p:nvPr>
            <p:ph idx="1"/>
          </p:nvPr>
        </p:nvSpPr>
        <p:spPr/>
        <p:txBody>
          <a:bodyPr/>
          <a:lstStyle/>
          <a:p>
            <a:r>
              <a:rPr lang="en-US" altLang="ja-JP" smtClean="0"/>
              <a:t>TLV</a:t>
            </a:r>
            <a:r>
              <a:rPr lang="ja-JP" altLang="en-US" smtClean="0"/>
              <a:t>に直接標準形式トレースログを読み込むことができる機能</a:t>
            </a:r>
            <a:endParaRPr lang="en-US" altLang="ja-JP" smtClean="0"/>
          </a:p>
          <a:p>
            <a:pPr lvl="1"/>
            <a:r>
              <a:rPr lang="en-US" altLang="ja-JP" smtClean="0"/>
              <a:t>TLV</a:t>
            </a:r>
            <a:r>
              <a:rPr lang="ja-JP" altLang="en-US" smtClean="0"/>
              <a:t>の処理の高速化が可能</a:t>
            </a:r>
            <a:endParaRPr lang="en-US" altLang="ja-JP" smtClean="0"/>
          </a:p>
          <a:p>
            <a:pPr lvl="1"/>
            <a:r>
              <a:rPr lang="ja-JP" altLang="en-US" smtClean="0"/>
              <a:t>事前に標準形式トレースログファイルを作成する必要がある</a:t>
            </a:r>
            <a:endParaRPr lang="en-US" altLang="ja-JP" smtClean="0"/>
          </a:p>
          <a:p>
            <a:pPr lvl="1"/>
            <a:endParaRPr lang="en-US" altLang="ja-JP" smtClean="0"/>
          </a:p>
        </p:txBody>
      </p:sp>
      <p:sp>
        <p:nvSpPr>
          <p:cNvPr id="4" name="スライド番号プレースホルダー 3"/>
          <p:cNvSpPr>
            <a:spLocks noGrp="1"/>
          </p:cNvSpPr>
          <p:nvPr>
            <p:ph type="sldNum" sz="quarter" idx="10"/>
          </p:nvPr>
        </p:nvSpPr>
        <p:spPr/>
        <p:txBody>
          <a:bodyPr/>
          <a:lstStyle/>
          <a:p>
            <a:pPr>
              <a:defRPr/>
            </a:pPr>
            <a:fld id="{E7D26227-E2DD-401C-8DE6-ECE2F069E4C1}" type="slidenum">
              <a:rPr lang="ja-JP" altLang="en-US" smtClean="0"/>
              <a:pPr>
                <a:defRPr/>
              </a:pPr>
              <a:t>6</a:t>
            </a:fld>
            <a:endParaRPr lang="ja-JP" altLang="en-US"/>
          </a:p>
        </p:txBody>
      </p:sp>
      <p:grpSp>
        <p:nvGrpSpPr>
          <p:cNvPr id="8197" name="Group 31"/>
          <p:cNvGrpSpPr>
            <a:grpSpLocks/>
          </p:cNvGrpSpPr>
          <p:nvPr/>
        </p:nvGrpSpPr>
        <p:grpSpPr bwMode="auto">
          <a:xfrm>
            <a:off x="3787775" y="4005263"/>
            <a:ext cx="1657350" cy="1944687"/>
            <a:chOff x="3469" y="1207"/>
            <a:chExt cx="1044" cy="1225"/>
          </a:xfrm>
        </p:grpSpPr>
        <p:sp>
          <p:nvSpPr>
            <p:cNvPr id="8206" name="AutoShape 2"/>
            <p:cNvSpPr>
              <a:spLocks noChangeArrowheads="1"/>
            </p:cNvSpPr>
            <p:nvPr/>
          </p:nvSpPr>
          <p:spPr bwMode="auto">
            <a:xfrm>
              <a:off x="3469" y="1207"/>
              <a:ext cx="1044" cy="1225"/>
            </a:xfrm>
            <a:prstGeom prst="roundRect">
              <a:avLst>
                <a:gd name="adj" fmla="val 8940"/>
              </a:avLst>
            </a:prstGeom>
            <a:solidFill>
              <a:srgbClr val="FFCC99"/>
            </a:solidFill>
            <a:ln w="19050" algn="ctr">
              <a:solidFill>
                <a:srgbClr val="FF9900"/>
              </a:solidFill>
              <a:round/>
              <a:headEnd/>
              <a:tailEnd/>
            </a:ln>
            <a:effectLst>
              <a:outerShdw dist="35921" dir="2700000" algn="ctr" rotWithShape="0">
                <a:schemeClr val="bg2">
                  <a:alpha val="50000"/>
                </a:schemeClr>
              </a:outerShdw>
            </a:effectLst>
          </p:spPr>
          <p:txBody>
            <a:bodyPr wrap="none" lIns="90000" tIns="0" rIns="90000" bIns="10800" anchor="b"/>
            <a:lstStyle/>
            <a:p>
              <a:pPr algn="r"/>
              <a:r>
                <a:rPr lang="en-US" altLang="ja-JP" sz="4000">
                  <a:solidFill>
                    <a:srgbClr val="FF0000"/>
                  </a:solidFill>
                  <a:latin typeface="MeiryoKe_PGothic" pitchFamily="50" charset="-128"/>
                </a:rPr>
                <a:t>TLV</a:t>
              </a:r>
            </a:p>
          </p:txBody>
        </p:sp>
        <p:sp>
          <p:nvSpPr>
            <p:cNvPr id="8207" name="AutoShape 23"/>
            <p:cNvSpPr>
              <a:spLocks noChangeArrowheads="1"/>
            </p:cNvSpPr>
            <p:nvPr/>
          </p:nvSpPr>
          <p:spPr bwMode="auto">
            <a:xfrm>
              <a:off x="3560" y="1253"/>
              <a:ext cx="590" cy="771"/>
            </a:xfrm>
            <a:prstGeom prst="roundRect">
              <a:avLst>
                <a:gd name="adj" fmla="val 23472"/>
              </a:avLst>
            </a:prstGeom>
            <a:solidFill>
              <a:schemeClr val="tx1"/>
            </a:solidFill>
            <a:ln w="38100" algn="ctr">
              <a:solidFill>
                <a:schemeClr val="tx2"/>
              </a:solidFill>
              <a:round/>
              <a:headEnd/>
              <a:tailEnd/>
            </a:ln>
          </p:spPr>
          <p:txBody>
            <a:bodyPr lIns="54000" tIns="46800" rIns="54000" bIns="46800" anchor="ctr"/>
            <a:lstStyle/>
            <a:p>
              <a:r>
                <a:rPr lang="ja-JP" altLang="en-US" sz="1600">
                  <a:solidFill>
                    <a:schemeClr val="bg1"/>
                  </a:solidFill>
                  <a:latin typeface="MeiryoKe_Console"/>
                  <a:ea typeface="MeiryoKe_Console"/>
                  <a:cs typeface="MeiryoKe_Console"/>
                </a:rPr>
                <a:t>図形</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データ</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生成</a:t>
              </a:r>
            </a:p>
          </p:txBody>
        </p:sp>
        <p:sp>
          <p:nvSpPr>
            <p:cNvPr id="8208" name="AutoShape 28"/>
            <p:cNvSpPr>
              <a:spLocks noChangeArrowheads="1"/>
            </p:cNvSpPr>
            <p:nvPr/>
          </p:nvSpPr>
          <p:spPr bwMode="auto">
            <a:xfrm>
              <a:off x="4195" y="1479"/>
              <a:ext cx="272" cy="363"/>
            </a:xfrm>
            <a:prstGeom prst="rightArrow">
              <a:avLst>
                <a:gd name="adj1" fmla="val 47657"/>
                <a:gd name="adj2" fmla="val 49634"/>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grpSp>
      <p:sp>
        <p:nvSpPr>
          <p:cNvPr id="8198" name="AutoShape 23"/>
          <p:cNvSpPr>
            <a:spLocks noChangeArrowheads="1"/>
          </p:cNvSpPr>
          <p:nvPr/>
        </p:nvSpPr>
        <p:spPr bwMode="auto">
          <a:xfrm>
            <a:off x="1042988" y="5154613"/>
            <a:ext cx="1655762" cy="723900"/>
          </a:xfrm>
          <a:prstGeom prst="roundRect">
            <a:avLst>
              <a:gd name="adj" fmla="val 23472"/>
            </a:avLst>
          </a:prstGeom>
          <a:solidFill>
            <a:srgbClr val="99CCFF"/>
          </a:solidFill>
          <a:ln w="25400" algn="ctr">
            <a:solidFill>
              <a:srgbClr val="0000FF"/>
            </a:solidFill>
            <a:round/>
            <a:headEnd/>
            <a:tailEnd/>
          </a:ln>
        </p:spPr>
        <p:txBody>
          <a:bodyPr lIns="54000" tIns="46800" rIns="54000" bIns="46800" anchor="ctr"/>
          <a:lstStyle/>
          <a:p>
            <a:pPr algn="ctr"/>
            <a:r>
              <a:rPr lang="ja-JP" altLang="en-US" sz="1600">
                <a:latin typeface="MeiryoKe_Console"/>
                <a:ea typeface="MeiryoKe_Console"/>
                <a:cs typeface="MeiryoKe_Console"/>
              </a:rPr>
              <a:t>リソース</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8199" name="AutoShape 10"/>
          <p:cNvSpPr>
            <a:spLocks noChangeArrowheads="1"/>
          </p:cNvSpPr>
          <p:nvPr/>
        </p:nvSpPr>
        <p:spPr bwMode="auto">
          <a:xfrm>
            <a:off x="2879725" y="5378450"/>
            <a:ext cx="793750" cy="427038"/>
          </a:xfrm>
          <a:prstGeom prst="rightArrow">
            <a:avLst>
              <a:gd name="adj1" fmla="val 46194"/>
              <a:gd name="adj2" fmla="val 52535"/>
            </a:avLst>
          </a:prstGeom>
          <a:solidFill>
            <a:srgbClr val="99CCFF"/>
          </a:solidFill>
          <a:ln w="19050" algn="ctr">
            <a:solidFill>
              <a:srgbClr val="3366FF"/>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8200" name="AutoShape 10"/>
          <p:cNvSpPr>
            <a:spLocks noChangeArrowheads="1"/>
          </p:cNvSpPr>
          <p:nvPr/>
        </p:nvSpPr>
        <p:spPr bwMode="auto">
          <a:xfrm>
            <a:off x="2846388" y="4476750"/>
            <a:ext cx="795337" cy="427038"/>
          </a:xfrm>
          <a:prstGeom prst="rightArrow">
            <a:avLst>
              <a:gd name="adj1" fmla="val 46194"/>
              <a:gd name="adj2" fmla="val 52640"/>
            </a:avLst>
          </a:prstGeom>
          <a:solidFill>
            <a:srgbClr val="CC99FF"/>
          </a:solidFill>
          <a:ln w="19050" algn="ctr">
            <a:solidFill>
              <a:srgbClr val="800080"/>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8201" name="AutoShape 23"/>
          <p:cNvSpPr>
            <a:spLocks noChangeArrowheads="1"/>
          </p:cNvSpPr>
          <p:nvPr/>
        </p:nvSpPr>
        <p:spPr bwMode="auto">
          <a:xfrm>
            <a:off x="1042988" y="4219575"/>
            <a:ext cx="1655762" cy="865188"/>
          </a:xfrm>
          <a:prstGeom prst="roundRect">
            <a:avLst>
              <a:gd name="adj" fmla="val 23472"/>
            </a:avLst>
          </a:prstGeom>
          <a:solidFill>
            <a:srgbClr val="CC99FF"/>
          </a:solidFill>
          <a:ln w="25400" algn="ctr">
            <a:solidFill>
              <a:srgbClr val="800080"/>
            </a:solidFill>
            <a:round/>
            <a:headEnd/>
            <a:tailEnd/>
          </a:ln>
        </p:spPr>
        <p:txBody>
          <a:bodyPr lIns="54000" tIns="46800" rIns="54000" bIns="46800" anchor="ctr"/>
          <a:lstStyle/>
          <a:p>
            <a:pPr algn="ctr"/>
            <a:r>
              <a:rPr lang="ja-JP" altLang="en-US" sz="1600">
                <a:solidFill>
                  <a:srgbClr val="FF0000"/>
                </a:solidFill>
                <a:latin typeface="MeiryoKe_Console"/>
                <a:ea typeface="MeiryoKe_Console"/>
                <a:cs typeface="MeiryoKe_Console"/>
              </a:rPr>
              <a:t>標準形式</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トレースログ</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ファイル</a:t>
            </a:r>
          </a:p>
        </p:txBody>
      </p:sp>
      <p:sp>
        <p:nvSpPr>
          <p:cNvPr id="8202" name="AutoShape 28"/>
          <p:cNvSpPr>
            <a:spLocks noChangeArrowheads="1"/>
          </p:cNvSpPr>
          <p:nvPr/>
        </p:nvSpPr>
        <p:spPr bwMode="auto">
          <a:xfrm>
            <a:off x="5588000" y="4652963"/>
            <a:ext cx="431800" cy="576262"/>
          </a:xfrm>
          <a:prstGeom prst="rightArrow">
            <a:avLst>
              <a:gd name="adj1" fmla="val 47657"/>
              <a:gd name="adj2" fmla="val 49634"/>
            </a:avLst>
          </a:prstGeom>
          <a:solidFill>
            <a:srgbClr val="FF99CC">
              <a:alpha val="67842"/>
            </a:srgbClr>
          </a:solidFill>
          <a:ln w="9525" algn="ctr">
            <a:solidFill>
              <a:srgbClr val="FF0000"/>
            </a:solidFill>
            <a:miter lim="800000"/>
            <a:headEnd/>
            <a:tailEnd/>
          </a:ln>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sp>
        <p:nvSpPr>
          <p:cNvPr id="8203" name="角丸四角形吹き出し 22"/>
          <p:cNvSpPr>
            <a:spLocks noChangeArrowheads="1"/>
          </p:cNvSpPr>
          <p:nvPr/>
        </p:nvSpPr>
        <p:spPr bwMode="auto">
          <a:xfrm>
            <a:off x="223838" y="3213100"/>
            <a:ext cx="3600450" cy="792163"/>
          </a:xfrm>
          <a:prstGeom prst="wedgeRoundRectCallout">
            <a:avLst>
              <a:gd name="adj1" fmla="val 13579"/>
              <a:gd name="adj2" fmla="val 71634"/>
              <a:gd name="adj3" fmla="val 16667"/>
            </a:avLst>
          </a:prstGeom>
          <a:solidFill>
            <a:srgbClr val="FFFF99"/>
          </a:solidFill>
          <a:ln w="9525" algn="ctr">
            <a:solidFill>
              <a:schemeClr val="tx1"/>
            </a:solidFill>
            <a:round/>
            <a:headEnd/>
            <a:tailEnd/>
          </a:ln>
        </p:spPr>
        <p:txBody>
          <a:bodyPr wrap="none" lIns="90000" tIns="46800" rIns="90000" bIns="46800"/>
          <a:lstStyle/>
          <a:p>
            <a:pPr algn="ctr"/>
            <a:r>
              <a:rPr lang="ja-JP" altLang="en-US" sz="2000">
                <a:solidFill>
                  <a:srgbClr val="FF0000"/>
                </a:solidFill>
              </a:rPr>
              <a:t>標準形式トレースログファイルを</a:t>
            </a:r>
            <a:r>
              <a:rPr lang="en-US" altLang="ja-JP" sz="2000">
                <a:solidFill>
                  <a:srgbClr val="FF0000"/>
                </a:solidFill>
              </a:rPr>
              <a:t/>
            </a:r>
            <a:br>
              <a:rPr lang="en-US" altLang="ja-JP" sz="2000">
                <a:solidFill>
                  <a:srgbClr val="FF0000"/>
                </a:solidFill>
              </a:rPr>
            </a:br>
            <a:r>
              <a:rPr lang="en-US" altLang="ja-JP" sz="2000">
                <a:solidFill>
                  <a:srgbClr val="FF0000"/>
                </a:solidFill>
              </a:rPr>
              <a:t>TLV</a:t>
            </a:r>
            <a:r>
              <a:rPr lang="ja-JP" altLang="en-US" sz="2000">
                <a:solidFill>
                  <a:srgbClr val="FF0000"/>
                </a:solidFill>
              </a:rPr>
              <a:t>にそのまま入力</a:t>
            </a:r>
          </a:p>
        </p:txBody>
      </p:sp>
      <p:sp>
        <p:nvSpPr>
          <p:cNvPr id="8204" name="角丸四角形吹き出し 23"/>
          <p:cNvSpPr>
            <a:spLocks noChangeArrowheads="1"/>
          </p:cNvSpPr>
          <p:nvPr/>
        </p:nvSpPr>
        <p:spPr bwMode="auto">
          <a:xfrm>
            <a:off x="5913438" y="3213100"/>
            <a:ext cx="3157537" cy="792163"/>
          </a:xfrm>
          <a:prstGeom prst="wedgeRoundRectCallout">
            <a:avLst>
              <a:gd name="adj1" fmla="val -55431"/>
              <a:gd name="adj2" fmla="val 92005"/>
              <a:gd name="adj3" fmla="val 16667"/>
            </a:avLst>
          </a:prstGeom>
          <a:solidFill>
            <a:srgbClr val="FFFF99"/>
          </a:solidFill>
          <a:ln w="9525" algn="ctr">
            <a:solidFill>
              <a:schemeClr val="tx1"/>
            </a:solidFill>
            <a:round/>
            <a:headEnd/>
            <a:tailEnd/>
          </a:ln>
        </p:spPr>
        <p:txBody>
          <a:bodyPr wrap="none" lIns="90000" tIns="46800" rIns="90000" bIns="46800"/>
          <a:lstStyle/>
          <a:p>
            <a:pPr algn="ctr"/>
            <a:r>
              <a:rPr lang="en-US" altLang="ja-JP" sz="2000">
                <a:solidFill>
                  <a:srgbClr val="FF0000"/>
                </a:solidFill>
              </a:rPr>
              <a:t>TLV</a:t>
            </a:r>
            <a:r>
              <a:rPr lang="ja-JP" altLang="en-US" sz="2000">
                <a:solidFill>
                  <a:srgbClr val="FF0000"/>
                </a:solidFill>
              </a:rPr>
              <a:t>内部で標準変換処理を</a:t>
            </a:r>
            <a:r>
              <a:rPr lang="en-US" altLang="ja-JP" sz="2000">
                <a:solidFill>
                  <a:srgbClr val="FF0000"/>
                </a:solidFill>
              </a:rPr>
              <a:t/>
            </a:r>
            <a:br>
              <a:rPr lang="en-US" altLang="ja-JP" sz="2000">
                <a:solidFill>
                  <a:srgbClr val="FF0000"/>
                </a:solidFill>
              </a:rPr>
            </a:br>
            <a:r>
              <a:rPr lang="ja-JP" altLang="en-US" sz="2000">
                <a:solidFill>
                  <a:srgbClr val="FF0000"/>
                </a:solidFill>
              </a:rPr>
              <a:t>行わずに可視化</a:t>
            </a:r>
          </a:p>
        </p:txBody>
      </p:sp>
      <p:graphicFrame>
        <p:nvGraphicFramePr>
          <p:cNvPr id="8205" name="オブジェクト 24"/>
          <p:cNvGraphicFramePr>
            <a:graphicFrameLocks noChangeAspect="1"/>
          </p:cNvGraphicFramePr>
          <p:nvPr/>
        </p:nvGraphicFramePr>
        <p:xfrm>
          <a:off x="6249988" y="4227513"/>
          <a:ext cx="1885950" cy="1577975"/>
        </p:xfrm>
        <a:graphic>
          <a:graphicData uri="http://schemas.openxmlformats.org/presentationml/2006/ole">
            <mc:AlternateContent xmlns:mc="http://schemas.openxmlformats.org/markup-compatibility/2006">
              <mc:Choice xmlns:v="urn:schemas-microsoft-com:vml" Requires="v">
                <p:oleObj spid="_x0000_s8218" name="Image" r:id="rId3" imgW="5168254" imgH="5155556" progId="">
                  <p:embed/>
                </p:oleObj>
              </mc:Choice>
              <mc:Fallback>
                <p:oleObj name="Image" r:id="rId3" imgW="5168254" imgH="5155556" progId="">
                  <p:embed/>
                  <p:pic>
                    <p:nvPicPr>
                      <p:cNvPr id="0" name="オブジェクト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988" y="4227513"/>
                        <a:ext cx="18859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標準形式トレースログファイル</a:t>
            </a:r>
            <a:endParaRPr lang="ja-JP" altLang="en-US" dirty="0"/>
          </a:p>
        </p:txBody>
      </p:sp>
      <p:sp>
        <p:nvSpPr>
          <p:cNvPr id="9219" name="コンテンツ プレースホルダー 2"/>
          <p:cNvSpPr>
            <a:spLocks noGrp="1"/>
          </p:cNvSpPr>
          <p:nvPr>
            <p:ph idx="1"/>
          </p:nvPr>
        </p:nvSpPr>
        <p:spPr/>
        <p:txBody>
          <a:bodyPr/>
          <a:lstStyle/>
          <a:p>
            <a:r>
              <a:rPr lang="en-US" altLang="ja-JP" smtClean="0"/>
              <a:t>OS</a:t>
            </a:r>
            <a:r>
              <a:rPr lang="ja-JP" altLang="en-US" smtClean="0"/>
              <a:t>が出力した様々のトレースログを，</a:t>
            </a:r>
            <a:r>
              <a:rPr lang="en-US" altLang="ja-JP" smtClean="0"/>
              <a:t>TLV</a:t>
            </a:r>
            <a:r>
              <a:rPr lang="ja-JP" altLang="en-US" smtClean="0"/>
              <a:t>が可視化のために，認識できるような形式に変換したトレースログファイル</a:t>
            </a:r>
            <a:endParaRPr lang="en-US" altLang="ja-JP" smtClean="0"/>
          </a:p>
          <a:p>
            <a:pPr lvl="1"/>
            <a:r>
              <a:rPr lang="ja-JP" altLang="en-US" smtClean="0"/>
              <a:t>標準変換</a:t>
            </a:r>
            <a:endParaRPr lang="en-US" altLang="ja-JP" smtClean="0"/>
          </a:p>
          <a:p>
            <a:pPr lvl="1"/>
            <a:r>
              <a:rPr lang="ja-JP" altLang="en-US" smtClean="0"/>
              <a:t>詳しくは</a:t>
            </a:r>
            <a:r>
              <a:rPr lang="en-US" altLang="ja-JP" smtClean="0"/>
              <a:t>TLV_convert_rules.ppt</a:t>
            </a:r>
            <a:r>
              <a:rPr lang="ja-JP" altLang="en-US" smtClean="0"/>
              <a:t>参照</a:t>
            </a:r>
          </a:p>
        </p:txBody>
      </p:sp>
      <p:sp>
        <p:nvSpPr>
          <p:cNvPr id="4" name="スライド番号プレースホルダー 3"/>
          <p:cNvSpPr>
            <a:spLocks noGrp="1"/>
          </p:cNvSpPr>
          <p:nvPr>
            <p:ph type="sldNum" sz="quarter" idx="10"/>
          </p:nvPr>
        </p:nvSpPr>
        <p:spPr/>
        <p:txBody>
          <a:bodyPr/>
          <a:lstStyle/>
          <a:p>
            <a:pPr>
              <a:defRPr/>
            </a:pPr>
            <a:fld id="{A6D960CE-8159-4CA9-9324-3C4B9165FC78}" type="slidenum">
              <a:rPr lang="ja-JP" altLang="en-US" smtClean="0"/>
              <a:pPr>
                <a:defRPr/>
              </a:pPr>
              <a:t>7</a:t>
            </a:fld>
            <a:endParaRPr lang="ja-JP" altLang="en-US"/>
          </a:p>
        </p:txBody>
      </p:sp>
      <p:pic>
        <p:nvPicPr>
          <p:cNvPr id="9221" name="コンテンツ プレースホルダ 5" descr="tlv.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4156075"/>
            <a:ext cx="27559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コンテンツ プレースホルダ 5" descr="tlv.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4306888"/>
            <a:ext cx="275590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テキスト ボックス 20"/>
          <p:cNvSpPr txBox="1">
            <a:spLocks noChangeArrowheads="1"/>
          </p:cNvSpPr>
          <p:nvPr/>
        </p:nvSpPr>
        <p:spPr bwMode="auto">
          <a:xfrm>
            <a:off x="3995738" y="5043488"/>
            <a:ext cx="1571625" cy="369887"/>
          </a:xfrm>
          <a:prstGeom prst="rect">
            <a:avLst/>
          </a:prstGeom>
          <a:noFill/>
          <a:ln w="57150">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a:latin typeface="MeiryoKe_PGothic" pitchFamily="50" charset="-128"/>
                <a:ea typeface="MeiryoKe_PGothic" pitchFamily="50" charset="-128"/>
              </a:rPr>
              <a:t>標準形式変換</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利用の流れ</a:t>
            </a:r>
            <a:endParaRPr lang="ja-JP" altLang="en-US" dirty="0"/>
          </a:p>
        </p:txBody>
      </p:sp>
      <p:sp>
        <p:nvSpPr>
          <p:cNvPr id="10243" name="コンテンツ プレースホルダー 2"/>
          <p:cNvSpPr>
            <a:spLocks noGrp="1"/>
          </p:cNvSpPr>
          <p:nvPr>
            <p:ph idx="1"/>
          </p:nvPr>
        </p:nvSpPr>
        <p:spPr/>
        <p:txBody>
          <a:bodyPr/>
          <a:lstStyle/>
          <a:p>
            <a:pPr marL="457200" indent="-457200">
              <a:buFont typeface="MeiryoKe_PGothic" pitchFamily="50" charset="-128"/>
              <a:buAutoNum type="arabicPeriod"/>
            </a:pPr>
            <a:r>
              <a:rPr lang="ja-JP" altLang="en-US" smtClean="0"/>
              <a:t>標準形式トレースログを作成</a:t>
            </a:r>
            <a:endParaRPr lang="en-US" altLang="ja-JP" smtClean="0"/>
          </a:p>
          <a:p>
            <a:pPr marL="811213" lvl="1" indent="-457200"/>
            <a:r>
              <a:rPr lang="ja-JP" altLang="en-US" smtClean="0"/>
              <a:t>シミュレータから出力</a:t>
            </a:r>
            <a:endParaRPr lang="en-US" altLang="ja-JP" smtClean="0"/>
          </a:p>
          <a:p>
            <a:pPr marL="811213" lvl="1" indent="-457200"/>
            <a:r>
              <a:rPr lang="ja-JP" altLang="en-US" smtClean="0"/>
              <a:t>トレースログを標準形式に変換</a:t>
            </a:r>
            <a:endParaRPr lang="en-US" altLang="ja-JP" smtClean="0"/>
          </a:p>
          <a:p>
            <a:pPr marL="457200" indent="-457200">
              <a:buFont typeface="MeiryoKe_PGothic" pitchFamily="50" charset="-128"/>
              <a:buAutoNum type="arabicPeriod"/>
            </a:pPr>
            <a:r>
              <a:rPr lang="ja-JP" altLang="en-US" smtClean="0"/>
              <a:t>リソースファイルの設定</a:t>
            </a:r>
            <a:endParaRPr lang="en-US" altLang="ja-JP" smtClean="0"/>
          </a:p>
          <a:p>
            <a:pPr marL="811213" lvl="1" indent="-457200"/>
            <a:r>
              <a:rPr lang="ja-JP" altLang="en-US" smtClean="0"/>
              <a:t>読み込むファイルが標準形式トレースログであることを設定</a:t>
            </a:r>
            <a:endParaRPr lang="en-US" altLang="ja-JP" smtClean="0"/>
          </a:p>
          <a:p>
            <a:pPr marL="457200" indent="-457200">
              <a:buFont typeface="MeiryoKe_PGothic" pitchFamily="50" charset="-128"/>
              <a:buAutoNum type="arabicPeriod"/>
            </a:pPr>
            <a:r>
              <a:rPr lang="ja-JP" altLang="en-US" smtClean="0"/>
              <a:t>ファイルの読み込み</a:t>
            </a:r>
            <a:endParaRPr lang="en-US" altLang="ja-JP" smtClean="0"/>
          </a:p>
          <a:p>
            <a:pPr marL="811213" lvl="1" indent="-457200">
              <a:buFont typeface="MeiryoKe_PGothic" pitchFamily="50" charset="-128"/>
              <a:buAutoNum type="arabicPeriod"/>
            </a:pPr>
            <a:r>
              <a:rPr lang="en-US" altLang="ja-JP" smtClean="0"/>
              <a:t>1</a:t>
            </a:r>
            <a:r>
              <a:rPr lang="ja-JP" altLang="en-US" smtClean="0"/>
              <a:t>で作成した標準形式トレースログファイルと</a:t>
            </a:r>
            <a:r>
              <a:rPr lang="en-US" altLang="ja-JP" smtClean="0"/>
              <a:t>2</a:t>
            </a:r>
            <a:r>
              <a:rPr lang="ja-JP" altLang="en-US" smtClean="0"/>
              <a:t>で設定したリソースファイルを読み込む</a:t>
            </a:r>
          </a:p>
        </p:txBody>
      </p:sp>
      <p:sp>
        <p:nvSpPr>
          <p:cNvPr id="4" name="スライド番号プレースホルダー 3"/>
          <p:cNvSpPr>
            <a:spLocks noGrp="1"/>
          </p:cNvSpPr>
          <p:nvPr>
            <p:ph type="sldNum" sz="quarter" idx="10"/>
          </p:nvPr>
        </p:nvSpPr>
        <p:spPr/>
        <p:txBody>
          <a:bodyPr/>
          <a:lstStyle/>
          <a:p>
            <a:pPr>
              <a:defRPr/>
            </a:pPr>
            <a:fld id="{D9D12797-DAA4-46A9-9EDB-D97A558B9482}" type="slidenum">
              <a:rPr lang="ja-JP" altLang="en-US" smtClean="0"/>
              <a:pPr>
                <a:defRPr/>
              </a:pPr>
              <a:t>8</a:t>
            </a:fld>
            <a:endParaRPr lang="ja-JP" altLang="en-US"/>
          </a:p>
        </p:txBody>
      </p:sp>
      <p:grpSp>
        <p:nvGrpSpPr>
          <p:cNvPr id="10245" name="Group 31"/>
          <p:cNvGrpSpPr>
            <a:grpSpLocks/>
          </p:cNvGrpSpPr>
          <p:nvPr/>
        </p:nvGrpSpPr>
        <p:grpSpPr bwMode="auto">
          <a:xfrm>
            <a:off x="3825875" y="4437063"/>
            <a:ext cx="1657350" cy="1944687"/>
            <a:chOff x="3469" y="1207"/>
            <a:chExt cx="1044" cy="1225"/>
          </a:xfrm>
        </p:grpSpPr>
        <p:sp>
          <p:nvSpPr>
            <p:cNvPr id="10252" name="AutoShape 2"/>
            <p:cNvSpPr>
              <a:spLocks noChangeArrowheads="1"/>
            </p:cNvSpPr>
            <p:nvPr/>
          </p:nvSpPr>
          <p:spPr bwMode="auto">
            <a:xfrm>
              <a:off x="3469" y="1207"/>
              <a:ext cx="1044" cy="1225"/>
            </a:xfrm>
            <a:prstGeom prst="roundRect">
              <a:avLst>
                <a:gd name="adj" fmla="val 8940"/>
              </a:avLst>
            </a:prstGeom>
            <a:solidFill>
              <a:srgbClr val="FFCC99"/>
            </a:solidFill>
            <a:ln w="19050" algn="ctr">
              <a:solidFill>
                <a:srgbClr val="FF9900"/>
              </a:solidFill>
              <a:round/>
              <a:headEnd/>
              <a:tailEnd/>
            </a:ln>
            <a:effectLst>
              <a:outerShdw dist="35921" dir="2700000" algn="ctr" rotWithShape="0">
                <a:schemeClr val="bg2">
                  <a:alpha val="50000"/>
                </a:schemeClr>
              </a:outerShdw>
            </a:effectLst>
          </p:spPr>
          <p:txBody>
            <a:bodyPr wrap="none" lIns="90000" tIns="0" rIns="90000" bIns="10800" anchor="b"/>
            <a:lstStyle/>
            <a:p>
              <a:pPr algn="r"/>
              <a:r>
                <a:rPr lang="en-US" altLang="ja-JP" sz="4000">
                  <a:solidFill>
                    <a:srgbClr val="FF0000"/>
                  </a:solidFill>
                  <a:latin typeface="MeiryoKe_PGothic" pitchFamily="50" charset="-128"/>
                </a:rPr>
                <a:t>TLV</a:t>
              </a:r>
            </a:p>
          </p:txBody>
        </p:sp>
        <p:sp>
          <p:nvSpPr>
            <p:cNvPr id="10253" name="AutoShape 23"/>
            <p:cNvSpPr>
              <a:spLocks noChangeArrowheads="1"/>
            </p:cNvSpPr>
            <p:nvPr/>
          </p:nvSpPr>
          <p:spPr bwMode="auto">
            <a:xfrm>
              <a:off x="3560" y="1253"/>
              <a:ext cx="590" cy="771"/>
            </a:xfrm>
            <a:prstGeom prst="roundRect">
              <a:avLst>
                <a:gd name="adj" fmla="val 23472"/>
              </a:avLst>
            </a:prstGeom>
            <a:solidFill>
              <a:schemeClr val="tx1"/>
            </a:solidFill>
            <a:ln w="38100" algn="ctr">
              <a:solidFill>
                <a:schemeClr val="tx2"/>
              </a:solidFill>
              <a:round/>
              <a:headEnd/>
              <a:tailEnd/>
            </a:ln>
          </p:spPr>
          <p:txBody>
            <a:bodyPr lIns="54000" tIns="46800" rIns="54000" bIns="46800" anchor="ctr"/>
            <a:lstStyle/>
            <a:p>
              <a:r>
                <a:rPr lang="ja-JP" altLang="en-US" sz="1600">
                  <a:solidFill>
                    <a:schemeClr val="bg1"/>
                  </a:solidFill>
                  <a:latin typeface="MeiryoKe_Console"/>
                  <a:ea typeface="MeiryoKe_Console"/>
                  <a:cs typeface="MeiryoKe_Console"/>
                </a:rPr>
                <a:t>図形</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データ</a:t>
              </a:r>
              <a:br>
                <a:rPr lang="ja-JP" altLang="en-US" sz="1600">
                  <a:solidFill>
                    <a:schemeClr val="bg1"/>
                  </a:solidFill>
                  <a:latin typeface="MeiryoKe_Console"/>
                  <a:ea typeface="MeiryoKe_Console"/>
                  <a:cs typeface="MeiryoKe_Console"/>
                </a:rPr>
              </a:br>
              <a:r>
                <a:rPr lang="ja-JP" altLang="en-US" sz="1600">
                  <a:solidFill>
                    <a:schemeClr val="bg1"/>
                  </a:solidFill>
                  <a:latin typeface="MeiryoKe_Console"/>
                  <a:ea typeface="MeiryoKe_Console"/>
                  <a:cs typeface="MeiryoKe_Console"/>
                </a:rPr>
                <a:t>生成</a:t>
              </a:r>
            </a:p>
          </p:txBody>
        </p:sp>
        <p:sp>
          <p:nvSpPr>
            <p:cNvPr id="10254" name="AutoShape 28"/>
            <p:cNvSpPr>
              <a:spLocks noChangeArrowheads="1"/>
            </p:cNvSpPr>
            <p:nvPr/>
          </p:nvSpPr>
          <p:spPr bwMode="auto">
            <a:xfrm>
              <a:off x="4195" y="1479"/>
              <a:ext cx="272" cy="363"/>
            </a:xfrm>
            <a:prstGeom prst="rightArrow">
              <a:avLst>
                <a:gd name="adj1" fmla="val 47657"/>
                <a:gd name="adj2" fmla="val 49634"/>
              </a:avLst>
            </a:prstGeom>
            <a:gradFill rotWithShape="1">
              <a:gsLst>
                <a:gs pos="0">
                  <a:srgbClr val="FF0000">
                    <a:alpha val="67998"/>
                  </a:srgbClr>
                </a:gs>
                <a:gs pos="100000">
                  <a:srgbClr val="FF0000"/>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grpSp>
      <p:sp>
        <p:nvSpPr>
          <p:cNvPr id="10246" name="AutoShape 23"/>
          <p:cNvSpPr>
            <a:spLocks noChangeArrowheads="1"/>
          </p:cNvSpPr>
          <p:nvPr/>
        </p:nvSpPr>
        <p:spPr bwMode="auto">
          <a:xfrm>
            <a:off x="1081088" y="5586413"/>
            <a:ext cx="1655762" cy="722312"/>
          </a:xfrm>
          <a:prstGeom prst="roundRect">
            <a:avLst>
              <a:gd name="adj" fmla="val 23472"/>
            </a:avLst>
          </a:prstGeom>
          <a:solidFill>
            <a:srgbClr val="99CCFF"/>
          </a:solidFill>
          <a:ln w="25400" algn="ctr">
            <a:solidFill>
              <a:srgbClr val="0000FF"/>
            </a:solidFill>
            <a:round/>
            <a:headEnd/>
            <a:tailEnd/>
          </a:ln>
        </p:spPr>
        <p:txBody>
          <a:bodyPr lIns="54000" tIns="46800" rIns="54000" bIns="46800" anchor="ctr"/>
          <a:lstStyle/>
          <a:p>
            <a:pPr algn="ctr"/>
            <a:r>
              <a:rPr lang="ja-JP" altLang="en-US" sz="1600">
                <a:latin typeface="MeiryoKe_Console"/>
                <a:ea typeface="MeiryoKe_Console"/>
                <a:cs typeface="MeiryoKe_Console"/>
              </a:rPr>
              <a:t>リソース</a:t>
            </a:r>
            <a:br>
              <a:rPr lang="ja-JP" altLang="en-US" sz="1600">
                <a:latin typeface="MeiryoKe_Console"/>
                <a:ea typeface="MeiryoKe_Console"/>
                <a:cs typeface="MeiryoKe_Console"/>
              </a:rPr>
            </a:br>
            <a:r>
              <a:rPr lang="ja-JP" altLang="en-US" sz="1600">
                <a:latin typeface="MeiryoKe_Console"/>
                <a:ea typeface="MeiryoKe_Console"/>
                <a:cs typeface="MeiryoKe_Console"/>
              </a:rPr>
              <a:t>ファイル</a:t>
            </a:r>
          </a:p>
        </p:txBody>
      </p:sp>
      <p:sp>
        <p:nvSpPr>
          <p:cNvPr id="10247" name="AutoShape 10"/>
          <p:cNvSpPr>
            <a:spLocks noChangeArrowheads="1"/>
          </p:cNvSpPr>
          <p:nvPr/>
        </p:nvSpPr>
        <p:spPr bwMode="auto">
          <a:xfrm>
            <a:off x="2916238" y="5810250"/>
            <a:ext cx="795337" cy="427038"/>
          </a:xfrm>
          <a:prstGeom prst="rightArrow">
            <a:avLst>
              <a:gd name="adj1" fmla="val 46194"/>
              <a:gd name="adj2" fmla="val 52640"/>
            </a:avLst>
          </a:prstGeom>
          <a:solidFill>
            <a:srgbClr val="99CCFF"/>
          </a:solidFill>
          <a:ln w="19050" algn="ctr">
            <a:solidFill>
              <a:srgbClr val="3366FF"/>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10248" name="AutoShape 10"/>
          <p:cNvSpPr>
            <a:spLocks noChangeArrowheads="1"/>
          </p:cNvSpPr>
          <p:nvPr/>
        </p:nvSpPr>
        <p:spPr bwMode="auto">
          <a:xfrm>
            <a:off x="2882900" y="4908550"/>
            <a:ext cx="795338" cy="427038"/>
          </a:xfrm>
          <a:prstGeom prst="rightArrow">
            <a:avLst>
              <a:gd name="adj1" fmla="val 46194"/>
              <a:gd name="adj2" fmla="val 52640"/>
            </a:avLst>
          </a:prstGeom>
          <a:solidFill>
            <a:srgbClr val="CC99FF"/>
          </a:solidFill>
          <a:ln w="19050" algn="ctr">
            <a:solidFill>
              <a:srgbClr val="800080"/>
            </a:solidFill>
            <a:miter lim="800000"/>
            <a:headEnd/>
            <a:tailEnd/>
          </a:ln>
        </p:spPr>
        <p:txBody>
          <a:bodyPr wrap="none" lIns="90000" tIns="46800" rIns="90000" bIns="46800" anchor="ctr"/>
          <a:lstStyle/>
          <a:p>
            <a:endParaRPr lang="ja-JP" altLang="ja-JP" sz="1200">
              <a:solidFill>
                <a:schemeClr val="bg1"/>
              </a:solidFill>
              <a:latin typeface="MeiryoKe_PGothic" pitchFamily="50" charset="-128"/>
            </a:endParaRPr>
          </a:p>
        </p:txBody>
      </p:sp>
      <p:sp>
        <p:nvSpPr>
          <p:cNvPr id="10249" name="AutoShape 23"/>
          <p:cNvSpPr>
            <a:spLocks noChangeArrowheads="1"/>
          </p:cNvSpPr>
          <p:nvPr/>
        </p:nvSpPr>
        <p:spPr bwMode="auto">
          <a:xfrm>
            <a:off x="1081088" y="4651375"/>
            <a:ext cx="1655762" cy="865188"/>
          </a:xfrm>
          <a:prstGeom prst="roundRect">
            <a:avLst>
              <a:gd name="adj" fmla="val 23472"/>
            </a:avLst>
          </a:prstGeom>
          <a:solidFill>
            <a:srgbClr val="CC99FF"/>
          </a:solidFill>
          <a:ln w="25400" algn="ctr">
            <a:solidFill>
              <a:srgbClr val="800080"/>
            </a:solidFill>
            <a:round/>
            <a:headEnd/>
            <a:tailEnd/>
          </a:ln>
        </p:spPr>
        <p:txBody>
          <a:bodyPr lIns="54000" tIns="46800" rIns="54000" bIns="46800" anchor="ctr"/>
          <a:lstStyle/>
          <a:p>
            <a:pPr algn="ctr"/>
            <a:r>
              <a:rPr lang="ja-JP" altLang="en-US" sz="1600">
                <a:solidFill>
                  <a:srgbClr val="FF0000"/>
                </a:solidFill>
                <a:latin typeface="MeiryoKe_Console"/>
                <a:ea typeface="MeiryoKe_Console"/>
                <a:cs typeface="MeiryoKe_Console"/>
              </a:rPr>
              <a:t>標準形式</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トレースログ</a:t>
            </a:r>
            <a:br>
              <a:rPr lang="ja-JP" altLang="en-US" sz="1600">
                <a:solidFill>
                  <a:srgbClr val="FF0000"/>
                </a:solidFill>
                <a:latin typeface="MeiryoKe_Console"/>
                <a:ea typeface="MeiryoKe_Console"/>
                <a:cs typeface="MeiryoKe_Console"/>
              </a:rPr>
            </a:br>
            <a:r>
              <a:rPr lang="ja-JP" altLang="en-US" sz="1600">
                <a:solidFill>
                  <a:srgbClr val="FF0000"/>
                </a:solidFill>
                <a:latin typeface="MeiryoKe_Console"/>
                <a:ea typeface="MeiryoKe_Console"/>
                <a:cs typeface="MeiryoKe_Console"/>
              </a:rPr>
              <a:t>ファイル</a:t>
            </a:r>
          </a:p>
        </p:txBody>
      </p:sp>
      <p:sp>
        <p:nvSpPr>
          <p:cNvPr id="10250" name="AutoShape 28"/>
          <p:cNvSpPr>
            <a:spLocks noChangeArrowheads="1"/>
          </p:cNvSpPr>
          <p:nvPr/>
        </p:nvSpPr>
        <p:spPr bwMode="auto">
          <a:xfrm>
            <a:off x="5626100" y="5084763"/>
            <a:ext cx="431800" cy="576262"/>
          </a:xfrm>
          <a:prstGeom prst="rightArrow">
            <a:avLst>
              <a:gd name="adj1" fmla="val 47657"/>
              <a:gd name="adj2" fmla="val 49634"/>
            </a:avLst>
          </a:prstGeom>
          <a:solidFill>
            <a:srgbClr val="FF99CC">
              <a:alpha val="67842"/>
            </a:srgbClr>
          </a:solidFill>
          <a:ln w="9525" algn="ctr">
            <a:solidFill>
              <a:srgbClr val="FF0000"/>
            </a:solidFill>
            <a:miter lim="800000"/>
            <a:headEnd/>
            <a:tailEnd/>
          </a:ln>
        </p:spPr>
        <p:txBody>
          <a:bodyPr vert="eaVert" lIns="90000" tIns="46800" rIns="90000" bIns="46800" anchor="ctr"/>
          <a:lstStyle/>
          <a:p>
            <a:endParaRPr lang="ja-JP" altLang="ja-JP">
              <a:solidFill>
                <a:schemeClr val="bg1"/>
              </a:solidFill>
              <a:latin typeface="MeiryoKe_Console"/>
              <a:ea typeface="MeiryoKe_Console"/>
              <a:cs typeface="MeiryoKe_Console"/>
            </a:endParaRPr>
          </a:p>
        </p:txBody>
      </p:sp>
      <p:graphicFrame>
        <p:nvGraphicFramePr>
          <p:cNvPr id="10251" name="オブジェクト 31"/>
          <p:cNvGraphicFramePr>
            <a:graphicFrameLocks noChangeAspect="1"/>
          </p:cNvGraphicFramePr>
          <p:nvPr/>
        </p:nvGraphicFramePr>
        <p:xfrm>
          <a:off x="6286500" y="4659313"/>
          <a:ext cx="1885950" cy="1577975"/>
        </p:xfrm>
        <a:graphic>
          <a:graphicData uri="http://schemas.openxmlformats.org/presentationml/2006/ole">
            <mc:AlternateContent xmlns:mc="http://schemas.openxmlformats.org/markup-compatibility/2006">
              <mc:Choice xmlns:v="urn:schemas-microsoft-com:vml" Requires="v">
                <p:oleObj spid="_x0000_s10264" name="Image" r:id="rId3" imgW="5168254" imgH="5155556" progId="">
                  <p:embed/>
                </p:oleObj>
              </mc:Choice>
              <mc:Fallback>
                <p:oleObj name="Image" r:id="rId3" imgW="5168254" imgH="5155556" progId="">
                  <p:embed/>
                  <p:pic>
                    <p:nvPicPr>
                      <p:cNvPr id="0" name="オブジェクト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0" y="4659313"/>
                        <a:ext cx="1885950"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defRPr/>
            </a:pPr>
            <a:r>
              <a:rPr lang="ja-JP" altLang="en-US" dirty="0" smtClean="0"/>
              <a:t>利用の実例</a:t>
            </a:r>
            <a:endParaRPr lang="ja-JP" altLang="en-US" dirty="0"/>
          </a:p>
        </p:txBody>
      </p:sp>
      <p:sp>
        <p:nvSpPr>
          <p:cNvPr id="11267" name="コンテンツ プレースホルダー 2"/>
          <p:cNvSpPr>
            <a:spLocks noGrp="1"/>
          </p:cNvSpPr>
          <p:nvPr>
            <p:ph idx="1"/>
          </p:nvPr>
        </p:nvSpPr>
        <p:spPr/>
        <p:txBody>
          <a:bodyPr/>
          <a:lstStyle/>
          <a:p>
            <a:pPr eaLnBrk="1" hangingPunct="1"/>
            <a:r>
              <a:rPr lang="ja-JP" altLang="en-US" dirty="0" smtClean="0"/>
              <a:t>サンプルファイル</a:t>
            </a:r>
            <a:r>
              <a:rPr lang="en-US" altLang="ja-JP" dirty="0" smtClean="0"/>
              <a:t>asp_short_standard_format.res</a:t>
            </a:r>
            <a:r>
              <a:rPr lang="ja-JP" altLang="en-US" dirty="0" err="1" smtClean="0"/>
              <a:t>，</a:t>
            </a:r>
            <a:r>
              <a:rPr lang="en-US" altLang="ja-JP" dirty="0" smtClean="0"/>
              <a:t>asp_short_standard_format.log</a:t>
            </a:r>
            <a:r>
              <a:rPr lang="ja-JP" altLang="en-US" dirty="0" smtClean="0"/>
              <a:t>を標準形式で読み込ませる方法を例に説明します．</a:t>
            </a:r>
            <a:endParaRPr lang="en-US" altLang="ja-JP" dirty="0" smtClean="0"/>
          </a:p>
          <a:p>
            <a:endParaRPr lang="en-US" altLang="ja-JP" dirty="0" smtClean="0"/>
          </a:p>
          <a:p>
            <a:r>
              <a:rPr lang="ja-JP" altLang="en-US" dirty="0" smtClean="0"/>
              <a:t>登場するファイル</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/asp/asp_short.log</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/asp/asp_short_standard_format.res</a:t>
            </a:r>
            <a:endParaRPr lang="en-US" altLang="ja-JP" dirty="0" smtClean="0"/>
          </a:p>
          <a:p>
            <a:pPr lvl="1"/>
            <a:r>
              <a:rPr lang="en-US" altLang="ja-JP" dirty="0" err="1" smtClean="0"/>
              <a:t>sampleFiles</a:t>
            </a:r>
            <a:r>
              <a:rPr lang="en-US" altLang="ja-JP" dirty="0" smtClean="0"/>
              <a:t>/</a:t>
            </a:r>
            <a:r>
              <a:rPr lang="en-US" altLang="ja-JP" dirty="0" err="1" smtClean="0"/>
              <a:t>SampleLog</a:t>
            </a:r>
            <a:r>
              <a:rPr lang="en-US" altLang="ja-JP" dirty="0" smtClean="0"/>
              <a:t>/asp/asp_short_standard_format.log</a:t>
            </a:r>
            <a:endParaRPr lang="ja-JP" altLang="en-US" dirty="0" smtClean="0"/>
          </a:p>
          <a:p>
            <a:pPr lvl="1"/>
            <a:endParaRPr lang="en-US" altLang="ja-JP" dirty="0" smtClean="0"/>
          </a:p>
          <a:p>
            <a:pPr lvl="1"/>
            <a:endParaRPr lang="ja-JP" altLang="en-US" dirty="0" smtClean="0"/>
          </a:p>
        </p:txBody>
      </p:sp>
      <p:sp>
        <p:nvSpPr>
          <p:cNvPr id="4" name="スライド番号プレースホルダー 3"/>
          <p:cNvSpPr>
            <a:spLocks noGrp="1"/>
          </p:cNvSpPr>
          <p:nvPr>
            <p:ph type="sldNum" sz="quarter" idx="10"/>
          </p:nvPr>
        </p:nvSpPr>
        <p:spPr/>
        <p:txBody>
          <a:bodyPr/>
          <a:lstStyle/>
          <a:p>
            <a:pPr>
              <a:defRPr/>
            </a:pPr>
            <a:fld id="{B80D1DB5-C2E0-43C9-9E7E-E14385DCC821}" type="slidenum">
              <a:rPr lang="ja-JP" altLang="en-US" smtClean="0"/>
              <a:pPr>
                <a:defRPr/>
              </a:pPr>
              <a:t>9</a:t>
            </a:fld>
            <a:endParaRPr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CE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66"/>
      </a:folHlink>
    </a:clrScheme>
    <a:fontScheme name="NCES">
      <a:majorFont>
        <a:latin typeface="MeiryoKe_PGothic"/>
        <a:ea typeface="MeiryoKe_PGothic"/>
        <a:cs typeface=""/>
      </a:majorFont>
      <a:minorFont>
        <a:latin typeface="MeiryoKe_PGothic"/>
        <a:ea typeface="MeiryoKe_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none" lIns="90000" tIns="46800" rIns="90000" bIns="46800" numCol="1" rtlCol="0" anchor="t" anchorCtr="0" compatLnSpc="1">
        <a:prstTxWarp prst="textNoShape">
          <a:avLst/>
        </a:prstTxWarp>
        <a:no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none" lIns="90000" tIns="46800" rIns="90000" bIns="46800" numCol="1" anchor="t" anchorCtr="0" compatLnSpc="1">
        <a:prstTxWarp prst="textNoShape">
          <a:avLst/>
        </a:prstTxWarp>
        <a:spAutoFit/>
      </a:bodyPr>
      <a:lstStyle>
        <a:defPPr marL="0" marR="0" indent="0" algn="l" defTabSz="914400" rtl="0" eaLnBrk="1" fontAlgn="base" latinLnBrk="0" hangingPunct="1">
          <a:lnSpc>
            <a:spcPct val="90000"/>
          </a:lnSpc>
          <a:spcBef>
            <a:spcPct val="20000"/>
          </a:spcBef>
          <a:spcAft>
            <a:spcPct val="0"/>
          </a:spcAft>
          <a:buClrTx/>
          <a:buSzTx/>
          <a:buFontTx/>
          <a:buNone/>
          <a:tabLst/>
          <a:defRPr kumimoji="1" lang="ja-JP" altLang="en-US" sz="2000" b="0" i="0" u="none" strike="noStrike" cap="none" normalizeH="0" baseline="0" smtClean="0">
            <a:ln>
              <a:noFill/>
            </a:ln>
            <a:solidFill>
              <a:schemeClr val="tx1"/>
            </a:solidFill>
            <a:effectLst/>
            <a:latin typeface="Times New Roman" pitchFamily="18" charset="0"/>
            <a:ea typeface="ＭＳ ゴシック" pitchFamily="49" charset="-128"/>
          </a:defRPr>
        </a:defPPr>
      </a:lstStyle>
    </a:lnDef>
  </a:objectDefaults>
  <a:extraClrSchemeLst>
    <a:extraClrScheme>
      <a:clrScheme name="NC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C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C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C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C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C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C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NCES</Template>
  <TotalTime>20257</TotalTime>
  <Words>1043</Words>
  <Application>Microsoft Office PowerPoint</Application>
  <PresentationFormat>画面に合わせる (4:3)</PresentationFormat>
  <Paragraphs>233</Paragraphs>
  <Slides>20</Slides>
  <Notes>3</Notes>
  <HiddenSlides>0</HiddenSlides>
  <MMClips>0</MMClips>
  <ScaleCrop>false</ScaleCrop>
  <HeadingPairs>
    <vt:vector size="8" baseType="variant">
      <vt:variant>
        <vt:lpstr>使用されているフォント</vt:lpstr>
      </vt:variant>
      <vt:variant>
        <vt:i4>8</vt:i4>
      </vt:variant>
      <vt:variant>
        <vt:lpstr>テーマ</vt:lpstr>
      </vt:variant>
      <vt:variant>
        <vt:i4>1</vt:i4>
      </vt:variant>
      <vt:variant>
        <vt:lpstr>埋め込まれた OLE サーバー</vt:lpstr>
      </vt:variant>
      <vt:variant>
        <vt:i4>1</vt:i4>
      </vt:variant>
      <vt:variant>
        <vt:lpstr>スライド タイトル</vt:lpstr>
      </vt:variant>
      <vt:variant>
        <vt:i4>20</vt:i4>
      </vt:variant>
    </vt:vector>
  </HeadingPairs>
  <TitlesOfParts>
    <vt:vector size="30" baseType="lpstr">
      <vt:lpstr>Arial</vt:lpstr>
      <vt:lpstr>ＭＳ Ｐゴシック</vt:lpstr>
      <vt:lpstr>MeiryoKe_PGothic</vt:lpstr>
      <vt:lpstr>Wingdings</vt:lpstr>
      <vt:lpstr>Times New Roman</vt:lpstr>
      <vt:lpstr>Calibri</vt:lpstr>
      <vt:lpstr>ＭＳ ゴシック</vt:lpstr>
      <vt:lpstr>MeiryoKe_Console</vt:lpstr>
      <vt:lpstr>NCES</vt:lpstr>
      <vt:lpstr>Image</vt:lpstr>
      <vt:lpstr>TLVの標準形式変換の外部プロセス化機能 マニュアル</vt:lpstr>
      <vt:lpstr>目次</vt:lpstr>
      <vt:lpstr>概要：TLV標準形式変換の外部プロセス化</vt:lpstr>
      <vt:lpstr>従来のTLVの標準形式変換</vt:lpstr>
      <vt:lpstr>機能１： 標準形式トレースログファイルの直接入力機能</vt:lpstr>
      <vt:lpstr>機能１の概要</vt:lpstr>
      <vt:lpstr>標準形式トレースログファイル</vt:lpstr>
      <vt:lpstr>利用の流れ</vt:lpstr>
      <vt:lpstr>利用の実例</vt:lpstr>
      <vt:lpstr>利用の実例１．標準形式トレースログを作成</vt:lpstr>
      <vt:lpstr>利用の実例２．リソースファイルの設定</vt:lpstr>
      <vt:lpstr>利用の実例３．ファイルの読み込み</vt:lpstr>
      <vt:lpstr>機能２： スクリプト拡張機能を用いた外部変換</vt:lpstr>
      <vt:lpstr>概要：スクリプト拡張機能を用いた外部変換</vt:lpstr>
      <vt:lpstr>機能２の利用方法</vt:lpstr>
      <vt:lpstr>利用の実例</vt:lpstr>
      <vt:lpstr>利用の実例１．変換スクリプトの作成</vt:lpstr>
      <vt:lpstr>スクリプト拡張機能の仕様</vt:lpstr>
      <vt:lpstr>利用の実例２．変換ルールとリソースファイルの設定</vt:lpstr>
      <vt:lpstr>利用の実例３．ファイルの読み込み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TLV 統計情報表示機能マニュアル</dc:title>
  <dc:creator>大輔</dc:creator>
  <cp:lastModifiedBy>r-miwa</cp:lastModifiedBy>
  <cp:revision>539</cp:revision>
  <cp:lastPrinted>2012-02-21T11:10:07Z</cp:lastPrinted>
  <dcterms:created xsi:type="dcterms:W3CDTF">2010-12-01T21:41:56Z</dcterms:created>
  <dcterms:modified xsi:type="dcterms:W3CDTF">2012-02-22T05:56:00Z</dcterms:modified>
</cp:coreProperties>
</file>