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59" r:id="rId3"/>
    <p:sldId id="261" r:id="rId4"/>
    <p:sldId id="257" r:id="rId5"/>
    <p:sldId id="262" r:id="rId6"/>
    <p:sldId id="263" r:id="rId7"/>
    <p:sldId id="264" r:id="rId8"/>
    <p:sldId id="269" r:id="rId9"/>
    <p:sldId id="273" r:id="rId10"/>
    <p:sldId id="274" r:id="rId11"/>
    <p:sldId id="293" r:id="rId12"/>
    <p:sldId id="277" r:id="rId13"/>
    <p:sldId id="276" r:id="rId14"/>
    <p:sldId id="265" r:id="rId15"/>
    <p:sldId id="268" r:id="rId16"/>
    <p:sldId id="270" r:id="rId17"/>
    <p:sldId id="278" r:id="rId18"/>
    <p:sldId id="279" r:id="rId19"/>
    <p:sldId id="281" r:id="rId20"/>
    <p:sldId id="280" r:id="rId21"/>
    <p:sldId id="288" r:id="rId22"/>
    <p:sldId id="271" r:id="rId23"/>
    <p:sldId id="282" r:id="rId24"/>
    <p:sldId id="287" r:id="rId25"/>
    <p:sldId id="283" r:id="rId26"/>
    <p:sldId id="284" r:id="rId27"/>
    <p:sldId id="291" r:id="rId28"/>
    <p:sldId id="290" r:id="rId29"/>
    <p:sldId id="292" r:id="rId30"/>
    <p:sldId id="286" r:id="rId31"/>
    <p:sldId id="289" r:id="rId32"/>
    <p:sldId id="26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464AC-CBC2-4DEB-BCE5-BEEBD5EA419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E4EA50-BE68-472E-9726-DB4456B776B9}">
      <dgm:prSet phldrT="[Text]" custT="1"/>
      <dgm:spPr/>
      <dgm:t>
        <a:bodyPr/>
        <a:lstStyle/>
        <a:p>
          <a:r>
            <a: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集群</a:t>
          </a:r>
          <a:r>
            <a:rPr lang="en-US" altLang="zh-CN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(Cluster)</a:t>
          </a:r>
          <a:endParaRPr lang="en-US" sz="2800" dirty="0"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gm:t>
    </dgm:pt>
    <dgm:pt modelId="{765134BC-EA81-4866-8A3B-C9AEE0785A82}" type="parTrans" cxnId="{C2D3220B-6930-445E-AD84-E82A01962A28}">
      <dgm:prSet/>
      <dgm:spPr/>
      <dgm:t>
        <a:bodyPr/>
        <a:lstStyle/>
        <a:p>
          <a:endParaRPr lang="en-US" sz="2800"/>
        </a:p>
      </dgm:t>
    </dgm:pt>
    <dgm:pt modelId="{A66D0874-05CE-4A48-98DC-D2FCED7F8D87}" type="sibTrans" cxnId="{C2D3220B-6930-445E-AD84-E82A01962A28}">
      <dgm:prSet/>
      <dgm:spPr/>
      <dgm:t>
        <a:bodyPr/>
        <a:lstStyle/>
        <a:p>
          <a:endParaRPr lang="en-US" sz="2800"/>
        </a:p>
      </dgm:t>
    </dgm:pt>
    <dgm:pt modelId="{E241E2E1-9EE0-4BFB-8552-936C41B677B6}" type="asst">
      <dgm:prSet phldrT="[Text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网线</a:t>
          </a:r>
          <a:endParaRPr lang="en-US" altLang="zh-CN" sz="2800" kern="1200" dirty="0">
            <a:solidFill>
              <a:prstClr val="white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千兆</a:t>
          </a:r>
          <a:r>
            <a:rPr lang="en-US" altLang="zh-CN" sz="2800" kern="12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/IB</a:t>
          </a:r>
          <a:endParaRPr lang="en-US" sz="2800" kern="1200" dirty="0">
            <a:solidFill>
              <a:prstClr val="white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gm:t>
    </dgm:pt>
    <dgm:pt modelId="{4E313CB0-1861-4097-8781-EAB11CDEE5B8}" type="parTrans" cxnId="{0AA724C0-B87D-4877-A061-962BD48CB56E}">
      <dgm:prSet/>
      <dgm:spPr/>
      <dgm:t>
        <a:bodyPr/>
        <a:lstStyle/>
        <a:p>
          <a:endParaRPr lang="en-US" sz="2800"/>
        </a:p>
      </dgm:t>
    </dgm:pt>
    <dgm:pt modelId="{4EB8E84A-82C9-43C3-B913-2E5E89BDDE5B}" type="sibTrans" cxnId="{0AA724C0-B87D-4877-A061-962BD48CB56E}">
      <dgm:prSet/>
      <dgm:spPr/>
      <dgm:t>
        <a:bodyPr/>
        <a:lstStyle/>
        <a:p>
          <a:endParaRPr lang="en-US" sz="2800"/>
        </a:p>
      </dgm:t>
    </dgm:pt>
    <dgm:pt modelId="{734FEDBF-92F8-42BF-8BA5-B39E2540FA83}">
      <dgm:prSet phldrT="[Text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计算节点</a:t>
          </a:r>
          <a:r>
            <a:rPr lang="en-US" altLang="zh-CN" sz="2800" kern="12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(node)1</a:t>
          </a:r>
          <a:endParaRPr lang="en-US" sz="2800" kern="1200" dirty="0">
            <a:solidFill>
              <a:prstClr val="white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gm:t>
    </dgm:pt>
    <dgm:pt modelId="{3B72DB6F-8198-4CBA-874C-9F89CE249D13}" type="parTrans" cxnId="{B5E06F79-0272-4CCC-BCAB-F441BF96BC0B}">
      <dgm:prSet/>
      <dgm:spPr/>
      <dgm:t>
        <a:bodyPr/>
        <a:lstStyle/>
        <a:p>
          <a:endParaRPr lang="en-US" sz="2800"/>
        </a:p>
      </dgm:t>
    </dgm:pt>
    <dgm:pt modelId="{22A0F5BA-4C0D-4C52-B028-19FA6B18DF19}" type="sibTrans" cxnId="{B5E06F79-0272-4CCC-BCAB-F441BF96BC0B}">
      <dgm:prSet/>
      <dgm:spPr/>
      <dgm:t>
        <a:bodyPr/>
        <a:lstStyle/>
        <a:p>
          <a:endParaRPr lang="en-US" sz="2800"/>
        </a:p>
      </dgm:t>
    </dgm:pt>
    <dgm:pt modelId="{F02F510B-C8BE-424C-B05B-CF916567414B}">
      <dgm:prSet phldrT="[Text]" custT="1"/>
      <dgm:spPr/>
      <dgm:t>
        <a:bodyPr/>
        <a:lstStyle/>
        <a:p>
          <a:pPr>
            <a:buNone/>
          </a:pPr>
          <a:r>
            <a:rPr lang="zh-CN" altLang="en-US" sz="28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计算节点</a:t>
          </a:r>
          <a:r>
            <a:rPr lang="en-US" altLang="zh-CN" sz="28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(node)2</a:t>
          </a:r>
          <a:endParaRPr lang="en-US" sz="2800" dirty="0"/>
        </a:p>
      </dgm:t>
    </dgm:pt>
    <dgm:pt modelId="{64FEED4E-C480-4958-A6DC-355167AB6CE5}" type="parTrans" cxnId="{AB4C3543-EF79-4346-9CDD-AC164A4A3B83}">
      <dgm:prSet/>
      <dgm:spPr/>
      <dgm:t>
        <a:bodyPr/>
        <a:lstStyle/>
        <a:p>
          <a:endParaRPr lang="en-US" sz="2800"/>
        </a:p>
      </dgm:t>
    </dgm:pt>
    <dgm:pt modelId="{5156056E-7F02-4964-A796-F583B9E838DE}" type="sibTrans" cxnId="{AB4C3543-EF79-4346-9CDD-AC164A4A3B83}">
      <dgm:prSet/>
      <dgm:spPr/>
      <dgm:t>
        <a:bodyPr/>
        <a:lstStyle/>
        <a:p>
          <a:endParaRPr lang="en-US" sz="2800"/>
        </a:p>
      </dgm:t>
    </dgm:pt>
    <dgm:pt modelId="{01F7F968-E065-4926-92FF-8BBBEED2BA32}">
      <dgm:prSet phldrT="[Text]" custT="1"/>
      <dgm:spPr/>
      <dgm:t>
        <a:bodyPr/>
        <a:lstStyle/>
        <a:p>
          <a:pPr>
            <a:buNone/>
          </a:pPr>
          <a:r>
            <a:rPr lang="en-US" altLang="zh-CN" sz="28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RAID</a:t>
          </a:r>
        </a:p>
        <a:p>
          <a:pPr>
            <a:buNone/>
          </a:pPr>
          <a:r>
            <a:rPr lang="zh-CN" altLang="en-US" sz="2800" dirty="0">
              <a:solidFill>
                <a:prstClr val="white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硬盘阵列</a:t>
          </a:r>
          <a:endParaRPr lang="en-US" sz="2800" dirty="0"/>
        </a:p>
      </dgm:t>
    </dgm:pt>
    <dgm:pt modelId="{91DAC7B4-4D3F-4240-81C1-278FBDC3279A}" type="parTrans" cxnId="{73E7FAF9-9717-4B79-B746-BBD5A7A5E12A}">
      <dgm:prSet/>
      <dgm:spPr/>
      <dgm:t>
        <a:bodyPr/>
        <a:lstStyle/>
        <a:p>
          <a:endParaRPr lang="en-US" sz="2800"/>
        </a:p>
      </dgm:t>
    </dgm:pt>
    <dgm:pt modelId="{B528EA21-2E8D-4416-A6BA-14EA69D873F0}" type="sibTrans" cxnId="{73E7FAF9-9717-4B79-B746-BBD5A7A5E12A}">
      <dgm:prSet/>
      <dgm:spPr/>
      <dgm:t>
        <a:bodyPr/>
        <a:lstStyle/>
        <a:p>
          <a:endParaRPr lang="en-US" sz="2800"/>
        </a:p>
      </dgm:t>
    </dgm:pt>
    <dgm:pt modelId="{6A62EC4B-302F-4FA4-86CC-D4AB940A3181}" type="asst">
      <dgm:prSet custT="1"/>
      <dgm:spPr/>
      <dgm:t>
        <a:bodyPr/>
        <a:lstStyle/>
        <a:p>
          <a:r>
            <a:rPr lang="zh-CN" altLang="en-US" sz="2800" dirty="0">
              <a:latin typeface="黑体" panose="02010609060101010101" pitchFamily="49" charset="-122"/>
              <a:ea typeface="黑体" panose="02010609060101010101" pitchFamily="49" charset="-122"/>
            </a:rPr>
            <a:t>主节点、调度系统</a:t>
          </a:r>
          <a:endParaRPr lang="en-US" sz="2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76E22E8-DB2D-44D6-9782-B4C5C6FF7C99}" type="parTrans" cxnId="{CE4E3004-F81D-4723-AE40-CDCA1516F36D}">
      <dgm:prSet/>
      <dgm:spPr/>
      <dgm:t>
        <a:bodyPr/>
        <a:lstStyle/>
        <a:p>
          <a:endParaRPr lang="en-US"/>
        </a:p>
      </dgm:t>
    </dgm:pt>
    <dgm:pt modelId="{31318E0C-FE44-4ED5-9EA9-572B0DA7717B}" type="sibTrans" cxnId="{CE4E3004-F81D-4723-AE40-CDCA1516F36D}">
      <dgm:prSet/>
      <dgm:spPr/>
      <dgm:t>
        <a:bodyPr/>
        <a:lstStyle/>
        <a:p>
          <a:endParaRPr lang="en-US"/>
        </a:p>
      </dgm:t>
    </dgm:pt>
    <dgm:pt modelId="{09BC758B-A7A6-419C-9047-E27C7086267F}" type="pres">
      <dgm:prSet presAssocID="{662464AC-CBC2-4DEB-BCE5-BEEBD5EA41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712F628-1046-4AE3-B288-67F3CFDE42BF}" type="pres">
      <dgm:prSet presAssocID="{38E4EA50-BE68-472E-9726-DB4456B776B9}" presName="hierRoot1" presStyleCnt="0">
        <dgm:presLayoutVars>
          <dgm:hierBranch val="init"/>
        </dgm:presLayoutVars>
      </dgm:prSet>
      <dgm:spPr/>
    </dgm:pt>
    <dgm:pt modelId="{0830783E-A6C7-40A7-9808-E9C369DD1990}" type="pres">
      <dgm:prSet presAssocID="{38E4EA50-BE68-472E-9726-DB4456B776B9}" presName="rootComposite1" presStyleCnt="0"/>
      <dgm:spPr/>
    </dgm:pt>
    <dgm:pt modelId="{21F14B47-8DDE-4B98-BA19-68BC4E4FEC78}" type="pres">
      <dgm:prSet presAssocID="{38E4EA50-BE68-472E-9726-DB4456B776B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CB9EB3-7345-4060-9EE8-75FE8ED5A150}" type="pres">
      <dgm:prSet presAssocID="{38E4EA50-BE68-472E-9726-DB4456B776B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2C9425B-AFDE-4DB7-9232-0E6AB2214AAD}" type="pres">
      <dgm:prSet presAssocID="{38E4EA50-BE68-472E-9726-DB4456B776B9}" presName="hierChild2" presStyleCnt="0"/>
      <dgm:spPr/>
    </dgm:pt>
    <dgm:pt modelId="{DAEB45C2-57E2-411E-B9B1-112AE1F253EF}" type="pres">
      <dgm:prSet presAssocID="{3B72DB6F-8198-4CBA-874C-9F89CE249D13}" presName="Name37" presStyleLbl="parChTrans1D2" presStyleIdx="0" presStyleCnt="5"/>
      <dgm:spPr/>
      <dgm:t>
        <a:bodyPr/>
        <a:lstStyle/>
        <a:p>
          <a:endParaRPr lang="en-US"/>
        </a:p>
      </dgm:t>
    </dgm:pt>
    <dgm:pt modelId="{D3EC5524-C53D-439D-9B4B-FA0E9A5BA695}" type="pres">
      <dgm:prSet presAssocID="{734FEDBF-92F8-42BF-8BA5-B39E2540FA83}" presName="hierRoot2" presStyleCnt="0">
        <dgm:presLayoutVars>
          <dgm:hierBranch val="init"/>
        </dgm:presLayoutVars>
      </dgm:prSet>
      <dgm:spPr/>
    </dgm:pt>
    <dgm:pt modelId="{A0FCE204-2EB9-4BE2-8CC7-66B382F5F3A8}" type="pres">
      <dgm:prSet presAssocID="{734FEDBF-92F8-42BF-8BA5-B39E2540FA83}" presName="rootComposite" presStyleCnt="0"/>
      <dgm:spPr/>
    </dgm:pt>
    <dgm:pt modelId="{6515A1A9-C9B8-4268-B6BB-D0103258B1FE}" type="pres">
      <dgm:prSet presAssocID="{734FEDBF-92F8-42BF-8BA5-B39E2540FA8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C6B86B-7F3C-45BE-BD14-D28AEC23D420}" type="pres">
      <dgm:prSet presAssocID="{734FEDBF-92F8-42BF-8BA5-B39E2540FA83}" presName="rootConnector" presStyleLbl="node2" presStyleIdx="0" presStyleCnt="3"/>
      <dgm:spPr/>
      <dgm:t>
        <a:bodyPr/>
        <a:lstStyle/>
        <a:p>
          <a:endParaRPr lang="en-US"/>
        </a:p>
      </dgm:t>
    </dgm:pt>
    <dgm:pt modelId="{113E8D90-3D04-4F40-93AD-F5949CC279B5}" type="pres">
      <dgm:prSet presAssocID="{734FEDBF-92F8-42BF-8BA5-B39E2540FA83}" presName="hierChild4" presStyleCnt="0"/>
      <dgm:spPr/>
    </dgm:pt>
    <dgm:pt modelId="{1982894D-304D-4454-9548-EB74610A1E97}" type="pres">
      <dgm:prSet presAssocID="{734FEDBF-92F8-42BF-8BA5-B39E2540FA83}" presName="hierChild5" presStyleCnt="0"/>
      <dgm:spPr/>
    </dgm:pt>
    <dgm:pt modelId="{34766A14-DEBB-422B-A5ED-8E61C606D124}" type="pres">
      <dgm:prSet presAssocID="{64FEED4E-C480-4958-A6DC-355167AB6CE5}" presName="Name37" presStyleLbl="parChTrans1D2" presStyleIdx="1" presStyleCnt="5"/>
      <dgm:spPr/>
      <dgm:t>
        <a:bodyPr/>
        <a:lstStyle/>
        <a:p>
          <a:endParaRPr lang="en-US"/>
        </a:p>
      </dgm:t>
    </dgm:pt>
    <dgm:pt modelId="{8EB3ABCF-971E-49BB-841B-82BA707FA644}" type="pres">
      <dgm:prSet presAssocID="{F02F510B-C8BE-424C-B05B-CF916567414B}" presName="hierRoot2" presStyleCnt="0">
        <dgm:presLayoutVars>
          <dgm:hierBranch val="init"/>
        </dgm:presLayoutVars>
      </dgm:prSet>
      <dgm:spPr/>
    </dgm:pt>
    <dgm:pt modelId="{2D53209B-9B81-4DFB-9A30-458221E18A86}" type="pres">
      <dgm:prSet presAssocID="{F02F510B-C8BE-424C-B05B-CF916567414B}" presName="rootComposite" presStyleCnt="0"/>
      <dgm:spPr/>
    </dgm:pt>
    <dgm:pt modelId="{08D5685B-FCDD-4AFC-817F-731E24D1199A}" type="pres">
      <dgm:prSet presAssocID="{F02F510B-C8BE-424C-B05B-CF916567414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B2AE34-3746-48C2-B249-CB74642D405D}" type="pres">
      <dgm:prSet presAssocID="{F02F510B-C8BE-424C-B05B-CF916567414B}" presName="rootConnector" presStyleLbl="node2" presStyleIdx="1" presStyleCnt="3"/>
      <dgm:spPr/>
      <dgm:t>
        <a:bodyPr/>
        <a:lstStyle/>
        <a:p>
          <a:endParaRPr lang="en-US"/>
        </a:p>
      </dgm:t>
    </dgm:pt>
    <dgm:pt modelId="{1C8F2A39-3B47-4495-A9FD-2B6413334700}" type="pres">
      <dgm:prSet presAssocID="{F02F510B-C8BE-424C-B05B-CF916567414B}" presName="hierChild4" presStyleCnt="0"/>
      <dgm:spPr/>
    </dgm:pt>
    <dgm:pt modelId="{7F86AB71-DF2D-46E4-976F-1EAA546FCC7B}" type="pres">
      <dgm:prSet presAssocID="{F02F510B-C8BE-424C-B05B-CF916567414B}" presName="hierChild5" presStyleCnt="0"/>
      <dgm:spPr/>
    </dgm:pt>
    <dgm:pt modelId="{E1C2FFE5-68B2-4623-A659-746E640BF574}" type="pres">
      <dgm:prSet presAssocID="{91DAC7B4-4D3F-4240-81C1-278FBDC3279A}" presName="Name37" presStyleLbl="parChTrans1D2" presStyleIdx="2" presStyleCnt="5"/>
      <dgm:spPr/>
      <dgm:t>
        <a:bodyPr/>
        <a:lstStyle/>
        <a:p>
          <a:endParaRPr lang="en-US"/>
        </a:p>
      </dgm:t>
    </dgm:pt>
    <dgm:pt modelId="{2420C350-D81F-482D-ABDC-4C8257158B3F}" type="pres">
      <dgm:prSet presAssocID="{01F7F968-E065-4926-92FF-8BBBEED2BA32}" presName="hierRoot2" presStyleCnt="0">
        <dgm:presLayoutVars>
          <dgm:hierBranch val="init"/>
        </dgm:presLayoutVars>
      </dgm:prSet>
      <dgm:spPr/>
    </dgm:pt>
    <dgm:pt modelId="{63F5A0EC-BCD2-40D7-8534-D382619D684B}" type="pres">
      <dgm:prSet presAssocID="{01F7F968-E065-4926-92FF-8BBBEED2BA32}" presName="rootComposite" presStyleCnt="0"/>
      <dgm:spPr/>
    </dgm:pt>
    <dgm:pt modelId="{3F589ED2-58B6-47AD-AB74-89542350A9C0}" type="pres">
      <dgm:prSet presAssocID="{01F7F968-E065-4926-92FF-8BBBEED2BA3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4E0B9C-F35D-467A-A32C-B3B7ECE2E3DA}" type="pres">
      <dgm:prSet presAssocID="{01F7F968-E065-4926-92FF-8BBBEED2BA32}" presName="rootConnector" presStyleLbl="node2" presStyleIdx="2" presStyleCnt="3"/>
      <dgm:spPr/>
      <dgm:t>
        <a:bodyPr/>
        <a:lstStyle/>
        <a:p>
          <a:endParaRPr lang="en-US"/>
        </a:p>
      </dgm:t>
    </dgm:pt>
    <dgm:pt modelId="{81B0A79E-0EA8-4774-9300-06065CED49B5}" type="pres">
      <dgm:prSet presAssocID="{01F7F968-E065-4926-92FF-8BBBEED2BA32}" presName="hierChild4" presStyleCnt="0"/>
      <dgm:spPr/>
    </dgm:pt>
    <dgm:pt modelId="{3ADC5855-1DCB-473A-908F-5E6E162A3BAA}" type="pres">
      <dgm:prSet presAssocID="{01F7F968-E065-4926-92FF-8BBBEED2BA32}" presName="hierChild5" presStyleCnt="0"/>
      <dgm:spPr/>
    </dgm:pt>
    <dgm:pt modelId="{64324BFE-CF29-4636-BE11-9C5F8589552C}" type="pres">
      <dgm:prSet presAssocID="{38E4EA50-BE68-472E-9726-DB4456B776B9}" presName="hierChild3" presStyleCnt="0"/>
      <dgm:spPr/>
    </dgm:pt>
    <dgm:pt modelId="{447AD0F2-1D64-47A3-A44B-6547359CBD3B}" type="pres">
      <dgm:prSet presAssocID="{4E313CB0-1861-4097-8781-EAB11CDEE5B8}" presName="Name111" presStyleLbl="parChTrans1D2" presStyleIdx="3" presStyleCnt="5"/>
      <dgm:spPr/>
      <dgm:t>
        <a:bodyPr/>
        <a:lstStyle/>
        <a:p>
          <a:endParaRPr lang="en-US"/>
        </a:p>
      </dgm:t>
    </dgm:pt>
    <dgm:pt modelId="{A7C139C8-1EEA-4802-99B6-FD07069E2760}" type="pres">
      <dgm:prSet presAssocID="{E241E2E1-9EE0-4BFB-8552-936C41B677B6}" presName="hierRoot3" presStyleCnt="0">
        <dgm:presLayoutVars>
          <dgm:hierBranch val="init"/>
        </dgm:presLayoutVars>
      </dgm:prSet>
      <dgm:spPr/>
    </dgm:pt>
    <dgm:pt modelId="{75B5C546-A26D-44E1-8B69-EA7F3DEC3703}" type="pres">
      <dgm:prSet presAssocID="{E241E2E1-9EE0-4BFB-8552-936C41B677B6}" presName="rootComposite3" presStyleCnt="0"/>
      <dgm:spPr/>
    </dgm:pt>
    <dgm:pt modelId="{476E4759-755B-4C1D-912A-6D9C981E6EB6}" type="pres">
      <dgm:prSet presAssocID="{E241E2E1-9EE0-4BFB-8552-936C41B677B6}" presName="rootText3" presStyleLbl="asst1" presStyleIdx="0" presStyleCnt="2" custScaleY="1290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097CA3-81D7-4FDD-AD3E-67EBE09A9955}" type="pres">
      <dgm:prSet presAssocID="{E241E2E1-9EE0-4BFB-8552-936C41B677B6}" presName="rootConnector3" presStyleLbl="asst1" presStyleIdx="0" presStyleCnt="2"/>
      <dgm:spPr/>
      <dgm:t>
        <a:bodyPr/>
        <a:lstStyle/>
        <a:p>
          <a:endParaRPr lang="en-US"/>
        </a:p>
      </dgm:t>
    </dgm:pt>
    <dgm:pt modelId="{195728C4-AE50-490B-B928-ED8ED75DC96B}" type="pres">
      <dgm:prSet presAssocID="{E241E2E1-9EE0-4BFB-8552-936C41B677B6}" presName="hierChild6" presStyleCnt="0"/>
      <dgm:spPr/>
    </dgm:pt>
    <dgm:pt modelId="{F506EA36-7BF9-4DC6-A3AE-2AA051EF39CE}" type="pres">
      <dgm:prSet presAssocID="{E241E2E1-9EE0-4BFB-8552-936C41B677B6}" presName="hierChild7" presStyleCnt="0"/>
      <dgm:spPr/>
    </dgm:pt>
    <dgm:pt modelId="{96D31D5F-8A71-4052-84D3-71420A0B1FAB}" type="pres">
      <dgm:prSet presAssocID="{276E22E8-DB2D-44D6-9782-B4C5C6FF7C99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56232B42-4EC8-42FB-B8F1-F1EBC6EA40FB}" type="pres">
      <dgm:prSet presAssocID="{6A62EC4B-302F-4FA4-86CC-D4AB940A3181}" presName="hierRoot3" presStyleCnt="0">
        <dgm:presLayoutVars>
          <dgm:hierBranch val="init"/>
        </dgm:presLayoutVars>
      </dgm:prSet>
      <dgm:spPr/>
    </dgm:pt>
    <dgm:pt modelId="{293824BA-2ED4-411A-87F4-4F343621B4C8}" type="pres">
      <dgm:prSet presAssocID="{6A62EC4B-302F-4FA4-86CC-D4AB940A3181}" presName="rootComposite3" presStyleCnt="0"/>
      <dgm:spPr/>
    </dgm:pt>
    <dgm:pt modelId="{82448204-A59D-4731-951D-386FC522586E}" type="pres">
      <dgm:prSet presAssocID="{6A62EC4B-302F-4FA4-86CC-D4AB940A3181}" presName="rootText3" presStyleLbl="asst1" presStyleIdx="1" presStyleCnt="2" custScaleX="168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6E3EB-65DE-489A-AD83-9EC9B5E541A9}" type="pres">
      <dgm:prSet presAssocID="{6A62EC4B-302F-4FA4-86CC-D4AB940A3181}" presName="rootConnector3" presStyleLbl="asst1" presStyleIdx="1" presStyleCnt="2"/>
      <dgm:spPr/>
      <dgm:t>
        <a:bodyPr/>
        <a:lstStyle/>
        <a:p>
          <a:endParaRPr lang="en-US"/>
        </a:p>
      </dgm:t>
    </dgm:pt>
    <dgm:pt modelId="{861FCD00-3168-4854-B274-8716F5DDAD06}" type="pres">
      <dgm:prSet presAssocID="{6A62EC4B-302F-4FA4-86CC-D4AB940A3181}" presName="hierChild6" presStyleCnt="0"/>
      <dgm:spPr/>
    </dgm:pt>
    <dgm:pt modelId="{F82FEE93-F27F-44A1-A43A-0AE0329541E4}" type="pres">
      <dgm:prSet presAssocID="{6A62EC4B-302F-4FA4-86CC-D4AB940A3181}" presName="hierChild7" presStyleCnt="0"/>
      <dgm:spPr/>
    </dgm:pt>
  </dgm:ptLst>
  <dgm:cxnLst>
    <dgm:cxn modelId="{7D4A8D5B-B4E8-4805-AEF1-F11C4C0AEA91}" type="presOf" srcId="{3B72DB6F-8198-4CBA-874C-9F89CE249D13}" destId="{DAEB45C2-57E2-411E-B9B1-112AE1F253EF}" srcOrd="0" destOrd="0" presId="urn:microsoft.com/office/officeart/2005/8/layout/orgChart1"/>
    <dgm:cxn modelId="{11812C03-B8B2-4755-9620-471A4833E411}" type="presOf" srcId="{E241E2E1-9EE0-4BFB-8552-936C41B677B6}" destId="{476E4759-755B-4C1D-912A-6D9C981E6EB6}" srcOrd="0" destOrd="0" presId="urn:microsoft.com/office/officeart/2005/8/layout/orgChart1"/>
    <dgm:cxn modelId="{77346BE1-5B40-4F4D-A6D2-D3D5FAE8D6AA}" type="presOf" srcId="{662464AC-CBC2-4DEB-BCE5-BEEBD5EA4196}" destId="{09BC758B-A7A6-419C-9047-E27C7086267F}" srcOrd="0" destOrd="0" presId="urn:microsoft.com/office/officeart/2005/8/layout/orgChart1"/>
    <dgm:cxn modelId="{C2D3220B-6930-445E-AD84-E82A01962A28}" srcId="{662464AC-CBC2-4DEB-BCE5-BEEBD5EA4196}" destId="{38E4EA50-BE68-472E-9726-DB4456B776B9}" srcOrd="0" destOrd="0" parTransId="{765134BC-EA81-4866-8A3B-C9AEE0785A82}" sibTransId="{A66D0874-05CE-4A48-98DC-D2FCED7F8D87}"/>
    <dgm:cxn modelId="{9F08D0DA-9CE1-4A30-8335-A31EA609EF0C}" type="presOf" srcId="{734FEDBF-92F8-42BF-8BA5-B39E2540FA83}" destId="{6515A1A9-C9B8-4268-B6BB-D0103258B1FE}" srcOrd="0" destOrd="0" presId="urn:microsoft.com/office/officeart/2005/8/layout/orgChart1"/>
    <dgm:cxn modelId="{DC9A7164-129C-4F6A-80E0-E681D4C88B00}" type="presOf" srcId="{F02F510B-C8BE-424C-B05B-CF916567414B}" destId="{45B2AE34-3746-48C2-B249-CB74642D405D}" srcOrd="1" destOrd="0" presId="urn:microsoft.com/office/officeart/2005/8/layout/orgChart1"/>
    <dgm:cxn modelId="{F862CBC5-91E2-4749-8DC9-8D4D0026FDAB}" type="presOf" srcId="{01F7F968-E065-4926-92FF-8BBBEED2BA32}" destId="{BF4E0B9C-F35D-467A-A32C-B3B7ECE2E3DA}" srcOrd="1" destOrd="0" presId="urn:microsoft.com/office/officeart/2005/8/layout/orgChart1"/>
    <dgm:cxn modelId="{0CBAD33A-081C-4ACF-8BD1-271C31A945A6}" type="presOf" srcId="{64FEED4E-C480-4958-A6DC-355167AB6CE5}" destId="{34766A14-DEBB-422B-A5ED-8E61C606D124}" srcOrd="0" destOrd="0" presId="urn:microsoft.com/office/officeart/2005/8/layout/orgChart1"/>
    <dgm:cxn modelId="{9C982BF9-AFB0-4204-9C88-22E973F21545}" type="presOf" srcId="{38E4EA50-BE68-472E-9726-DB4456B776B9}" destId="{F6CB9EB3-7345-4060-9EE8-75FE8ED5A150}" srcOrd="1" destOrd="0" presId="urn:microsoft.com/office/officeart/2005/8/layout/orgChart1"/>
    <dgm:cxn modelId="{0AA724C0-B87D-4877-A061-962BD48CB56E}" srcId="{38E4EA50-BE68-472E-9726-DB4456B776B9}" destId="{E241E2E1-9EE0-4BFB-8552-936C41B677B6}" srcOrd="0" destOrd="0" parTransId="{4E313CB0-1861-4097-8781-EAB11CDEE5B8}" sibTransId="{4EB8E84A-82C9-43C3-B913-2E5E89BDDE5B}"/>
    <dgm:cxn modelId="{73E7FAF9-9717-4B79-B746-BBD5A7A5E12A}" srcId="{38E4EA50-BE68-472E-9726-DB4456B776B9}" destId="{01F7F968-E065-4926-92FF-8BBBEED2BA32}" srcOrd="4" destOrd="0" parTransId="{91DAC7B4-4D3F-4240-81C1-278FBDC3279A}" sibTransId="{B528EA21-2E8D-4416-A6BA-14EA69D873F0}"/>
    <dgm:cxn modelId="{F1A4372C-DB0C-48AB-AEE7-AC5CF4629D98}" type="presOf" srcId="{734FEDBF-92F8-42BF-8BA5-B39E2540FA83}" destId="{32C6B86B-7F3C-45BE-BD14-D28AEC23D420}" srcOrd="1" destOrd="0" presId="urn:microsoft.com/office/officeart/2005/8/layout/orgChart1"/>
    <dgm:cxn modelId="{CE4E3004-F81D-4723-AE40-CDCA1516F36D}" srcId="{38E4EA50-BE68-472E-9726-DB4456B776B9}" destId="{6A62EC4B-302F-4FA4-86CC-D4AB940A3181}" srcOrd="1" destOrd="0" parTransId="{276E22E8-DB2D-44D6-9782-B4C5C6FF7C99}" sibTransId="{31318E0C-FE44-4ED5-9EA9-572B0DA7717B}"/>
    <dgm:cxn modelId="{2E6ECF14-2F89-4FC0-B0CE-21573BA60532}" type="presOf" srcId="{01F7F968-E065-4926-92FF-8BBBEED2BA32}" destId="{3F589ED2-58B6-47AD-AB74-89542350A9C0}" srcOrd="0" destOrd="0" presId="urn:microsoft.com/office/officeart/2005/8/layout/orgChart1"/>
    <dgm:cxn modelId="{CA8D84B7-505A-4303-8A7C-A6107BF1FC8B}" type="presOf" srcId="{E241E2E1-9EE0-4BFB-8552-936C41B677B6}" destId="{DF097CA3-81D7-4FDD-AD3E-67EBE09A9955}" srcOrd="1" destOrd="0" presId="urn:microsoft.com/office/officeart/2005/8/layout/orgChart1"/>
    <dgm:cxn modelId="{AB4C3543-EF79-4346-9CDD-AC164A4A3B83}" srcId="{38E4EA50-BE68-472E-9726-DB4456B776B9}" destId="{F02F510B-C8BE-424C-B05B-CF916567414B}" srcOrd="3" destOrd="0" parTransId="{64FEED4E-C480-4958-A6DC-355167AB6CE5}" sibTransId="{5156056E-7F02-4964-A796-F583B9E838DE}"/>
    <dgm:cxn modelId="{EB95DC75-15B6-4903-946D-F7EB7715F1CA}" type="presOf" srcId="{91DAC7B4-4D3F-4240-81C1-278FBDC3279A}" destId="{E1C2FFE5-68B2-4623-A659-746E640BF574}" srcOrd="0" destOrd="0" presId="urn:microsoft.com/office/officeart/2005/8/layout/orgChart1"/>
    <dgm:cxn modelId="{5A474D84-6348-4C36-8F54-873E8D318F15}" type="presOf" srcId="{6A62EC4B-302F-4FA4-86CC-D4AB940A3181}" destId="{82448204-A59D-4731-951D-386FC522586E}" srcOrd="0" destOrd="0" presId="urn:microsoft.com/office/officeart/2005/8/layout/orgChart1"/>
    <dgm:cxn modelId="{B5E06F79-0272-4CCC-BCAB-F441BF96BC0B}" srcId="{38E4EA50-BE68-472E-9726-DB4456B776B9}" destId="{734FEDBF-92F8-42BF-8BA5-B39E2540FA83}" srcOrd="2" destOrd="0" parTransId="{3B72DB6F-8198-4CBA-874C-9F89CE249D13}" sibTransId="{22A0F5BA-4C0D-4C52-B028-19FA6B18DF19}"/>
    <dgm:cxn modelId="{E51F05C6-5BEC-4F78-984B-F75030891E81}" type="presOf" srcId="{6A62EC4B-302F-4FA4-86CC-D4AB940A3181}" destId="{E1C6E3EB-65DE-489A-AD83-9EC9B5E541A9}" srcOrd="1" destOrd="0" presId="urn:microsoft.com/office/officeart/2005/8/layout/orgChart1"/>
    <dgm:cxn modelId="{69854FD4-4C9D-40A2-B186-71681DC2B81F}" type="presOf" srcId="{276E22E8-DB2D-44D6-9782-B4C5C6FF7C99}" destId="{96D31D5F-8A71-4052-84D3-71420A0B1FAB}" srcOrd="0" destOrd="0" presId="urn:microsoft.com/office/officeart/2005/8/layout/orgChart1"/>
    <dgm:cxn modelId="{DB5004A9-BAF9-4AE9-99ED-7339840EDB8F}" type="presOf" srcId="{4E313CB0-1861-4097-8781-EAB11CDEE5B8}" destId="{447AD0F2-1D64-47A3-A44B-6547359CBD3B}" srcOrd="0" destOrd="0" presId="urn:microsoft.com/office/officeart/2005/8/layout/orgChart1"/>
    <dgm:cxn modelId="{E8041988-24B8-4745-88D0-4BB51FA9BD25}" type="presOf" srcId="{F02F510B-C8BE-424C-B05B-CF916567414B}" destId="{08D5685B-FCDD-4AFC-817F-731E24D1199A}" srcOrd="0" destOrd="0" presId="urn:microsoft.com/office/officeart/2005/8/layout/orgChart1"/>
    <dgm:cxn modelId="{04B4CB67-8E07-47A5-A259-6EE27A766F47}" type="presOf" srcId="{38E4EA50-BE68-472E-9726-DB4456B776B9}" destId="{21F14B47-8DDE-4B98-BA19-68BC4E4FEC78}" srcOrd="0" destOrd="0" presId="urn:microsoft.com/office/officeart/2005/8/layout/orgChart1"/>
    <dgm:cxn modelId="{B8248059-E9F9-4778-B3CF-41163B78D48B}" type="presParOf" srcId="{09BC758B-A7A6-419C-9047-E27C7086267F}" destId="{C712F628-1046-4AE3-B288-67F3CFDE42BF}" srcOrd="0" destOrd="0" presId="urn:microsoft.com/office/officeart/2005/8/layout/orgChart1"/>
    <dgm:cxn modelId="{20E36168-3EE5-485A-8E27-37AC2DB94F0E}" type="presParOf" srcId="{C712F628-1046-4AE3-B288-67F3CFDE42BF}" destId="{0830783E-A6C7-40A7-9808-E9C369DD1990}" srcOrd="0" destOrd="0" presId="urn:microsoft.com/office/officeart/2005/8/layout/orgChart1"/>
    <dgm:cxn modelId="{F2D8219B-930C-452B-B3FF-68F58E98D8F0}" type="presParOf" srcId="{0830783E-A6C7-40A7-9808-E9C369DD1990}" destId="{21F14B47-8DDE-4B98-BA19-68BC4E4FEC78}" srcOrd="0" destOrd="0" presId="urn:microsoft.com/office/officeart/2005/8/layout/orgChart1"/>
    <dgm:cxn modelId="{494FB376-8D6D-4109-8220-DCDFAE6F01C5}" type="presParOf" srcId="{0830783E-A6C7-40A7-9808-E9C369DD1990}" destId="{F6CB9EB3-7345-4060-9EE8-75FE8ED5A150}" srcOrd="1" destOrd="0" presId="urn:microsoft.com/office/officeart/2005/8/layout/orgChart1"/>
    <dgm:cxn modelId="{09A3D74E-015F-48AA-A635-CED77CC5736E}" type="presParOf" srcId="{C712F628-1046-4AE3-B288-67F3CFDE42BF}" destId="{42C9425B-AFDE-4DB7-9232-0E6AB2214AAD}" srcOrd="1" destOrd="0" presId="urn:microsoft.com/office/officeart/2005/8/layout/orgChart1"/>
    <dgm:cxn modelId="{9F333D47-6D24-4765-BCF8-E2E9C984EBE1}" type="presParOf" srcId="{42C9425B-AFDE-4DB7-9232-0E6AB2214AAD}" destId="{DAEB45C2-57E2-411E-B9B1-112AE1F253EF}" srcOrd="0" destOrd="0" presId="urn:microsoft.com/office/officeart/2005/8/layout/orgChart1"/>
    <dgm:cxn modelId="{2CA41ADE-C77E-44A1-AF18-A33205A28CAF}" type="presParOf" srcId="{42C9425B-AFDE-4DB7-9232-0E6AB2214AAD}" destId="{D3EC5524-C53D-439D-9B4B-FA0E9A5BA695}" srcOrd="1" destOrd="0" presId="urn:microsoft.com/office/officeart/2005/8/layout/orgChart1"/>
    <dgm:cxn modelId="{43E2C53C-7CE7-4014-8CA3-3849F7DC9109}" type="presParOf" srcId="{D3EC5524-C53D-439D-9B4B-FA0E9A5BA695}" destId="{A0FCE204-2EB9-4BE2-8CC7-66B382F5F3A8}" srcOrd="0" destOrd="0" presId="urn:microsoft.com/office/officeart/2005/8/layout/orgChart1"/>
    <dgm:cxn modelId="{D9810A6B-E6D7-48DA-B2B6-B169881D2363}" type="presParOf" srcId="{A0FCE204-2EB9-4BE2-8CC7-66B382F5F3A8}" destId="{6515A1A9-C9B8-4268-B6BB-D0103258B1FE}" srcOrd="0" destOrd="0" presId="urn:microsoft.com/office/officeart/2005/8/layout/orgChart1"/>
    <dgm:cxn modelId="{CD2C867B-3624-4E8F-A0B2-05F56DA5BD7B}" type="presParOf" srcId="{A0FCE204-2EB9-4BE2-8CC7-66B382F5F3A8}" destId="{32C6B86B-7F3C-45BE-BD14-D28AEC23D420}" srcOrd="1" destOrd="0" presId="urn:microsoft.com/office/officeart/2005/8/layout/orgChart1"/>
    <dgm:cxn modelId="{1DAA3B28-BCF4-490D-BB08-AE531AC7C856}" type="presParOf" srcId="{D3EC5524-C53D-439D-9B4B-FA0E9A5BA695}" destId="{113E8D90-3D04-4F40-93AD-F5949CC279B5}" srcOrd="1" destOrd="0" presId="urn:microsoft.com/office/officeart/2005/8/layout/orgChart1"/>
    <dgm:cxn modelId="{51337081-1570-44FA-9A0B-4F4408944C1F}" type="presParOf" srcId="{D3EC5524-C53D-439D-9B4B-FA0E9A5BA695}" destId="{1982894D-304D-4454-9548-EB74610A1E97}" srcOrd="2" destOrd="0" presId="urn:microsoft.com/office/officeart/2005/8/layout/orgChart1"/>
    <dgm:cxn modelId="{783B6A98-8A80-4606-859E-0D71BEE003E1}" type="presParOf" srcId="{42C9425B-AFDE-4DB7-9232-0E6AB2214AAD}" destId="{34766A14-DEBB-422B-A5ED-8E61C606D124}" srcOrd="2" destOrd="0" presId="urn:microsoft.com/office/officeart/2005/8/layout/orgChart1"/>
    <dgm:cxn modelId="{1EEB3C9B-90FC-4093-8FE6-DB5F35133A06}" type="presParOf" srcId="{42C9425B-AFDE-4DB7-9232-0E6AB2214AAD}" destId="{8EB3ABCF-971E-49BB-841B-82BA707FA644}" srcOrd="3" destOrd="0" presId="urn:microsoft.com/office/officeart/2005/8/layout/orgChart1"/>
    <dgm:cxn modelId="{82B6CBE9-3D63-4C41-9023-CC27699C8F92}" type="presParOf" srcId="{8EB3ABCF-971E-49BB-841B-82BA707FA644}" destId="{2D53209B-9B81-4DFB-9A30-458221E18A86}" srcOrd="0" destOrd="0" presId="urn:microsoft.com/office/officeart/2005/8/layout/orgChart1"/>
    <dgm:cxn modelId="{2D1F4FF2-8745-45C5-B7F0-9FD629C3717B}" type="presParOf" srcId="{2D53209B-9B81-4DFB-9A30-458221E18A86}" destId="{08D5685B-FCDD-4AFC-817F-731E24D1199A}" srcOrd="0" destOrd="0" presId="urn:microsoft.com/office/officeart/2005/8/layout/orgChart1"/>
    <dgm:cxn modelId="{F6EAF8A8-8E36-4B70-AA22-4BB506A33D0D}" type="presParOf" srcId="{2D53209B-9B81-4DFB-9A30-458221E18A86}" destId="{45B2AE34-3746-48C2-B249-CB74642D405D}" srcOrd="1" destOrd="0" presId="urn:microsoft.com/office/officeart/2005/8/layout/orgChart1"/>
    <dgm:cxn modelId="{16ECC77E-41B1-4FD5-AC41-714D88F5F370}" type="presParOf" srcId="{8EB3ABCF-971E-49BB-841B-82BA707FA644}" destId="{1C8F2A39-3B47-4495-A9FD-2B6413334700}" srcOrd="1" destOrd="0" presId="urn:microsoft.com/office/officeart/2005/8/layout/orgChart1"/>
    <dgm:cxn modelId="{DA23B2DA-4963-43EF-850A-2A697ECBEF97}" type="presParOf" srcId="{8EB3ABCF-971E-49BB-841B-82BA707FA644}" destId="{7F86AB71-DF2D-46E4-976F-1EAA546FCC7B}" srcOrd="2" destOrd="0" presId="urn:microsoft.com/office/officeart/2005/8/layout/orgChart1"/>
    <dgm:cxn modelId="{1810CF6A-44C5-4DA3-811F-B9F9241D38AA}" type="presParOf" srcId="{42C9425B-AFDE-4DB7-9232-0E6AB2214AAD}" destId="{E1C2FFE5-68B2-4623-A659-746E640BF574}" srcOrd="4" destOrd="0" presId="urn:microsoft.com/office/officeart/2005/8/layout/orgChart1"/>
    <dgm:cxn modelId="{5616D314-CE56-4BA6-9160-4D76BD996396}" type="presParOf" srcId="{42C9425B-AFDE-4DB7-9232-0E6AB2214AAD}" destId="{2420C350-D81F-482D-ABDC-4C8257158B3F}" srcOrd="5" destOrd="0" presId="urn:microsoft.com/office/officeart/2005/8/layout/orgChart1"/>
    <dgm:cxn modelId="{7CA87AA8-8A3C-4531-B457-F0FE9E56915E}" type="presParOf" srcId="{2420C350-D81F-482D-ABDC-4C8257158B3F}" destId="{63F5A0EC-BCD2-40D7-8534-D382619D684B}" srcOrd="0" destOrd="0" presId="urn:microsoft.com/office/officeart/2005/8/layout/orgChart1"/>
    <dgm:cxn modelId="{51F34405-2275-4CE1-9CA6-5D08C9EC8F55}" type="presParOf" srcId="{63F5A0EC-BCD2-40D7-8534-D382619D684B}" destId="{3F589ED2-58B6-47AD-AB74-89542350A9C0}" srcOrd="0" destOrd="0" presId="urn:microsoft.com/office/officeart/2005/8/layout/orgChart1"/>
    <dgm:cxn modelId="{7869B15A-7DE6-4822-B80C-89284569DA6F}" type="presParOf" srcId="{63F5A0EC-BCD2-40D7-8534-D382619D684B}" destId="{BF4E0B9C-F35D-467A-A32C-B3B7ECE2E3DA}" srcOrd="1" destOrd="0" presId="urn:microsoft.com/office/officeart/2005/8/layout/orgChart1"/>
    <dgm:cxn modelId="{0725F88D-7FD4-428E-8683-FCCA2CB6F3B9}" type="presParOf" srcId="{2420C350-D81F-482D-ABDC-4C8257158B3F}" destId="{81B0A79E-0EA8-4774-9300-06065CED49B5}" srcOrd="1" destOrd="0" presId="urn:microsoft.com/office/officeart/2005/8/layout/orgChart1"/>
    <dgm:cxn modelId="{25F2F9ED-D88A-4DDB-8164-0163D57C2542}" type="presParOf" srcId="{2420C350-D81F-482D-ABDC-4C8257158B3F}" destId="{3ADC5855-1DCB-473A-908F-5E6E162A3BAA}" srcOrd="2" destOrd="0" presId="urn:microsoft.com/office/officeart/2005/8/layout/orgChart1"/>
    <dgm:cxn modelId="{4FEC76BD-3365-4F98-B2E2-FEB1E38BB209}" type="presParOf" srcId="{C712F628-1046-4AE3-B288-67F3CFDE42BF}" destId="{64324BFE-CF29-4636-BE11-9C5F8589552C}" srcOrd="2" destOrd="0" presId="urn:microsoft.com/office/officeart/2005/8/layout/orgChart1"/>
    <dgm:cxn modelId="{537B6A33-CE7E-44C2-A657-8509E22D3926}" type="presParOf" srcId="{64324BFE-CF29-4636-BE11-9C5F8589552C}" destId="{447AD0F2-1D64-47A3-A44B-6547359CBD3B}" srcOrd="0" destOrd="0" presId="urn:microsoft.com/office/officeart/2005/8/layout/orgChart1"/>
    <dgm:cxn modelId="{EB402483-FB73-4DF9-8984-CA1CCD4D9CAB}" type="presParOf" srcId="{64324BFE-CF29-4636-BE11-9C5F8589552C}" destId="{A7C139C8-1EEA-4802-99B6-FD07069E2760}" srcOrd="1" destOrd="0" presId="urn:microsoft.com/office/officeart/2005/8/layout/orgChart1"/>
    <dgm:cxn modelId="{A5601F87-06FA-40CC-8733-8E423E655D06}" type="presParOf" srcId="{A7C139C8-1EEA-4802-99B6-FD07069E2760}" destId="{75B5C546-A26D-44E1-8B69-EA7F3DEC3703}" srcOrd="0" destOrd="0" presId="urn:microsoft.com/office/officeart/2005/8/layout/orgChart1"/>
    <dgm:cxn modelId="{C1F44820-DC11-4EE7-8AB3-0E96A39BC299}" type="presParOf" srcId="{75B5C546-A26D-44E1-8B69-EA7F3DEC3703}" destId="{476E4759-755B-4C1D-912A-6D9C981E6EB6}" srcOrd="0" destOrd="0" presId="urn:microsoft.com/office/officeart/2005/8/layout/orgChart1"/>
    <dgm:cxn modelId="{50612343-2098-4016-8792-F4C4540894CF}" type="presParOf" srcId="{75B5C546-A26D-44E1-8B69-EA7F3DEC3703}" destId="{DF097CA3-81D7-4FDD-AD3E-67EBE09A9955}" srcOrd="1" destOrd="0" presId="urn:microsoft.com/office/officeart/2005/8/layout/orgChart1"/>
    <dgm:cxn modelId="{904A6086-BFC0-4595-B7EA-4BD95264FB5D}" type="presParOf" srcId="{A7C139C8-1EEA-4802-99B6-FD07069E2760}" destId="{195728C4-AE50-490B-B928-ED8ED75DC96B}" srcOrd="1" destOrd="0" presId="urn:microsoft.com/office/officeart/2005/8/layout/orgChart1"/>
    <dgm:cxn modelId="{D12E9E03-8071-4B73-835E-46BC8495A3A7}" type="presParOf" srcId="{A7C139C8-1EEA-4802-99B6-FD07069E2760}" destId="{F506EA36-7BF9-4DC6-A3AE-2AA051EF39CE}" srcOrd="2" destOrd="0" presId="urn:microsoft.com/office/officeart/2005/8/layout/orgChart1"/>
    <dgm:cxn modelId="{0A353D8C-9240-4F05-8244-31E428777392}" type="presParOf" srcId="{64324BFE-CF29-4636-BE11-9C5F8589552C}" destId="{96D31D5F-8A71-4052-84D3-71420A0B1FAB}" srcOrd="2" destOrd="0" presId="urn:microsoft.com/office/officeart/2005/8/layout/orgChart1"/>
    <dgm:cxn modelId="{35F2344D-450E-47E7-84D5-F8AB96213681}" type="presParOf" srcId="{64324BFE-CF29-4636-BE11-9C5F8589552C}" destId="{56232B42-4EC8-42FB-B8F1-F1EBC6EA40FB}" srcOrd="3" destOrd="0" presId="urn:microsoft.com/office/officeart/2005/8/layout/orgChart1"/>
    <dgm:cxn modelId="{3272AB51-8E10-4286-B4B1-2C432E1FE31E}" type="presParOf" srcId="{56232B42-4EC8-42FB-B8F1-F1EBC6EA40FB}" destId="{293824BA-2ED4-411A-87F4-4F343621B4C8}" srcOrd="0" destOrd="0" presId="urn:microsoft.com/office/officeart/2005/8/layout/orgChart1"/>
    <dgm:cxn modelId="{3CAABBE2-16B8-4CBE-8EBF-79762538FA00}" type="presParOf" srcId="{293824BA-2ED4-411A-87F4-4F343621B4C8}" destId="{82448204-A59D-4731-951D-386FC522586E}" srcOrd="0" destOrd="0" presId="urn:microsoft.com/office/officeart/2005/8/layout/orgChart1"/>
    <dgm:cxn modelId="{91D62EEE-C4E2-4432-AA65-AA0298503497}" type="presParOf" srcId="{293824BA-2ED4-411A-87F4-4F343621B4C8}" destId="{E1C6E3EB-65DE-489A-AD83-9EC9B5E541A9}" srcOrd="1" destOrd="0" presId="urn:microsoft.com/office/officeart/2005/8/layout/orgChart1"/>
    <dgm:cxn modelId="{9E5FF0D7-02E6-4E2A-A66C-5BF29564E1AB}" type="presParOf" srcId="{56232B42-4EC8-42FB-B8F1-F1EBC6EA40FB}" destId="{861FCD00-3168-4854-B274-8716F5DDAD06}" srcOrd="1" destOrd="0" presId="urn:microsoft.com/office/officeart/2005/8/layout/orgChart1"/>
    <dgm:cxn modelId="{85E51637-C4C0-40D2-A064-078003005BCC}" type="presParOf" srcId="{56232B42-4EC8-42FB-B8F1-F1EBC6EA40FB}" destId="{F82FEE93-F27F-44A1-A43A-0AE0329541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69F57-548C-412A-9C32-B362F59B280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2DE75-33A7-401A-AA41-DB08C6AE5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66B4-120E-4463-9C63-04FB8474D053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0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7B6B-80FF-44DF-9CDE-262A8A9EB503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7B6B-80FF-44DF-9CDE-262A8A9EB503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379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7B6B-80FF-44DF-9CDE-262A8A9EB503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964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7B6B-80FF-44DF-9CDE-262A8A9EB503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20276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7B6B-80FF-44DF-9CDE-262A8A9EB503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413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AED1-F394-40F0-A13B-0AE5D95E1E0B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1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B6AA-3321-4062-8A56-1686210B6EF2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6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42B6-B3D1-4192-9523-09471D787BFA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7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9813-CD98-42EA-899A-0B41836F3F6A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5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941B-601C-4AA5-BABE-D1CC29A42B90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5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6884-FF80-4E96-B03C-DCD919CDC8AE}" type="datetime1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39A5-C660-4A37-ADB0-BDA0186A09B8}" type="datetime1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D31-29C9-424C-82F9-698B1707127C}" type="datetime1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98EE-8E9B-4892-9E88-19391DF93376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1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21AD-A32E-4874-B612-971CFD4765ED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7B6B-80FF-44DF-9CDE-262A8A9EB503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58CE3D-8C3F-40E4-AE8A-630B77FA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25532384/answer/41117977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bbs.keinsci.com/thread-17751-1-1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F49E704-9439-449E-8676-B0EB228F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1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A00C5761-2D0D-46A9-959B-6EC598D5F845}"/>
              </a:ext>
            </a:extLst>
          </p:cNvPr>
          <p:cNvSpPr txBox="1">
            <a:spLocks/>
          </p:cNvSpPr>
          <p:nvPr/>
        </p:nvSpPr>
        <p:spPr>
          <a:xfrm>
            <a:off x="1796920" y="1517274"/>
            <a:ext cx="6589199" cy="1504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高性能计算集群基础与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Quantum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集群配置及使用</a:t>
            </a:r>
            <a:endParaRPr 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97073DB6-5B55-4A1C-9B26-0BFDA8505A67}"/>
              </a:ext>
            </a:extLst>
          </p:cNvPr>
          <p:cNvSpPr txBox="1">
            <a:spLocks/>
          </p:cNvSpPr>
          <p:nvPr/>
        </p:nvSpPr>
        <p:spPr>
          <a:xfrm>
            <a:off x="6190735" y="5005591"/>
            <a:ext cx="248237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张明达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2021.09.27</a:t>
            </a:r>
          </a:p>
        </p:txBody>
      </p:sp>
    </p:spTree>
    <p:extLst>
      <p:ext uri="{BB962C8B-B14F-4D97-AF65-F5344CB8AC3E}">
        <p14:creationId xmlns:p14="http://schemas.microsoft.com/office/powerpoint/2010/main" val="273935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38B9AF7-E823-4755-B6B7-EAB4F66F1F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3" t="19195" r="8107" b="50000"/>
          <a:stretch/>
        </p:blipFill>
        <p:spPr>
          <a:xfrm>
            <a:off x="491856" y="3834450"/>
            <a:ext cx="1770077" cy="643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2" y="624110"/>
            <a:ext cx="3297918" cy="79640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2.4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硬盘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(Disk)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378" y="1905000"/>
            <a:ext cx="6988565" cy="41937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硬盘：数据的永久化存储，容量大，读写慢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机械硬盘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(HDD)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SATA3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，容量大，价格低，耐反复读写，读写速度低，不耐晃动，长久保存无需插电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固态硬盘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(SSD)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SATA3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，容量中等，价格稍高，不耐反复读写，读写速度高，耐晃动，不能长久保存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高速固态硬盘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NVMe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SSD)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PCI-E/M.2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，容量小，价格更高，不耐反复读写，读写速度极高，耐晃动，不能长久保存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(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即使高速固态硬盘，读写速度依然远低于内存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q16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 T HDD + 240 G SSD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（系统盘）</a:t>
            </a:r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713846C-9AD9-41FA-96FC-A2A241325A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2" y="1577130"/>
            <a:ext cx="1501436" cy="1124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62E332B-6C23-425D-BFBA-654DE9F33D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3" y="2858235"/>
            <a:ext cx="1597263" cy="8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7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3F01E75-5AD9-4EBB-813B-5B23DC91C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28" y="5508093"/>
            <a:ext cx="3013745" cy="1349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9589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2.4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硬盘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(Disk)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0007"/>
            <a:ext cx="8221211" cy="416706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硬盘阵列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(Redundant Array of Independent Disks, RAID)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：多块硬盘组成的集体读写设备，为了提高读写速率或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和数据安全性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RAID0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：数据分多块同时写，速度快，一块损坏整体损坏。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RAID1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：双份冗余备份，同时写。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RAID3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N-1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块同时写，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块写校验码。校验码盘易损坏。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RAID5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：奇偶校验码分开写，允许损坏一块。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RAID6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：双重校验，可靠性更高，写较慢，允许损坏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块。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RAID10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RAID1+RAID0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，可靠，读写快，“浪费”较多。</a:t>
            </a:r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A2A2BD-5105-4187-BD6B-93484861906F}"/>
              </a:ext>
            </a:extLst>
          </p:cNvPr>
          <p:cNvSpPr txBox="1"/>
          <p:nvPr/>
        </p:nvSpPr>
        <p:spPr>
          <a:xfrm>
            <a:off x="3452073" y="5623335"/>
            <a:ext cx="335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qio112t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阵列：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RAID5+1</a:t>
            </a:r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2F2A2F1-5B06-4326-874D-A41445CA1AEE}"/>
              </a:ext>
            </a:extLst>
          </p:cNvPr>
          <p:cNvSpPr txBox="1"/>
          <p:nvPr/>
        </p:nvSpPr>
        <p:spPr>
          <a:xfrm>
            <a:off x="3471324" y="6289668"/>
            <a:ext cx="4631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热备份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hot spare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，自动替换损坏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51EB8066-2D82-4467-BEF2-5F210AF78067}"/>
              </a:ext>
            </a:extLst>
          </p:cNvPr>
          <p:cNvCxnSpPr/>
          <p:nvPr/>
        </p:nvCxnSpPr>
        <p:spPr>
          <a:xfrm flipV="1">
            <a:off x="4881348" y="5991702"/>
            <a:ext cx="1635853" cy="391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C51C38C-6430-4A45-A710-40D03661DE49}"/>
              </a:ext>
            </a:extLst>
          </p:cNvPr>
          <p:cNvSpPr txBox="1"/>
          <p:nvPr/>
        </p:nvSpPr>
        <p:spPr>
          <a:xfrm>
            <a:off x="6884910" y="562333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允许损坏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块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9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512463"/>
            <a:ext cx="6589199" cy="75209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2.5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图形处理器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(GPU)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226" y="1264555"/>
            <a:ext cx="6944598" cy="443995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显卡即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GPU+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显存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显卡电路板</a:t>
            </a:r>
            <a:r>
              <a:rPr lang="en-US" altLang="zh-CN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</a:t>
            </a:r>
            <a:r>
              <a:rPr lang="zh-CN" altLang="en-US" sz="24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显卡散热</a:t>
            </a:r>
            <a:r>
              <a:rPr lang="en-US" altLang="zh-CN" sz="240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+…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分离出的显示芯片，体积很大，功率散热都很大，运行频率为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几分之一，单流处理器性能低于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，数千个处理器，只适合处理简单单一种类任务，此时性能极佳。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主流“游戏卡”只擅长处理单精度浮点数，某些“科学计算卡”也可以较好处理双精度浮点数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</a:t>
            </a:r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节点：</a:t>
            </a:r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Nvidia GeForce RTX 3080 </a:t>
            </a:r>
            <a:r>
              <a:rPr lang="en-US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Ti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双卡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各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10240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CUDA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核心</a:t>
            </a:r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442A81-9636-4EEE-9A0D-E1B23FE473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28333" r="6666" b="25185"/>
          <a:stretch/>
        </p:blipFill>
        <p:spPr>
          <a:xfrm>
            <a:off x="4476748" y="5099335"/>
            <a:ext cx="4543427" cy="13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4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2.6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其他：电源、散热、网卡、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USB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、键盘、鼠标、显示器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3947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HPC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功率很高，可能需要数千瓦的电源。散热是大问题，风扇、散热器、机房专用空调等都不能少。代价是噪音很大。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普通千兆网络通讯可以，跨节点数据传输性能太低无法接受，万兆网很勉强，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IB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网络比较好，但是很贵。跨节点并行通常会显著降低性能，往往不是首选。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EFCA3A1-3F0F-45DA-B9E3-F2F3A663E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7" b="20618"/>
          <a:stretch/>
        </p:blipFill>
        <p:spPr>
          <a:xfrm>
            <a:off x="5239800" y="3273858"/>
            <a:ext cx="2470150" cy="659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8D87C5-E0F6-4848-B8F5-7458D42B49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9" t="278" r="10001" b="36945"/>
          <a:stretch/>
        </p:blipFill>
        <p:spPr>
          <a:xfrm>
            <a:off x="3186111" y="2919177"/>
            <a:ext cx="1186874" cy="1419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5487445" cy="667795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跨节点并行和异构并行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675DC7D-8D87-4DD3-BF5D-B13CB59954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6"/>
          <a:stretch/>
        </p:blipFill>
        <p:spPr>
          <a:xfrm>
            <a:off x="4372985" y="5279530"/>
            <a:ext cx="2361189" cy="105107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1B226B2-3B9C-4AEF-A0A9-344EF31CB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86187"/>
            <a:ext cx="7191375" cy="383376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跨节点并行：多个节点之间在计算的时候互相大量传递数据，共同完成同一个计算任务。效率很难达到理想化，且对内部网络需求极高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(InfiniBand, IB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网络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异构并行：不同类型的设备共同完成同一个计算任务，最典型的就是利用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共同计算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(GPU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加速？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1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27A45-D2A4-4881-8E58-16954AE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三、高性能计算：软件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9D99FD-6C1B-4893-8733-540D4F1E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356" y="1647038"/>
            <a:ext cx="6706635" cy="448531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三剑客：编译器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(Compiler: GNU/Intel/MSVC/…, C/C++/Fortran/…)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、并行库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(OpenMP/Intel MPI/ Open MPI/MPICH2/…)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和数学库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(BLAS+LAPACK/FFTW/MKL/…)</a:t>
            </a:r>
          </a:p>
          <a:p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基础部分只谈并行库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线程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(Thread) v.s.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进程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(Processor) </a:t>
            </a: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线程级并行：</a:t>
            </a:r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OpenMP</a:t>
            </a: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进程级并行：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4.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混合并行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其他：异构并行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(GPU)</a:t>
            </a: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6.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并行效率</a:t>
            </a:r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89DB7A-2AD7-46CF-9CD1-D23D457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1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206" y="147338"/>
            <a:ext cx="8001001" cy="128089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线程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(Thread) v.s.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进程（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Processor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741023"/>
            <a:ext cx="6725335" cy="823769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solidFill>
                  <a:srgbClr val="12121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进程是资源分配的最小单位，线程是</a:t>
            </a:r>
            <a:r>
              <a:rPr lang="en-US" altLang="zh-CN" sz="1600" dirty="0">
                <a:solidFill>
                  <a:srgbClr val="12121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1600" dirty="0">
                <a:solidFill>
                  <a:srgbClr val="12121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调度的最小单位</a:t>
            </a:r>
            <a:endParaRPr lang="en-US" sz="16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hlinkClick r:id="rId2"/>
            </a:endParaRPr>
          </a:p>
          <a:p>
            <a:r>
              <a:rPr lang="en-US" sz="1600" dirty="0">
                <a:latin typeface="黑体" panose="02010609060101010101" pitchFamily="49" charset="-122"/>
                <a:ea typeface="黑体" panose="02010609060101010101" pitchFamily="49" charset="-122"/>
                <a:hlinkClick r:id="rId2"/>
              </a:rPr>
              <a:t>https://www.zhihu.com/question/25532384/answer/411179772</a:t>
            </a: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01CB5950-EEAD-407C-A44A-1E79E5D18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428228"/>
            <a:ext cx="698182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进程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火车，线程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车厢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线程在进程下行进（单纯的车厢无法运行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一个进程可以包含多个线程（一辆火车可以有多个车厢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不同进程间数据很难共享（一辆火车上的乘客很难换到另外一辆火车，比如站点换乘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同一进程下不同线程间数据很易共享（A车厢换到B车厢很容易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进程要比线程消耗更多的计算机资源（采用多列火车相比多个车厢更耗资源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进程间不会相互影响，一个线程挂掉将导致整个进程挂掉（一列火车不会影响到另外一列火车，但是如果一列火车上中间的一节车厢着火了，将影响到所有车厢）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进程可以拓展到多机，进程最多适合多核（不同火车可以开在多个轨道上，同一火车的车厢不能在行进的不同的轨道上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进程使用的内存地址可以上锁，即一个线程使用某些共享内存时，其他线程必须等它结束，才能使用这一块内存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。（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比如火车上的洗手间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）－"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互斥锁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进程使用的内存地址可以限定使用量（比如火车上的餐厅，最多只允许多少人进入，如果满了需要在门口等，等有人出来了才能进去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）－“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信号量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0641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线程级并行：</a:t>
            </a:r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275718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Top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查看只有一个任务（进程），该进程下辖多个线程。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资源消耗低，需要考虑线程锁，通常无法用于跨节点并行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(Linda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黑科技等除外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典型软件：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Gaussian, xTB</a:t>
            </a:r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3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进程级并行：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36118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Top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查看有多个任务（进程），通常每个进程下面只有一个线程。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资源消耗高，既可用于节点内并行，也可用于节点间并行。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常见实现：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Intel MPI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 MPI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，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MPICH2</a:t>
            </a:r>
          </a:p>
          <a:p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典型软件：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ORCA &lt; 5.0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VASP 5</a:t>
            </a:r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混合并行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983" y="1905000"/>
            <a:ext cx="7240733" cy="338635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混合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OpenMP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并行，需要反复测试如何达到最佳性能。通常应该让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进程数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×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每个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进程的线程数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物理核心数。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典型软件：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Quantum Espresso, Dalton,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OpenMolcas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 VASP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≥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6.1.0 , Gromacs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（最为复杂，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 Thread-MPI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+OpenMP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+GPU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异构并行）</a:t>
            </a:r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3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27A45-D2A4-4881-8E58-16954AE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第一部分 基础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9D99FD-6C1B-4893-8733-540D4F1E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一、什么是高性能计算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(HPC)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二、高性能计算：硬件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三、高性能计算：软件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Quantum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集群配置及使用注意事项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89DB7A-2AD7-46CF-9CD1-D23D457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8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565" y="285750"/>
            <a:ext cx="6589199" cy="128089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其他：异构并行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(GPU)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286" y="970346"/>
            <a:ext cx="6987486" cy="520395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硬件上需要有支持的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有自己的显存，不能直接和内存、硬盘等通讯，要通过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，应尽可能减少这类通讯的开销。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单精度浮点数和双精度浮点数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量子化学应用还很艰难，固体计算（第一性原理）有部分应用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很占显存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，分子动力学应用极佳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Gromacs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√</a:t>
            </a:r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             Gaussian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×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（不适合）</a:t>
            </a:r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A3A526C-00AE-49C3-8BFC-AFBA3C2D044E}"/>
              </a:ext>
            </a:extLst>
          </p:cNvPr>
          <p:cNvGrpSpPr/>
          <p:nvPr/>
        </p:nvGrpSpPr>
        <p:grpSpPr>
          <a:xfrm>
            <a:off x="970864" y="2859471"/>
            <a:ext cx="7848600" cy="1796794"/>
            <a:chOff x="965524" y="3228587"/>
            <a:chExt cx="7848600" cy="17967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8118565-F30D-4BC2-B2DC-29343E1C0696}"/>
                </a:ext>
              </a:extLst>
            </p:cNvPr>
            <p:cNvGrpSpPr/>
            <p:nvPr/>
          </p:nvGrpSpPr>
          <p:grpSpPr>
            <a:xfrm>
              <a:off x="965524" y="3228587"/>
              <a:ext cx="7848600" cy="1097616"/>
              <a:chOff x="932765" y="3075454"/>
              <a:chExt cx="7848600" cy="109761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xmlns="" id="{E366AD62-5030-49C8-9416-61857A837E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701" b="55610"/>
              <a:stretch/>
            </p:blipFill>
            <p:spPr>
              <a:xfrm>
                <a:off x="932765" y="3182377"/>
                <a:ext cx="3924300" cy="88377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xmlns="" id="{2CDB8952-8BB8-4187-9DB8-B9DE930910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4869" r="22701"/>
              <a:stretch/>
            </p:blipFill>
            <p:spPr>
              <a:xfrm>
                <a:off x="4857065" y="3075454"/>
                <a:ext cx="3924300" cy="1097616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57ECC33-B6F0-4447-A5EF-040B2DA11585}"/>
                </a:ext>
              </a:extLst>
            </p:cNvPr>
            <p:cNvSpPr txBox="1"/>
            <p:nvPr/>
          </p:nvSpPr>
          <p:spPr>
            <a:xfrm>
              <a:off x="1834155" y="4102051"/>
              <a:ext cx="24093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单精度，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32</a:t>
              </a:r>
              <a:r>
                <a:rPr lang="zh-CN" altLang="en-US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位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(4</a:t>
              </a:r>
              <a:r>
                <a:rPr lang="zh-CN" altLang="en-US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字节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)</a:t>
              </a:r>
              <a:r>
                <a:rPr lang="zh-CN" altLang="en-US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，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6~7</a:t>
              </a:r>
              <a:r>
                <a:rPr lang="zh-CN" altLang="en-US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位有效数字，    指数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-38~38</a:t>
              </a:r>
              <a:endPara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B81211F-D1ED-431E-A6E9-92E5A3FD9E27}"/>
                </a:ext>
              </a:extLst>
            </p:cNvPr>
            <p:cNvSpPr txBox="1"/>
            <p:nvPr/>
          </p:nvSpPr>
          <p:spPr>
            <a:xfrm>
              <a:off x="5930362" y="4102051"/>
              <a:ext cx="2366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双精度，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64</a:t>
              </a:r>
              <a:r>
                <a:rPr lang="zh-CN" altLang="en-US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位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(8</a:t>
              </a:r>
              <a:r>
                <a:rPr lang="zh-CN" altLang="en-US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字节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)</a:t>
              </a:r>
              <a:r>
                <a:rPr lang="zh-CN" altLang="en-US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，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15~16</a:t>
              </a:r>
              <a:r>
                <a:rPr lang="zh-CN" altLang="en-US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位有效数字，指数</a:t>
              </a:r>
              <a:r>
                <a:rPr lang="en-US" altLang="zh-CN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-308~308</a:t>
              </a:r>
              <a:endPara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711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并行效率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74" y="1499969"/>
            <a:ext cx="7109306" cy="492599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并行效率不可能达到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100%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，往往并行核心数越多，平均并行效率越低。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Gaussian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SCF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总并行效率在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40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核之前基本达到饱和，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TD-DFT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35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核之前，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Freq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几乎在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30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核之前达到饱和。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VASP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可以在上百核左右并行，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CP2K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据说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2000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核并行效率都很好。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Grom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acs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并行机制复杂，但跨节点会显著降低并行效率，远不如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加速划算。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结合自己软件和任务特点，合理选择队列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程序开发难度：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异构计算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&gt;&gt;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多核并行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&gt;&gt;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单核</a:t>
            </a:r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27A45-D2A4-4881-8E58-16954AE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Quantum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集群配置及使用注意事项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9D99FD-6C1B-4893-8733-540D4F1E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6" y="2133600"/>
            <a:ext cx="5632844" cy="253906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 Modules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环境控制与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Slurm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作业系统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应对超线程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各节点配置情况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4.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新节点性能测试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小技巧：单机多任务的计算</a:t>
            </a:r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89DB7A-2AD7-46CF-9CD1-D23D457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27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267621" cy="128089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 Modules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环境控制与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Slurm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作业系统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837" y="1905001"/>
            <a:ext cx="6910767" cy="4428688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Environment Modules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控制环境变量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(PATH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LD_LIBRARY_PATH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OMP_NUM_THREADS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的加载与卸载，用于加载必须的环境和减少冲突，以及避免环境变量过长。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Modules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Tcl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语言编写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modulefile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脚本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 avail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命令查看可选模块，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 list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查看已加载模块，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 load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加载模块，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 unload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卸载模块。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模块文件在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$MODULEPATH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下，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$MODULEPATH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分割，熟悉后可在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~/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modulefiles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自行新建模块文件，在加载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users/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用户名环境后即可使用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37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2" y="624110"/>
            <a:ext cx="6141786" cy="128089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 Modules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环境控制与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Slurm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作业系统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719" y="2091655"/>
            <a:ext cx="7046752" cy="436245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作业系统，负责任务提交、监控、排队管理等。如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PBS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Slurm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计算队列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分区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(Partition)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：通常是同一类配置的节点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Slurm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作业系统需要一个脚本，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sbatch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命令提交，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sinfo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命令查看可用节点，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squeue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(-w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节点名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-u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用户名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命令查看现有队列，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scancel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命令取消作业。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尽量不要绕过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slurm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作业系统提交作业（主节点除外），如何合理利用作业系统十分重要。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请不要违规使用</a:t>
            </a:r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1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应对超线程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1381126"/>
            <a:ext cx="7904264" cy="303635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任务类型：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密集型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v.s. IO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密集型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目前所有计算节点均已开启超线程。但是两个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密集型任务会互相挤占资源互相干扰，最后可能比只算一个任务还慢。超线程只适合处理小任务比如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Vim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任何时候高强度计算调用都不应超过物理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核心数。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应对方法：作业系统脚本申请核心数按照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逻辑核心数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超线程数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，计算作业实际申请核心数按照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物理核心数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25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A1C5037-B635-4981-ACCB-09F4F9D5F2BE}"/>
              </a:ext>
            </a:extLst>
          </p:cNvPr>
          <p:cNvGrpSpPr/>
          <p:nvPr/>
        </p:nvGrpSpPr>
        <p:grpSpPr>
          <a:xfrm>
            <a:off x="5594299" y="4371498"/>
            <a:ext cx="3409950" cy="733043"/>
            <a:chOff x="5594299" y="4371498"/>
            <a:chExt cx="3409950" cy="7330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6777525C-A2C5-40F8-A20B-CDEB8DED0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4299" y="4437791"/>
              <a:ext cx="3409950" cy="66675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77046D5-FF96-4F7E-9BCC-DF1207BBF12F}"/>
                </a:ext>
              </a:extLst>
            </p:cNvPr>
            <p:cNvSpPr txBox="1"/>
            <p:nvPr/>
          </p:nvSpPr>
          <p:spPr>
            <a:xfrm>
              <a:off x="7299274" y="437149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物理核心数</a:t>
              </a:r>
              <a:endParaRPr 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2CD0635-3473-4E7C-BCCA-A5B4616C362D}"/>
              </a:ext>
            </a:extLst>
          </p:cNvPr>
          <p:cNvGrpSpPr/>
          <p:nvPr/>
        </p:nvGrpSpPr>
        <p:grpSpPr>
          <a:xfrm>
            <a:off x="696874" y="4652700"/>
            <a:ext cx="7884975" cy="1540894"/>
            <a:chOff x="696874" y="4652700"/>
            <a:chExt cx="7884975" cy="154089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0E88742-F90B-4EC3-A161-CFB280535509}"/>
                </a:ext>
              </a:extLst>
            </p:cNvPr>
            <p:cNvGrpSpPr/>
            <p:nvPr/>
          </p:nvGrpSpPr>
          <p:grpSpPr>
            <a:xfrm>
              <a:off x="3549702" y="4772216"/>
              <a:ext cx="5032147" cy="1421378"/>
              <a:chOff x="4395787" y="4677019"/>
              <a:chExt cx="5032147" cy="142137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4F6F40D6-FF04-442C-A7C0-6DDB27DE5C0F}"/>
                  </a:ext>
                </a:extLst>
              </p:cNvPr>
              <p:cNvSpPr txBox="1"/>
              <p:nvPr/>
            </p:nvSpPr>
            <p:spPr>
              <a:xfrm>
                <a:off x="4395787" y="467701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计算时间</a:t>
                </a:r>
                <a:endParaRPr 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B2306480-C069-4CD3-AE04-04467E74A12E}"/>
                  </a:ext>
                </a:extLst>
              </p:cNvPr>
              <p:cNvSpPr txBox="1"/>
              <p:nvPr/>
            </p:nvSpPr>
            <p:spPr>
              <a:xfrm>
                <a:off x="4395787" y="4959523"/>
                <a:ext cx="2954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节点个数，尽量不要跨节点</a:t>
                </a:r>
                <a:endParaRPr 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7AF09ABF-4DCF-4195-ACAF-C38FBB1E6122}"/>
                  </a:ext>
                </a:extLst>
              </p:cNvPr>
              <p:cNvSpPr txBox="1"/>
              <p:nvPr/>
            </p:nvSpPr>
            <p:spPr>
              <a:xfrm>
                <a:off x="4395787" y="5194371"/>
                <a:ext cx="5032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作业系统申请核心数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逻辑核心数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物理核心数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*2</a:t>
                </a:r>
                <a:endParaRPr 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759D4F8D-F53D-4561-A4F9-A6596C529527}"/>
                  </a:ext>
                </a:extLst>
              </p:cNvPr>
              <p:cNvSpPr txBox="1"/>
              <p:nvPr/>
            </p:nvSpPr>
            <p:spPr>
              <a:xfrm>
                <a:off x="4395787" y="5476875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队列名</a:t>
                </a:r>
                <a:endParaRPr 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A7B062FA-6056-4505-90AE-9AA2938D5FD7}"/>
                  </a:ext>
                </a:extLst>
              </p:cNvPr>
              <p:cNvSpPr txBox="1"/>
              <p:nvPr/>
            </p:nvSpPr>
            <p:spPr>
              <a:xfrm>
                <a:off x="4406362" y="5729065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作业名</a:t>
                </a:r>
                <a:endParaRPr 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DAA4801E-9EA9-4527-9656-6C2BAC7FD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874" y="4652700"/>
              <a:ext cx="2952750" cy="1495425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A7C758D-80EF-4D9D-AB24-14904E0459CF}"/>
              </a:ext>
            </a:extLst>
          </p:cNvPr>
          <p:cNvSpPr/>
          <p:nvPr/>
        </p:nvSpPr>
        <p:spPr>
          <a:xfrm>
            <a:off x="3372016" y="5289568"/>
            <a:ext cx="188261" cy="3279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FDD32C0-B095-4D76-BA06-4D17770B1CF4}"/>
              </a:ext>
            </a:extLst>
          </p:cNvPr>
          <p:cNvSpPr/>
          <p:nvPr/>
        </p:nvSpPr>
        <p:spPr>
          <a:xfrm>
            <a:off x="6949905" y="4375127"/>
            <a:ext cx="197727" cy="3279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B7F9FCB-9089-45CB-AA4E-784440E96655}"/>
              </a:ext>
            </a:extLst>
          </p:cNvPr>
          <p:cNvSpPr/>
          <p:nvPr/>
        </p:nvSpPr>
        <p:spPr>
          <a:xfrm>
            <a:off x="1817954" y="5570473"/>
            <a:ext cx="723674" cy="3279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D9E7F5-92A9-467B-BCB2-671B5A0DD452}"/>
              </a:ext>
            </a:extLst>
          </p:cNvPr>
          <p:cNvSpPr txBox="1"/>
          <p:nvPr/>
        </p:nvSpPr>
        <p:spPr>
          <a:xfrm>
            <a:off x="87003" y="6296145"/>
            <a:ext cx="9056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申请核心数应为队列名称中物理核心数的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倍！！！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40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52" y="147338"/>
            <a:ext cx="4094698" cy="80397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各节点配置情况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1" y="1257300"/>
            <a:ext cx="9124949" cy="5162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均为双路支持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q[14-15,17-18]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X12Cv0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，不支持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AVX2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14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年左右，适合淘汰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q[2-8,10-12,23,26-28,30-35]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X16Cv3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q29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X20Cv4</a:t>
            </a: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q[36-41]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28Cv4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q[9,19,22,25,42-48]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X32Cv4</a:t>
            </a:r>
          </a:p>
          <a:p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q[1,13,16,24]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X36Cv3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。其中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q[13,16]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亦属胖节点</a:t>
            </a: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bigmem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q[20-21]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b="1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节点，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24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核，配两张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RTX 3080Ti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显卡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quantum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核，尽量不要在上面跑计算，不要长时间占用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共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个计算节点，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个计算核心（不包括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节点），  块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GPU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48D1209-2362-4839-A7BE-57F33D6633EE}"/>
              </a:ext>
            </a:extLst>
          </p:cNvPr>
          <p:cNvSpPr/>
          <p:nvPr/>
        </p:nvSpPr>
        <p:spPr>
          <a:xfrm>
            <a:off x="8786210" y="1757660"/>
            <a:ext cx="3577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699DAB-17CE-4352-8065-74A6B6368311}"/>
              </a:ext>
            </a:extLst>
          </p:cNvPr>
          <p:cNvSpPr/>
          <p:nvPr/>
        </p:nvSpPr>
        <p:spPr>
          <a:xfrm>
            <a:off x="5651648" y="2219325"/>
            <a:ext cx="5309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20</a:t>
            </a:r>
            <a:endParaRPr lang="en-US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66B471-BDE2-4938-9A8F-168F5C29A226}"/>
              </a:ext>
            </a:extLst>
          </p:cNvPr>
          <p:cNvSpPr/>
          <p:nvPr/>
        </p:nvSpPr>
        <p:spPr>
          <a:xfrm>
            <a:off x="2537811" y="2762250"/>
            <a:ext cx="3577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1777DDF-0E3C-4B5F-9AEC-33E16B202A60}"/>
              </a:ext>
            </a:extLst>
          </p:cNvPr>
          <p:cNvSpPr/>
          <p:nvPr/>
        </p:nvSpPr>
        <p:spPr>
          <a:xfrm>
            <a:off x="3156936" y="3223915"/>
            <a:ext cx="3577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686EB6F-5D14-44F9-BD55-72533BBD08C2}"/>
              </a:ext>
            </a:extLst>
          </p:cNvPr>
          <p:cNvSpPr/>
          <p:nvPr/>
        </p:nvSpPr>
        <p:spPr>
          <a:xfrm>
            <a:off x="4485437" y="3685580"/>
            <a:ext cx="5309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11</a:t>
            </a:r>
            <a:endParaRPr lang="en-US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1ABB558-F34C-4ED2-A607-2D9EFFB1D55E}"/>
              </a:ext>
            </a:extLst>
          </p:cNvPr>
          <p:cNvSpPr/>
          <p:nvPr/>
        </p:nvSpPr>
        <p:spPr>
          <a:xfrm>
            <a:off x="3761773" y="4243684"/>
            <a:ext cx="3577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4707FCD-70F5-4455-A045-1C37AFD956CA}"/>
              </a:ext>
            </a:extLst>
          </p:cNvPr>
          <p:cNvSpPr/>
          <p:nvPr/>
        </p:nvSpPr>
        <p:spPr>
          <a:xfrm>
            <a:off x="8416815" y="4243684"/>
            <a:ext cx="3577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3D2EDE9-DC3A-47FD-990C-3C36C4F71F45}"/>
              </a:ext>
            </a:extLst>
          </p:cNvPr>
          <p:cNvSpPr/>
          <p:nvPr/>
        </p:nvSpPr>
        <p:spPr>
          <a:xfrm>
            <a:off x="8428420" y="4705349"/>
            <a:ext cx="3577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7FC1283-13D8-4AD5-9220-3A7A3E8D84E0}"/>
              </a:ext>
            </a:extLst>
          </p:cNvPr>
          <p:cNvSpPr/>
          <p:nvPr/>
        </p:nvSpPr>
        <p:spPr>
          <a:xfrm>
            <a:off x="358526" y="5695353"/>
            <a:ext cx="5309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58A819F-9155-4C5C-BB03-DD1553CA40FB}"/>
              </a:ext>
            </a:extLst>
          </p:cNvPr>
          <p:cNvSpPr/>
          <p:nvPr/>
        </p:nvSpPr>
        <p:spPr>
          <a:xfrm>
            <a:off x="7690835" y="5695354"/>
            <a:ext cx="3577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37C1B3E-1C0E-48C3-8386-A243C1DCDEE3}"/>
              </a:ext>
            </a:extLst>
          </p:cNvPr>
          <p:cNvSpPr/>
          <p:nvPr/>
        </p:nvSpPr>
        <p:spPr>
          <a:xfrm>
            <a:off x="2358916" y="5695352"/>
            <a:ext cx="8771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1052</a:t>
            </a:r>
          </a:p>
        </p:txBody>
      </p:sp>
    </p:spTree>
    <p:extLst>
      <p:ext uri="{BB962C8B-B14F-4D97-AF65-F5344CB8AC3E}">
        <p14:creationId xmlns:p14="http://schemas.microsoft.com/office/powerpoint/2010/main" val="3007071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51" y="147338"/>
            <a:ext cx="6589199" cy="128089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各节点配置情况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27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BC2A0958-CFD0-4877-BFBB-5F3AFBEB0495}"/>
              </a:ext>
            </a:extLst>
          </p:cNvPr>
          <p:cNvSpPr txBox="1">
            <a:spLocks/>
          </p:cNvSpPr>
          <p:nvPr/>
        </p:nvSpPr>
        <p:spPr>
          <a:xfrm>
            <a:off x="950230" y="1295989"/>
            <a:ext cx="7052868" cy="5162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各节点的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/home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/opt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目录均为挂载的硬盘阵列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qio112t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的同一位置，所以各节点普通用户是相同的。各节点的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/root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目录不同。各节点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/scratch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目录也不同，是临时读写文件，分配容量最大。计算时应充分考虑如何减少跨节点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IO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94B6BFC-11E7-47D2-B377-6139E79B9F04}"/>
              </a:ext>
            </a:extLst>
          </p:cNvPr>
          <p:cNvGrpSpPr/>
          <p:nvPr/>
        </p:nvGrpSpPr>
        <p:grpSpPr>
          <a:xfrm>
            <a:off x="2516698" y="3286387"/>
            <a:ext cx="4515155" cy="3153277"/>
            <a:chOff x="3942826" y="3305262"/>
            <a:chExt cx="4515155" cy="31532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625464C6-FACC-4AB1-8CAC-2B2435FCD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826" y="3397231"/>
              <a:ext cx="4515155" cy="306130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E8A09FD8-24F3-4562-8414-06EF9014BB60}"/>
                </a:ext>
              </a:extLst>
            </p:cNvPr>
            <p:cNvSpPr txBox="1"/>
            <p:nvPr/>
          </p:nvSpPr>
          <p:spPr>
            <a:xfrm>
              <a:off x="5092407" y="33052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分配资源</a:t>
              </a:r>
              <a:endParaRPr 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B16B87E4-8B3E-4D1C-9206-CF87328A8FED}"/>
                </a:ext>
              </a:extLst>
            </p:cNvPr>
            <p:cNvSpPr txBox="1"/>
            <p:nvPr/>
          </p:nvSpPr>
          <p:spPr>
            <a:xfrm>
              <a:off x="6200403" y="35818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加载模块</a:t>
              </a:r>
              <a:endParaRPr 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99ED571-F635-494D-84C0-57E87DC2837D}"/>
                </a:ext>
              </a:extLst>
            </p:cNvPr>
            <p:cNvSpPr txBox="1"/>
            <p:nvPr/>
          </p:nvSpPr>
          <p:spPr>
            <a:xfrm>
              <a:off x="6754401" y="3892520"/>
              <a:ext cx="17035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建立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/scratch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下临时目录</a:t>
              </a:r>
              <a:endParaRPr 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FEF92EB-E717-4CA9-9525-AEA4AAA8C25E}"/>
                </a:ext>
              </a:extLst>
            </p:cNvPr>
            <p:cNvSpPr txBox="1"/>
            <p:nvPr/>
          </p:nvSpPr>
          <p:spPr>
            <a:xfrm>
              <a:off x="5902611" y="4453549"/>
              <a:ext cx="17035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拷贝输入文件到临时目录</a:t>
              </a:r>
              <a:endParaRPr 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1D61933-4259-4F8E-8FF5-EF5CED750DED}"/>
                </a:ext>
              </a:extLst>
            </p:cNvPr>
            <p:cNvSpPr txBox="1"/>
            <p:nvPr/>
          </p:nvSpPr>
          <p:spPr>
            <a:xfrm>
              <a:off x="6299518" y="5812208"/>
              <a:ext cx="17035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移动输出文件到提交目录</a:t>
              </a:r>
              <a:endParaRPr 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5ACCCF4-7A81-4B8E-A249-91EB82C513E3}"/>
                </a:ext>
              </a:extLst>
            </p:cNvPr>
            <p:cNvSpPr txBox="1"/>
            <p:nvPr/>
          </p:nvSpPr>
          <p:spPr>
            <a:xfrm>
              <a:off x="6193277" y="5192679"/>
              <a:ext cx="7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</a:t>
              </a:r>
              <a:endParaRPr 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2518703-4A24-4B59-8362-23209DF48AE9}"/>
              </a:ext>
            </a:extLst>
          </p:cNvPr>
          <p:cNvSpPr txBox="1"/>
          <p:nvPr/>
        </p:nvSpPr>
        <p:spPr>
          <a:xfrm>
            <a:off x="1193599" y="4473983"/>
            <a:ext cx="110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临时文件不要放在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tmp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46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51" y="147338"/>
            <a:ext cx="6589199" cy="128089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各节点配置情况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28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BC2A0958-CFD0-4877-BFBB-5F3AFBEB0495}"/>
              </a:ext>
            </a:extLst>
          </p:cNvPr>
          <p:cNvSpPr txBox="1">
            <a:spLocks/>
          </p:cNvSpPr>
          <p:nvPr/>
        </p:nvSpPr>
        <p:spPr>
          <a:xfrm>
            <a:off x="1159954" y="1077874"/>
            <a:ext cx="7052868" cy="556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df -h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命令查看各目录挂载情况，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free -h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命令查看内存使用情况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各节点申请内存不宜超过节点总内存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90%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，实际使用内存要更低一些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对于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Gaussian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类线程级并行程序，往往是指定总内存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(%Mem=72GB)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对于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ORCA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类进程级并行程序，往往是指定每进程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每核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内存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(%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MaxCore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=2000)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有些程序如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ORCA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可能会使用稍微超出计划分配的内存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对于大量消耗内存的任务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(Gaussian/ORCA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的大体系激发态、双杂化泛函、耦合簇计算，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VASP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杂化泛函能带计算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，建议使用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bigmem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队列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32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51" y="147338"/>
            <a:ext cx="6589199" cy="128089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新节点性能测试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29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BC2A0958-CFD0-4877-BFBB-5F3AFBEB0495}"/>
              </a:ext>
            </a:extLst>
          </p:cNvPr>
          <p:cNvSpPr txBox="1">
            <a:spLocks/>
          </p:cNvSpPr>
          <p:nvPr/>
        </p:nvSpPr>
        <p:spPr>
          <a:xfrm>
            <a:off x="1159954" y="1077874"/>
            <a:ext cx="7052868" cy="556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某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VASP 5.4.4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几何优化任务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X16Cv3*4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节点并行：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3213 s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X36Cv3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单节点：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3730 s</a:t>
            </a:r>
          </a:p>
          <a:p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某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Gaussian 16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频率计算任务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X32Cv4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2h50min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X36Cv3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1h50min</a:t>
            </a:r>
          </a:p>
          <a:p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某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Gromacs 2021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平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衡模拟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X36Cv3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400 ns/day</a:t>
            </a: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+RTX3080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Ti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单卡：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1800 ns/day</a:t>
            </a:r>
          </a:p>
        </p:txBody>
      </p:sp>
    </p:spTree>
    <p:extLst>
      <p:ext uri="{BB962C8B-B14F-4D97-AF65-F5344CB8AC3E}">
        <p14:creationId xmlns:p14="http://schemas.microsoft.com/office/powerpoint/2010/main" val="333153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27A45-D2A4-4881-8E58-16954AE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一、什么是高性能计算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(HPC)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9D99FD-6C1B-4893-8733-540D4F1E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725" y="1326804"/>
            <a:ext cx="3495675" cy="477872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主要强调大规模数学计算能力，每秒最高可达千万亿次计算。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配套硬件：非常多核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、大内存、高速硬盘、大存储硬盘、高速网络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……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配套软件：常用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Fortran/C/C++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等中级语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言开发，注重算法、数学库、编译器和大规模并行等的优化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89DB7A-2AD7-46CF-9CD1-D23D457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B883CB-BF0B-4753-B89F-1870D0AFB671}"/>
              </a:ext>
            </a:extLst>
          </p:cNvPr>
          <p:cNvSpPr txBox="1"/>
          <p:nvPr/>
        </p:nvSpPr>
        <p:spPr>
          <a:xfrm>
            <a:off x="1479858" y="1344925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从 </a:t>
            </a:r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Intel </a:t>
            </a:r>
            <a:r>
              <a:rPr lang="en-US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OneAPI</a:t>
            </a:r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谈起</a:t>
            </a:r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B0C497E-803F-4946-B48D-AB1800BA431B}"/>
              </a:ext>
            </a:extLst>
          </p:cNvPr>
          <p:cNvGrpSpPr/>
          <p:nvPr/>
        </p:nvGrpSpPr>
        <p:grpSpPr>
          <a:xfrm>
            <a:off x="1214437" y="1905000"/>
            <a:ext cx="3552825" cy="4267200"/>
            <a:chOff x="1214437" y="1905000"/>
            <a:chExt cx="3552825" cy="42672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4C31182E-A4F4-45C5-9DB0-AD33A3F7E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437" y="1905000"/>
              <a:ext cx="3552825" cy="42672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7AD3F55-1B2F-4661-995C-32D94AAF39F5}"/>
                </a:ext>
              </a:extLst>
            </p:cNvPr>
            <p:cNvSpPr/>
            <p:nvPr/>
          </p:nvSpPr>
          <p:spPr>
            <a:xfrm>
              <a:off x="2281807" y="4798504"/>
              <a:ext cx="315732" cy="2348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03F8AC1D-ACD4-410C-BE24-92A35F1A3F61}"/>
                </a:ext>
              </a:extLst>
            </p:cNvPr>
            <p:cNvSpPr/>
            <p:nvPr/>
          </p:nvSpPr>
          <p:spPr>
            <a:xfrm>
              <a:off x="1578876" y="4455954"/>
              <a:ext cx="315732" cy="2348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0857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小技巧：单机多任务的计算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7924799" cy="5286375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对于支持内核绑定的任务，建议使用内核绑定提高效率。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Gaussian 16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%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NProcShared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=36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→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%CPU=0-35</a:t>
            </a: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ORCA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：使用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MPI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bind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xxx/orca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task.inp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‘--bind-to core --map-by core’ &gt;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task.out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或者使用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Rankfile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hlinkClick r:id="rId2"/>
              </a:rPr>
              <a:t>http://bbs.keinsci.com/thread-17751-1-1.html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对于多个小任务，建议绑定核心并单节点同时跑多个任务，让每个节点物理核心占满，效率较高。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例如：同时有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Gaussian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单点能小任务，预计计算耗时接近。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%CPU=0-8 %CPU=9-17 %CPU=18-26 %CPU=27-35</a:t>
            </a: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写在同一个作业脚本里提交，很可能比四个依次占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36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核算更快。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6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小技巧：单机多任务的计算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7924799" cy="52863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对于多个单核任务，不建议多个任务提交到一个节点，建议在脚本里写好如何每次同时算物理核心个任务。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脚本示例：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7E6E5CC-CB32-4006-9094-C1572005E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33" y="2095117"/>
            <a:ext cx="6070566" cy="47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64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746197F-7C07-448D-A022-070936C546C4}"/>
              </a:ext>
            </a:extLst>
          </p:cNvPr>
          <p:cNvSpPr/>
          <p:nvPr/>
        </p:nvSpPr>
        <p:spPr>
          <a:xfrm>
            <a:off x="2217387" y="1786235"/>
            <a:ext cx="512832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  <a:endParaRPr lang="en-US" sz="96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24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27A45-D2A4-4881-8E58-16954AE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二、高性能计算：硬件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9D99FD-6C1B-4893-8733-540D4F1E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注，非专业教程及分类标准，仅为方便理解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集群的组成部分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单节点的主要硬件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跨节点并行和异构并行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89DB7A-2AD7-46CF-9CD1-D23D457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5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083063" cy="818796"/>
          </a:xfrm>
        </p:spPr>
        <p:txBody>
          <a:bodyPr/>
          <a:lstStyle/>
          <a:p>
            <a:r>
              <a:rPr lang="en-US" dirty="0"/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集群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(cluster)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的组成部分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xmlns="" id="{72AFE142-3FFB-401B-8B57-BC63FDCC7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093617"/>
              </p:ext>
            </p:extLst>
          </p:nvPr>
        </p:nvGraphicFramePr>
        <p:xfrm>
          <a:off x="1695450" y="1724025"/>
          <a:ext cx="65913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A59A6EC-6365-414C-A5BA-FE3EB5A9D785}"/>
              </a:ext>
            </a:extLst>
          </p:cNvPr>
          <p:cNvSpPr txBox="1"/>
          <p:nvPr/>
        </p:nvSpPr>
        <p:spPr>
          <a:xfrm>
            <a:off x="1333500" y="1619920"/>
            <a:ext cx="2276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为了克服物理上单机的性能限制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6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2" y="624110"/>
            <a:ext cx="4682102" cy="768462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单节点的主要硬件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FFC21-0E6A-40BE-95B5-CAF3F1F97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90631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2.1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主板和芯片组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(Chipset)</a:t>
            </a: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2.2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中央处理器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(CPU)</a:t>
            </a: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2.3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内存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(Memory)</a:t>
            </a: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2.4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硬盘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(Disk)</a:t>
            </a: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2.5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图形处理器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(GPU)</a:t>
            </a:r>
          </a:p>
          <a:p>
            <a:r>
              <a:rPr 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2.6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其他：电源、散热、网卡、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USB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、键盘、鼠标、显示器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</a:t>
            </a:r>
            <a:endParaRPr 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2" y="414528"/>
            <a:ext cx="5814616" cy="847393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2.1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主板和芯片组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(Chipset)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D238472-ED03-42DD-8C33-112017DA8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09" y="1649951"/>
            <a:ext cx="4032382" cy="45095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E3DBA04-AEE5-44EF-9BDD-D6BADAD735D9}"/>
              </a:ext>
            </a:extLst>
          </p:cNvPr>
          <p:cNvSpPr txBox="1"/>
          <p:nvPr/>
        </p:nvSpPr>
        <p:spPr>
          <a:xfrm>
            <a:off x="2841750" y="1157508"/>
            <a:ext cx="34604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SuperMicro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X11DAI-N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855F4-7803-4C7F-809B-25FE594F9B26}"/>
              </a:ext>
            </a:extLst>
          </p:cNvPr>
          <p:cNvSpPr txBox="1"/>
          <p:nvPr/>
        </p:nvSpPr>
        <p:spPr>
          <a:xfrm>
            <a:off x="7014609" y="43790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内存插槽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20E0B1-2737-423C-A9FC-4A8A1B29AE0D}"/>
              </a:ext>
            </a:extLst>
          </p:cNvPr>
          <p:cNvSpPr txBox="1"/>
          <p:nvPr/>
        </p:nvSpPr>
        <p:spPr>
          <a:xfrm>
            <a:off x="6801401" y="2783204"/>
            <a:ext cx="2040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散热器位置</a:t>
            </a:r>
            <a:endParaRPr 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D28D7A4-EF41-40B6-B222-519973DDE1A6}"/>
              </a:ext>
            </a:extLst>
          </p:cNvPr>
          <p:cNvSpPr txBox="1"/>
          <p:nvPr/>
        </p:nvSpPr>
        <p:spPr>
          <a:xfrm>
            <a:off x="441686" y="4326712"/>
            <a:ext cx="1900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SATA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系列接口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普通硬盘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…)</a:t>
            </a:r>
            <a:endParaRPr 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968AD2-7B8F-4A25-A6E6-6C7E1EDB6736}"/>
              </a:ext>
            </a:extLst>
          </p:cNvPr>
          <p:cNvSpPr txBox="1"/>
          <p:nvPr/>
        </p:nvSpPr>
        <p:spPr>
          <a:xfrm>
            <a:off x="508434" y="2198737"/>
            <a:ext cx="16209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PCI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系列接口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(GPU…)</a:t>
            </a:r>
            <a:endParaRPr 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6AFA6A4-1053-48AE-AABE-1F61E5DA6964}"/>
              </a:ext>
            </a:extLst>
          </p:cNvPr>
          <p:cNvCxnSpPr>
            <a:cxnSpLocks/>
          </p:cNvCxnSpPr>
          <p:nvPr/>
        </p:nvCxnSpPr>
        <p:spPr>
          <a:xfrm>
            <a:off x="1727971" y="2891234"/>
            <a:ext cx="7825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5299E70-9CF3-4D86-AF2D-BCFF66FB42A9}"/>
              </a:ext>
            </a:extLst>
          </p:cNvPr>
          <p:cNvCxnSpPr>
            <a:cxnSpLocks/>
          </p:cNvCxnSpPr>
          <p:nvPr/>
        </p:nvCxnSpPr>
        <p:spPr>
          <a:xfrm>
            <a:off x="1945201" y="5231068"/>
            <a:ext cx="643870" cy="3194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1B8D59F-F65A-4BDD-AD80-657336145B76}"/>
              </a:ext>
            </a:extLst>
          </p:cNvPr>
          <p:cNvCxnSpPr>
            <a:cxnSpLocks/>
          </p:cNvCxnSpPr>
          <p:nvPr/>
        </p:nvCxnSpPr>
        <p:spPr>
          <a:xfrm flipH="1">
            <a:off x="6075344" y="4862115"/>
            <a:ext cx="939265" cy="368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9F460A9C-9479-4846-B644-540A9586A6AA}"/>
              </a:ext>
            </a:extLst>
          </p:cNvPr>
          <p:cNvCxnSpPr>
            <a:cxnSpLocks/>
          </p:cNvCxnSpPr>
          <p:nvPr/>
        </p:nvCxnSpPr>
        <p:spPr>
          <a:xfrm flipH="1">
            <a:off x="5629348" y="3044814"/>
            <a:ext cx="1065448" cy="83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56A0DAE-4691-4517-B1E0-20C6FDF418A7}"/>
              </a:ext>
            </a:extLst>
          </p:cNvPr>
          <p:cNvSpPr txBox="1"/>
          <p:nvPr/>
        </p:nvSpPr>
        <p:spPr>
          <a:xfrm>
            <a:off x="7014609" y="1344017"/>
            <a:ext cx="1733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q20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zh-CN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节点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3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7647445-A6BE-41D4-B190-104938EBD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83"/>
          <a:stretch/>
        </p:blipFill>
        <p:spPr>
          <a:xfrm>
            <a:off x="4347959" y="3233219"/>
            <a:ext cx="2502642" cy="666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5134D73-6AE1-4968-B9DC-94D2FC9BF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02" y="4287439"/>
            <a:ext cx="2354161" cy="2369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1" y="340295"/>
            <a:ext cx="4589301" cy="7732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2.2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中央处理器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(CPU)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B134B4A-A3AB-478C-8225-8DA6F8F16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0" t="15883" r="17227" b="17563"/>
          <a:stretch/>
        </p:blipFill>
        <p:spPr>
          <a:xfrm>
            <a:off x="2430504" y="1857668"/>
            <a:ext cx="1754545" cy="17612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6EA3AC-6621-4911-97B2-5E82A4F57BDF}"/>
              </a:ext>
            </a:extLst>
          </p:cNvPr>
          <p:cNvSpPr txBox="1"/>
          <p:nvPr/>
        </p:nvSpPr>
        <p:spPr>
          <a:xfrm>
            <a:off x="1543051" y="1278035"/>
            <a:ext cx="6793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Intel Xeon E5-2699 v3 18C36HT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2.3 GHz</a:t>
            </a:r>
            <a:endParaRPr 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848E39E-53E9-4F3D-986F-E8DE8AE6B876}"/>
              </a:ext>
            </a:extLst>
          </p:cNvPr>
          <p:cNvCxnSpPr>
            <a:cxnSpLocks/>
          </p:cNvCxnSpPr>
          <p:nvPr/>
        </p:nvCxnSpPr>
        <p:spPr>
          <a:xfrm flipH="1">
            <a:off x="1245342" y="2664161"/>
            <a:ext cx="875021" cy="12223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7F428E0-06C6-4FFC-8DF2-66861F59602E}"/>
              </a:ext>
            </a:extLst>
          </p:cNvPr>
          <p:cNvCxnSpPr>
            <a:cxnSpLocks/>
          </p:cNvCxnSpPr>
          <p:nvPr/>
        </p:nvCxnSpPr>
        <p:spPr>
          <a:xfrm flipH="1" flipV="1">
            <a:off x="1295068" y="4326967"/>
            <a:ext cx="722620" cy="12664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3CAD93C-2925-4CE6-9A38-302E51F0A570}"/>
              </a:ext>
            </a:extLst>
          </p:cNvPr>
          <p:cNvSpPr txBox="1"/>
          <p:nvPr/>
        </p:nvSpPr>
        <p:spPr>
          <a:xfrm>
            <a:off x="511228" y="3819844"/>
            <a:ext cx="1588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路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(Way)</a:t>
            </a:r>
            <a:endParaRPr 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65DFEF4-FC9F-46D2-931A-0FAE6190B050}"/>
              </a:ext>
            </a:extLst>
          </p:cNvPr>
          <p:cNvCxnSpPr>
            <a:cxnSpLocks/>
          </p:cNvCxnSpPr>
          <p:nvPr/>
        </p:nvCxnSpPr>
        <p:spPr>
          <a:xfrm flipV="1">
            <a:off x="4027670" y="4516090"/>
            <a:ext cx="989452" cy="1513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AF5D3A8-F0D4-42C1-84DF-792E27CB1418}"/>
              </a:ext>
            </a:extLst>
          </p:cNvPr>
          <p:cNvSpPr txBox="1"/>
          <p:nvPr/>
        </p:nvSpPr>
        <p:spPr>
          <a:xfrm>
            <a:off x="5088097" y="3893473"/>
            <a:ext cx="1667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物理核心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(Physical Core)</a:t>
            </a:r>
            <a:endParaRPr 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5CFA0137-5B51-42FE-9324-87246987A1C3}"/>
              </a:ext>
            </a:extLst>
          </p:cNvPr>
          <p:cNvCxnSpPr>
            <a:cxnSpLocks/>
          </p:cNvCxnSpPr>
          <p:nvPr/>
        </p:nvCxnSpPr>
        <p:spPr>
          <a:xfrm flipH="1" flipV="1">
            <a:off x="5662569" y="2533972"/>
            <a:ext cx="697789" cy="85235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5FE6CC6-E566-4116-A771-76B843DA02F1}"/>
              </a:ext>
            </a:extLst>
          </p:cNvPr>
          <p:cNvSpPr txBox="1"/>
          <p:nvPr/>
        </p:nvSpPr>
        <p:spPr>
          <a:xfrm>
            <a:off x="4226085" y="1841475"/>
            <a:ext cx="18288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超线程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(Hyper-threading)</a:t>
            </a:r>
            <a:endParaRPr 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D88B776-C3FB-48C4-A964-6F4B39E6A3DC}"/>
              </a:ext>
            </a:extLst>
          </p:cNvPr>
          <p:cNvSpPr txBox="1"/>
          <p:nvPr/>
        </p:nvSpPr>
        <p:spPr>
          <a:xfrm>
            <a:off x="6897003" y="1905000"/>
            <a:ext cx="16670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以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q1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q24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节点为例：</a:t>
            </a: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双路，单路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18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核，支持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，共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36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72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线程。</a:t>
            </a:r>
            <a:endParaRPr 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51C863D-F477-4A26-81EE-846258C7C501}"/>
              </a:ext>
            </a:extLst>
          </p:cNvPr>
          <p:cNvSpPr txBox="1"/>
          <p:nvPr/>
        </p:nvSpPr>
        <p:spPr>
          <a:xfrm>
            <a:off x="4355170" y="5665689"/>
            <a:ext cx="4389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如果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q1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q24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跨节点并行，则为双节点共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72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核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144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线程</a:t>
            </a:r>
            <a:endParaRPr 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402A60-7147-4D8B-9E2E-9A666CF25072}"/>
              </a:ext>
            </a:extLst>
          </p:cNvPr>
          <p:cNvSpPr txBox="1"/>
          <p:nvPr/>
        </p:nvSpPr>
        <p:spPr>
          <a:xfrm>
            <a:off x="464077" y="1743075"/>
            <a:ext cx="19371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最高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SIMD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指令集：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AVX2</a:t>
            </a:r>
            <a:endParaRPr 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24016C-20F6-48FC-92DF-57F711B910D2}"/>
              </a:ext>
            </a:extLst>
          </p:cNvPr>
          <p:cNvSpPr txBox="1"/>
          <p:nvPr/>
        </p:nvSpPr>
        <p:spPr>
          <a:xfrm>
            <a:off x="6295593" y="35145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通常是最重要因素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A9ABFE-5DDD-493D-BE86-54BEA18D5E30}"/>
              </a:ext>
            </a:extLst>
          </p:cNvPr>
          <p:cNvSpPr txBox="1"/>
          <p:nvPr/>
        </p:nvSpPr>
        <p:spPr>
          <a:xfrm>
            <a:off x="1769843" y="911481"/>
            <a:ext cx="708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性能：主要考虑核数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*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全核睿频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(Turbo)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（不是单核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最高睿频或主频）</a:t>
            </a:r>
            <a:endParaRPr 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535F8AE-52FE-4748-866F-63EA490C058A}"/>
              </a:ext>
            </a:extLst>
          </p:cNvPr>
          <p:cNvSpPr/>
          <p:nvPr/>
        </p:nvSpPr>
        <p:spPr>
          <a:xfrm>
            <a:off x="6897003" y="1364799"/>
            <a:ext cx="1315819" cy="378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90165A75-9AF4-4EDD-9EE8-58EC4A99B35D}"/>
              </a:ext>
            </a:extLst>
          </p:cNvPr>
          <p:cNvCxnSpPr/>
          <p:nvPr/>
        </p:nvCxnSpPr>
        <p:spPr>
          <a:xfrm>
            <a:off x="7290033" y="1247387"/>
            <a:ext cx="4404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8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9AC671-8D98-4309-9D46-B5EA2E6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7803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2.3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内存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(Memory)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2791AF1-828E-4985-A84A-C5A654C1C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2" b="23904"/>
          <a:stretch/>
        </p:blipFill>
        <p:spPr>
          <a:xfrm>
            <a:off x="1096206" y="2562880"/>
            <a:ext cx="6591300" cy="16192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ED61D5-3E99-4AF0-A754-9C2E3A74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E3D-8C3F-40E4-AE8A-630B77FA76BC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0DA8765-871B-4E7C-805D-C0992B637521}"/>
              </a:ext>
            </a:extLst>
          </p:cNvPr>
          <p:cNvSpPr txBox="1"/>
          <p:nvPr/>
        </p:nvSpPr>
        <p:spPr>
          <a:xfrm>
            <a:off x="1096206" y="2039660"/>
            <a:ext cx="4200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DDR4 RECC 2666 16GB</a:t>
            </a:r>
            <a:endParaRPr 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D0AF278-7DAB-4D8E-8E9E-5300F8DA0B77}"/>
              </a:ext>
            </a:extLst>
          </p:cNvPr>
          <p:cNvSpPr txBox="1"/>
          <p:nvPr/>
        </p:nvSpPr>
        <p:spPr>
          <a:xfrm>
            <a:off x="236518" y="1318879"/>
            <a:ext cx="8670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→寄存器→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L1i/L1d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缓存→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L2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缓存→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L3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缓存→内存</a:t>
            </a:r>
            <a:endParaRPr 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639FBD-EFBA-482B-BC57-FFE094EC9D73}"/>
              </a:ext>
            </a:extLst>
          </p:cNvPr>
          <p:cNvSpPr txBox="1"/>
          <p:nvPr/>
        </p:nvSpPr>
        <p:spPr>
          <a:xfrm>
            <a:off x="1292756" y="4127189"/>
            <a:ext cx="70070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内存：数据的临时化存储，容量小，读写快</a:t>
            </a: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内存通道：双通道、四通道、六通道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……</a:t>
            </a:r>
          </a:p>
          <a:p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不同内存通道插法影响内存读写速率</a:t>
            </a: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q1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16GB*8=128 GB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内存</a:t>
            </a: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q13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16GB*16=256 GB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内存 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胖节点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8D3B41-22A7-4476-912B-65B18DDD5378}"/>
              </a:ext>
            </a:extLst>
          </p:cNvPr>
          <p:cNvSpPr txBox="1"/>
          <p:nvPr/>
        </p:nvSpPr>
        <p:spPr>
          <a:xfrm>
            <a:off x="3439486" y="17978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频率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6F5C25-936C-4CBA-A996-2D3B4ACCF6AD}"/>
              </a:ext>
            </a:extLst>
          </p:cNvPr>
          <p:cNvSpPr txBox="1"/>
          <p:nvPr/>
        </p:nvSpPr>
        <p:spPr>
          <a:xfrm>
            <a:off x="4335523" y="17978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容量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7970F1B-6B66-46BB-A260-246FE6B1BD7B}"/>
              </a:ext>
            </a:extLst>
          </p:cNvPr>
          <p:cNvSpPr/>
          <p:nvPr/>
        </p:nvSpPr>
        <p:spPr>
          <a:xfrm>
            <a:off x="2197890" y="2046852"/>
            <a:ext cx="293614" cy="5232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689BD4F-3D4A-4184-B65C-77738C0879BD}"/>
              </a:ext>
            </a:extLst>
          </p:cNvPr>
          <p:cNvCxnSpPr>
            <a:cxnSpLocks/>
          </p:cNvCxnSpPr>
          <p:nvPr/>
        </p:nvCxnSpPr>
        <p:spPr>
          <a:xfrm>
            <a:off x="2677011" y="2577264"/>
            <a:ext cx="947033" cy="3891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0D42E5C-879F-432E-8AFD-FE6DFDF144CE}"/>
              </a:ext>
            </a:extLst>
          </p:cNvPr>
          <p:cNvSpPr txBox="1"/>
          <p:nvPr/>
        </p:nvSpPr>
        <p:spPr>
          <a:xfrm>
            <a:off x="4427855" y="2704802"/>
            <a:ext cx="461665" cy="1477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内存寄存器</a:t>
            </a:r>
            <a:endParaRPr 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FE2A084-0CB2-440C-A03F-455274E9B1D0}"/>
              </a:ext>
            </a:extLst>
          </p:cNvPr>
          <p:cNvSpPr txBox="1"/>
          <p:nvPr/>
        </p:nvSpPr>
        <p:spPr>
          <a:xfrm>
            <a:off x="3533675" y="2673910"/>
            <a:ext cx="738664" cy="13113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错误检查和纠正模块</a:t>
            </a:r>
            <a:endParaRPr 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5AC38E5-B4D1-42E3-8737-50D3D98FB3EE}"/>
              </a:ext>
            </a:extLst>
          </p:cNvPr>
          <p:cNvSpPr/>
          <p:nvPr/>
        </p:nvSpPr>
        <p:spPr>
          <a:xfrm>
            <a:off x="2521317" y="2041841"/>
            <a:ext cx="24970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54780CED-8E6E-4FA4-8FAE-6D8933AB1317}"/>
              </a:ext>
            </a:extLst>
          </p:cNvPr>
          <p:cNvCxnSpPr>
            <a:cxnSpLocks/>
          </p:cNvCxnSpPr>
          <p:nvPr/>
        </p:nvCxnSpPr>
        <p:spPr>
          <a:xfrm>
            <a:off x="2845062" y="2530327"/>
            <a:ext cx="1876407" cy="2076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6911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1027</TotalTime>
  <Words>2631</Words>
  <Application>Microsoft Office PowerPoint</Application>
  <PresentationFormat>全屏显示(4:3)</PresentationFormat>
  <Paragraphs>283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黑体</vt:lpstr>
      <vt:lpstr>幼圆</vt:lpstr>
      <vt:lpstr>Arial</vt:lpstr>
      <vt:lpstr>Calibri</vt:lpstr>
      <vt:lpstr>Century Gothic</vt:lpstr>
      <vt:lpstr>Wingdings 3</vt:lpstr>
      <vt:lpstr>Wisp</vt:lpstr>
      <vt:lpstr>PowerPoint 演示文稿</vt:lpstr>
      <vt:lpstr>第一部分 基础</vt:lpstr>
      <vt:lpstr>一、什么是高性能计算(HPC)</vt:lpstr>
      <vt:lpstr>二、高性能计算：硬件</vt:lpstr>
      <vt:lpstr>1.集群(cluster)的组成部分</vt:lpstr>
      <vt:lpstr>2. 单节点的主要硬件</vt:lpstr>
      <vt:lpstr>2.1 主板和芯片组 (Chipset)</vt:lpstr>
      <vt:lpstr>2.2 中央处理器 (CPU)</vt:lpstr>
      <vt:lpstr>2.3 内存 (Memory)</vt:lpstr>
      <vt:lpstr>2.4 硬盘 (Disk)</vt:lpstr>
      <vt:lpstr>2.4 硬盘 (Disk)</vt:lpstr>
      <vt:lpstr>2.5 图形处理器 (GPU)</vt:lpstr>
      <vt:lpstr>2.6 其他：电源、散热、网卡、USB、键盘、鼠标、显示器…</vt:lpstr>
      <vt:lpstr>3. 跨节点并行和异构并行</vt:lpstr>
      <vt:lpstr>三、高性能计算：软件</vt:lpstr>
      <vt:lpstr>1. 线程(Thread) v.s.进程（Processor） </vt:lpstr>
      <vt:lpstr>2. 线程级并行：OpenMP</vt:lpstr>
      <vt:lpstr>3. 进程级并行：MPI</vt:lpstr>
      <vt:lpstr>4. 混合并行</vt:lpstr>
      <vt:lpstr>5. 其他：异构并行 (GPU)</vt:lpstr>
      <vt:lpstr>6. 并行效率</vt:lpstr>
      <vt:lpstr>四、Quantum集群配置及使用注意事项</vt:lpstr>
      <vt:lpstr>1. Modules环境控制与Slurm作业系统</vt:lpstr>
      <vt:lpstr>1. Modules环境控制与Slurm作业系统</vt:lpstr>
      <vt:lpstr>2. 应对超线程</vt:lpstr>
      <vt:lpstr>3. 各节点配置情况</vt:lpstr>
      <vt:lpstr>3. 各节点配置情况</vt:lpstr>
      <vt:lpstr>3. 各节点配置情况</vt:lpstr>
      <vt:lpstr>4. 新节点性能测试</vt:lpstr>
      <vt:lpstr>5. 小技巧：单机多任务的计算</vt:lpstr>
      <vt:lpstr>5. 小技巧：单机多任务的计算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zz snljty</dc:creator>
  <cp:lastModifiedBy>AMD</cp:lastModifiedBy>
  <cp:revision>196</cp:revision>
  <dcterms:created xsi:type="dcterms:W3CDTF">2021-09-25T04:03:27Z</dcterms:created>
  <dcterms:modified xsi:type="dcterms:W3CDTF">2022-03-08T02:34:13Z</dcterms:modified>
</cp:coreProperties>
</file>