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3"/>
    <p:restoredTop sz="94676"/>
  </p:normalViewPr>
  <p:slideViewPr>
    <p:cSldViewPr snapToGrid="0" snapToObjects="1">
      <p:cViewPr>
        <p:scale>
          <a:sx n="100" d="100"/>
          <a:sy n="100" d="100"/>
        </p:scale>
        <p:origin x="-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52D21-8806-4B43-B6E9-3E8F4FF0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7BEC6-5B02-9E4C-90E6-0138A4FA5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EC930-0DD1-874B-8BBA-183792C8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FD4C9-E89A-5C4D-93B4-635B740C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05D72-E780-4D45-AF3E-19EE7DD1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21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B456-931C-544B-871B-B627D1C7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97921-8515-164D-8EDE-986EFA398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C9276-DDD8-DD48-A42A-21634D67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C7747-E940-D044-B1C1-447E1BAA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64A45-2E04-6E47-8416-61B8CC31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81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34C63F-F584-7A4F-97C5-00A91F2BE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F3555-C71F-1F4A-9FFB-AAD87F35D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07D50-6AAE-5E4E-AECB-9BF72281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AA7B9-4BDD-2249-9C00-BBDBB197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4D65F-5074-814A-8F84-0B5A5527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65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9494F-2B80-0844-A697-0EA1D8C3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5C5B1-1D67-7A4E-AECE-296A2CB8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C7A62-3D65-3745-BEC5-FFA6293E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F0968-63C7-D449-834C-0C89E8C6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15903-E341-3A45-8EE4-5E103897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237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9899C-A289-7D4B-AF1D-0579DD93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037DF-2BF6-EE48-86C7-9F1255D0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E6736-7217-7043-922D-B178030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6A84D-2EA1-014F-9731-9FE8A5E1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BEBAE-410A-E24D-B62C-81F3C831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2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03011-A805-D74C-A550-2AEE109E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16955-0554-DC41-9691-811BB37C7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99246-84CA-D445-A9C4-B36C9F16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77775-182C-F649-ABA0-A27D12A4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6CA24-5B91-F343-89E9-E322268C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307E4-0F8C-C742-AC06-275FBD13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3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D0141-01A1-A640-B0F2-98BD01EE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63554-A6A7-C94B-8DA3-AB6FCB9A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35263-4F9B-D743-8E62-1C8803ECC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543400-8149-034D-BF6B-8BEAF90C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14B1EC-50FB-8345-AA52-62F868DF5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BE4049-5827-CD48-89CD-3D638C06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07F4B-86AB-4549-810E-C7A70AC4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24D63-0400-2E40-AC03-B2D1A7ED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93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8028E-0AE3-2F40-87DB-A940BD9E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A3D08-ECE7-AF42-B2AA-FF47907E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D5D00-79CA-F140-AD5B-64E22A63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375BF-BFED-8444-AD32-CC091443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01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C7CA5-F99B-9140-8ACB-AE7C627A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2C1E52-49F5-BD47-9978-AD0CBB6C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4CE340-8A12-CF42-998D-1BBAE2F6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15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76B3C-A4A9-724A-9A5F-C2A11301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3FC02-54D4-0E42-89FF-C3732BE6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53462-27E6-7347-9E31-B9F304489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FF301-A08B-B14B-9BB7-543016A8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CA931-5A3B-7A44-B156-4F72A02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0C3304-C893-E345-B946-1C3FE459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97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D0C2A-DBD2-6040-B914-DD93B69D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34B522-2D62-9E49-A657-8367D85EA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D6D8F-EA4D-DA4D-805D-53EAB7851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28059-867D-2745-9EF2-178126F7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416EA-9E07-9744-8893-6441FD1A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A9A6E-C345-D84A-964E-B2D2A1F6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25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CD9B66-7355-1541-B0AF-7A302156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2A792-2613-F34F-8373-06A7C184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D9412-8CC7-FC47-B856-8DA3A9358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0557E-F612-804F-B1E7-09D4639762E8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47615-BF8C-FD48-8BFD-D6715E8F4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1EADC-C1A1-F343-8E9B-D471AB4BE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30972-F50E-B54A-9130-97D68882A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1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E86147F-04AE-484D-AC87-DAF37EC0ACFD}"/>
              </a:ext>
            </a:extLst>
          </p:cNvPr>
          <p:cNvCxnSpPr>
            <a:cxnSpLocks/>
          </p:cNvCxnSpPr>
          <p:nvPr/>
        </p:nvCxnSpPr>
        <p:spPr>
          <a:xfrm>
            <a:off x="6229109" y="5697477"/>
            <a:ext cx="5319424" cy="3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DF15DFA6-23C3-0A42-8165-7E74CB8F304A}"/>
              </a:ext>
            </a:extLst>
          </p:cNvPr>
          <p:cNvSpPr txBox="1"/>
          <p:nvPr/>
        </p:nvSpPr>
        <p:spPr>
          <a:xfrm>
            <a:off x="8376060" y="1692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C98171C-5AE9-B844-A650-5422D1F81E67}"/>
              </a:ext>
            </a:extLst>
          </p:cNvPr>
          <p:cNvCxnSpPr>
            <a:cxnSpLocks/>
          </p:cNvCxnSpPr>
          <p:nvPr/>
        </p:nvCxnSpPr>
        <p:spPr>
          <a:xfrm>
            <a:off x="1259918" y="5765786"/>
            <a:ext cx="4521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21349B1E-4AF1-DA4F-AA69-8C3F652328FC}"/>
              </a:ext>
            </a:extLst>
          </p:cNvPr>
          <p:cNvCxnSpPr>
            <a:cxnSpLocks/>
          </p:cNvCxnSpPr>
          <p:nvPr/>
        </p:nvCxnSpPr>
        <p:spPr>
          <a:xfrm>
            <a:off x="1494933" y="2016726"/>
            <a:ext cx="67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41EA183D-339D-CC48-966A-4F812938B867}"/>
              </a:ext>
            </a:extLst>
          </p:cNvPr>
          <p:cNvCxnSpPr>
            <a:cxnSpLocks/>
          </p:cNvCxnSpPr>
          <p:nvPr/>
        </p:nvCxnSpPr>
        <p:spPr>
          <a:xfrm>
            <a:off x="2168110" y="1673719"/>
            <a:ext cx="6731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5840687E-D252-0843-A625-0F8A3E6A6165}"/>
              </a:ext>
            </a:extLst>
          </p:cNvPr>
          <p:cNvCxnSpPr>
            <a:cxnSpLocks/>
          </p:cNvCxnSpPr>
          <p:nvPr/>
        </p:nvCxnSpPr>
        <p:spPr>
          <a:xfrm>
            <a:off x="3520795" y="2003649"/>
            <a:ext cx="2041" cy="6187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01538C49-6047-C843-80A4-6BE8F4A1B47F}"/>
              </a:ext>
            </a:extLst>
          </p:cNvPr>
          <p:cNvCxnSpPr>
            <a:cxnSpLocks/>
          </p:cNvCxnSpPr>
          <p:nvPr/>
        </p:nvCxnSpPr>
        <p:spPr>
          <a:xfrm>
            <a:off x="2168110" y="1690705"/>
            <a:ext cx="0" cy="32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BAF72F49-3DAC-E24E-9E94-1E17AE0CBF54}"/>
              </a:ext>
            </a:extLst>
          </p:cNvPr>
          <p:cNvCxnSpPr>
            <a:cxnSpLocks/>
          </p:cNvCxnSpPr>
          <p:nvPr/>
        </p:nvCxnSpPr>
        <p:spPr>
          <a:xfrm>
            <a:off x="2846435" y="1690705"/>
            <a:ext cx="0" cy="3260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D89B33F8-BCC6-144E-88ED-5F017ADBC235}"/>
              </a:ext>
            </a:extLst>
          </p:cNvPr>
          <p:cNvCxnSpPr>
            <a:cxnSpLocks/>
          </p:cNvCxnSpPr>
          <p:nvPr/>
        </p:nvCxnSpPr>
        <p:spPr>
          <a:xfrm>
            <a:off x="2849659" y="2016726"/>
            <a:ext cx="6731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93880254-3DDD-4241-8E2C-37F969B2A3CC}"/>
              </a:ext>
            </a:extLst>
          </p:cNvPr>
          <p:cNvCxnSpPr>
            <a:cxnSpLocks/>
          </p:cNvCxnSpPr>
          <p:nvPr/>
        </p:nvCxnSpPr>
        <p:spPr>
          <a:xfrm flipV="1">
            <a:off x="4193972" y="1353059"/>
            <a:ext cx="0" cy="12874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20512A14-FD6E-9948-834D-1AF10C8F82A5}"/>
              </a:ext>
            </a:extLst>
          </p:cNvPr>
          <p:cNvCxnSpPr>
            <a:cxnSpLocks/>
          </p:cNvCxnSpPr>
          <p:nvPr/>
        </p:nvCxnSpPr>
        <p:spPr>
          <a:xfrm>
            <a:off x="4193972" y="1364634"/>
            <a:ext cx="6731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ED57E09C-CD10-8446-A171-DC4EF1657E46}"/>
              </a:ext>
            </a:extLst>
          </p:cNvPr>
          <p:cNvCxnSpPr>
            <a:cxnSpLocks/>
          </p:cNvCxnSpPr>
          <p:nvPr/>
        </p:nvCxnSpPr>
        <p:spPr>
          <a:xfrm flipV="1">
            <a:off x="4867149" y="1108436"/>
            <a:ext cx="0" cy="2561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2F419E18-34A1-0E42-B65B-5AE602D8CDC7}"/>
              </a:ext>
            </a:extLst>
          </p:cNvPr>
          <p:cNvCxnSpPr>
            <a:cxnSpLocks/>
          </p:cNvCxnSpPr>
          <p:nvPr/>
        </p:nvCxnSpPr>
        <p:spPr>
          <a:xfrm>
            <a:off x="4867149" y="1108436"/>
            <a:ext cx="6731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26B872FE-E196-1F49-81EC-C12CC80CC7D3}"/>
              </a:ext>
            </a:extLst>
          </p:cNvPr>
          <p:cNvCxnSpPr>
            <a:cxnSpLocks/>
          </p:cNvCxnSpPr>
          <p:nvPr/>
        </p:nvCxnSpPr>
        <p:spPr>
          <a:xfrm>
            <a:off x="6096000" y="2073048"/>
            <a:ext cx="67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4540D629-5B3A-AE4E-BD4B-F0CB1270D50F}"/>
              </a:ext>
            </a:extLst>
          </p:cNvPr>
          <p:cNvCxnSpPr>
            <a:cxnSpLocks/>
          </p:cNvCxnSpPr>
          <p:nvPr/>
        </p:nvCxnSpPr>
        <p:spPr>
          <a:xfrm flipV="1">
            <a:off x="6757994" y="1679133"/>
            <a:ext cx="1" cy="39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F8C645F2-753E-5248-BF36-CF5C13957FE3}"/>
              </a:ext>
            </a:extLst>
          </p:cNvPr>
          <p:cNvCxnSpPr>
            <a:cxnSpLocks/>
          </p:cNvCxnSpPr>
          <p:nvPr/>
        </p:nvCxnSpPr>
        <p:spPr>
          <a:xfrm>
            <a:off x="7458660" y="1690705"/>
            <a:ext cx="0" cy="6481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30D4BEE9-72A5-8C47-BEB2-4688A9E25722}"/>
              </a:ext>
            </a:extLst>
          </p:cNvPr>
          <p:cNvCxnSpPr>
            <a:cxnSpLocks/>
          </p:cNvCxnSpPr>
          <p:nvPr/>
        </p:nvCxnSpPr>
        <p:spPr>
          <a:xfrm>
            <a:off x="7458660" y="2350462"/>
            <a:ext cx="6731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3FD64542-27F2-B542-B200-1CE41BC9A26E}"/>
              </a:ext>
            </a:extLst>
          </p:cNvPr>
          <p:cNvCxnSpPr>
            <a:cxnSpLocks/>
          </p:cNvCxnSpPr>
          <p:nvPr/>
        </p:nvCxnSpPr>
        <p:spPr>
          <a:xfrm flipV="1">
            <a:off x="8131837" y="2142118"/>
            <a:ext cx="0" cy="21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8F8738B1-B29C-D64B-8906-060A60F958AE}"/>
              </a:ext>
            </a:extLst>
          </p:cNvPr>
          <p:cNvCxnSpPr>
            <a:cxnSpLocks/>
          </p:cNvCxnSpPr>
          <p:nvPr/>
        </p:nvCxnSpPr>
        <p:spPr>
          <a:xfrm>
            <a:off x="8131837" y="2142118"/>
            <a:ext cx="6731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A78C4D5D-D346-A64A-A967-2C73CAB724B4}"/>
              </a:ext>
            </a:extLst>
          </p:cNvPr>
          <p:cNvCxnSpPr>
            <a:cxnSpLocks/>
          </p:cNvCxnSpPr>
          <p:nvPr/>
        </p:nvCxnSpPr>
        <p:spPr>
          <a:xfrm>
            <a:off x="8805014" y="1459590"/>
            <a:ext cx="6731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6C2D8170-3D69-DE41-B1BD-4E1F7B165308}"/>
              </a:ext>
            </a:extLst>
          </p:cNvPr>
          <p:cNvCxnSpPr>
            <a:cxnSpLocks/>
          </p:cNvCxnSpPr>
          <p:nvPr/>
        </p:nvCxnSpPr>
        <p:spPr>
          <a:xfrm>
            <a:off x="6769177" y="1679133"/>
            <a:ext cx="68811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42CC0500-F9BD-344E-B983-873AFA7BFAC9}"/>
              </a:ext>
            </a:extLst>
          </p:cNvPr>
          <p:cNvCxnSpPr>
            <a:cxnSpLocks/>
          </p:cNvCxnSpPr>
          <p:nvPr/>
        </p:nvCxnSpPr>
        <p:spPr>
          <a:xfrm flipV="1">
            <a:off x="8805014" y="1459590"/>
            <a:ext cx="0" cy="6825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97346D8A-22C4-2F4C-AF03-B2ED7A010A8B}"/>
              </a:ext>
            </a:extLst>
          </p:cNvPr>
          <p:cNvCxnSpPr>
            <a:cxnSpLocks/>
          </p:cNvCxnSpPr>
          <p:nvPr/>
        </p:nvCxnSpPr>
        <p:spPr>
          <a:xfrm>
            <a:off x="9478191" y="1459590"/>
            <a:ext cx="0" cy="2311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直线连接符 177">
            <a:extLst>
              <a:ext uri="{FF2B5EF4-FFF2-40B4-BE49-F238E27FC236}">
                <a16:creationId xmlns:a16="http://schemas.microsoft.com/office/drawing/2014/main" id="{00DCB4D6-5D90-E646-9653-3B76687ABAFC}"/>
              </a:ext>
            </a:extLst>
          </p:cNvPr>
          <p:cNvCxnSpPr>
            <a:cxnSpLocks/>
          </p:cNvCxnSpPr>
          <p:nvPr/>
        </p:nvCxnSpPr>
        <p:spPr>
          <a:xfrm>
            <a:off x="9478191" y="1673719"/>
            <a:ext cx="6731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直线连接符 178">
            <a:extLst>
              <a:ext uri="{FF2B5EF4-FFF2-40B4-BE49-F238E27FC236}">
                <a16:creationId xmlns:a16="http://schemas.microsoft.com/office/drawing/2014/main" id="{A42A78E9-587E-4540-A589-CFE731E0684C}"/>
              </a:ext>
            </a:extLst>
          </p:cNvPr>
          <p:cNvCxnSpPr>
            <a:cxnSpLocks/>
          </p:cNvCxnSpPr>
          <p:nvPr/>
        </p:nvCxnSpPr>
        <p:spPr>
          <a:xfrm>
            <a:off x="10151368" y="1444533"/>
            <a:ext cx="6731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线连接符 185">
            <a:extLst>
              <a:ext uri="{FF2B5EF4-FFF2-40B4-BE49-F238E27FC236}">
                <a16:creationId xmlns:a16="http://schemas.microsoft.com/office/drawing/2014/main" id="{ADF2008F-E726-2E45-8120-7EEB3189D6E7}"/>
              </a:ext>
            </a:extLst>
          </p:cNvPr>
          <p:cNvCxnSpPr>
            <a:cxnSpLocks/>
          </p:cNvCxnSpPr>
          <p:nvPr/>
        </p:nvCxnSpPr>
        <p:spPr>
          <a:xfrm>
            <a:off x="10151368" y="1442604"/>
            <a:ext cx="0" cy="2311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2" name="任意形状 191">
            <a:extLst>
              <a:ext uri="{FF2B5EF4-FFF2-40B4-BE49-F238E27FC236}">
                <a16:creationId xmlns:a16="http://schemas.microsoft.com/office/drawing/2014/main" id="{7B17DF86-24AA-4945-B755-1DC3C2FFF79A}"/>
              </a:ext>
            </a:extLst>
          </p:cNvPr>
          <p:cNvSpPr/>
          <p:nvPr/>
        </p:nvSpPr>
        <p:spPr>
          <a:xfrm>
            <a:off x="1658537" y="4371674"/>
            <a:ext cx="671332" cy="367965"/>
          </a:xfrm>
          <a:custGeom>
            <a:avLst/>
            <a:gdLst>
              <a:gd name="connsiteX0" fmla="*/ 0 w 671332"/>
              <a:gd name="connsiteY0" fmla="*/ 335666 h 367965"/>
              <a:gd name="connsiteX1" fmla="*/ 393539 w 671332"/>
              <a:gd name="connsiteY1" fmla="*/ 335666 h 367965"/>
              <a:gd name="connsiteX2" fmla="*/ 671332 w 671332"/>
              <a:gd name="connsiteY2" fmla="*/ 0 h 36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332" h="367965">
                <a:moveTo>
                  <a:pt x="0" y="335666"/>
                </a:moveTo>
                <a:cubicBezTo>
                  <a:pt x="140825" y="363638"/>
                  <a:pt x="281650" y="391610"/>
                  <a:pt x="393539" y="335666"/>
                </a:cubicBezTo>
                <a:cubicBezTo>
                  <a:pt x="505428" y="279722"/>
                  <a:pt x="588380" y="139861"/>
                  <a:pt x="67133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任意形状 193">
            <a:extLst>
              <a:ext uri="{FF2B5EF4-FFF2-40B4-BE49-F238E27FC236}">
                <a16:creationId xmlns:a16="http://schemas.microsoft.com/office/drawing/2014/main" id="{6BEEEC2D-34D7-364F-851F-0B134F554927}"/>
              </a:ext>
            </a:extLst>
          </p:cNvPr>
          <p:cNvSpPr/>
          <p:nvPr/>
        </p:nvSpPr>
        <p:spPr>
          <a:xfrm>
            <a:off x="2329869" y="3262933"/>
            <a:ext cx="3210457" cy="1099595"/>
          </a:xfrm>
          <a:custGeom>
            <a:avLst/>
            <a:gdLst>
              <a:gd name="connsiteX0" fmla="*/ 0 w 1701479"/>
              <a:gd name="connsiteY0" fmla="*/ 1099595 h 1099595"/>
              <a:gd name="connsiteX1" fmla="*/ 312517 w 1701479"/>
              <a:gd name="connsiteY1" fmla="*/ 474562 h 1099595"/>
              <a:gd name="connsiteX2" fmla="*/ 960699 w 1701479"/>
              <a:gd name="connsiteY2" fmla="*/ 729205 h 1099595"/>
              <a:gd name="connsiteX3" fmla="*/ 1412112 w 1701479"/>
              <a:gd name="connsiteY3" fmla="*/ 474562 h 1099595"/>
              <a:gd name="connsiteX4" fmla="*/ 1701479 w 1701479"/>
              <a:gd name="connsiteY4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479" h="1099595">
                <a:moveTo>
                  <a:pt x="0" y="1099595"/>
                </a:moveTo>
                <a:cubicBezTo>
                  <a:pt x="76200" y="817944"/>
                  <a:pt x="152401" y="536294"/>
                  <a:pt x="312517" y="474562"/>
                </a:cubicBezTo>
                <a:cubicBezTo>
                  <a:pt x="472633" y="412830"/>
                  <a:pt x="777433" y="729205"/>
                  <a:pt x="960699" y="729205"/>
                </a:cubicBezTo>
                <a:cubicBezTo>
                  <a:pt x="1143965" y="729205"/>
                  <a:pt x="1288649" y="596096"/>
                  <a:pt x="1412112" y="474562"/>
                </a:cubicBezTo>
                <a:cubicBezTo>
                  <a:pt x="1535575" y="353028"/>
                  <a:pt x="1618527" y="176514"/>
                  <a:pt x="170147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任意形状 194">
            <a:extLst>
              <a:ext uri="{FF2B5EF4-FFF2-40B4-BE49-F238E27FC236}">
                <a16:creationId xmlns:a16="http://schemas.microsoft.com/office/drawing/2014/main" id="{E65220A0-23E7-BF42-852A-790FE6D4F5AA}"/>
              </a:ext>
            </a:extLst>
          </p:cNvPr>
          <p:cNvSpPr/>
          <p:nvPr/>
        </p:nvSpPr>
        <p:spPr>
          <a:xfrm>
            <a:off x="6288378" y="4024450"/>
            <a:ext cx="671332" cy="367965"/>
          </a:xfrm>
          <a:custGeom>
            <a:avLst/>
            <a:gdLst>
              <a:gd name="connsiteX0" fmla="*/ 0 w 671332"/>
              <a:gd name="connsiteY0" fmla="*/ 335666 h 367965"/>
              <a:gd name="connsiteX1" fmla="*/ 393539 w 671332"/>
              <a:gd name="connsiteY1" fmla="*/ 335666 h 367965"/>
              <a:gd name="connsiteX2" fmla="*/ 671332 w 671332"/>
              <a:gd name="connsiteY2" fmla="*/ 0 h 36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332" h="367965">
                <a:moveTo>
                  <a:pt x="0" y="335666"/>
                </a:moveTo>
                <a:cubicBezTo>
                  <a:pt x="140825" y="363638"/>
                  <a:pt x="281650" y="391610"/>
                  <a:pt x="393539" y="335666"/>
                </a:cubicBezTo>
                <a:cubicBezTo>
                  <a:pt x="505428" y="279722"/>
                  <a:pt x="588380" y="139861"/>
                  <a:pt x="67133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任意形状 195">
            <a:extLst>
              <a:ext uri="{FF2B5EF4-FFF2-40B4-BE49-F238E27FC236}">
                <a16:creationId xmlns:a16="http://schemas.microsoft.com/office/drawing/2014/main" id="{8D3F2284-F718-9342-AFAC-101FC507EC46}"/>
              </a:ext>
            </a:extLst>
          </p:cNvPr>
          <p:cNvSpPr/>
          <p:nvPr/>
        </p:nvSpPr>
        <p:spPr>
          <a:xfrm rot="1173599">
            <a:off x="7075412" y="3374368"/>
            <a:ext cx="269752" cy="716256"/>
          </a:xfrm>
          <a:custGeom>
            <a:avLst/>
            <a:gdLst>
              <a:gd name="connsiteX0" fmla="*/ 0 w 370390"/>
              <a:gd name="connsiteY0" fmla="*/ 520861 h 520861"/>
              <a:gd name="connsiteX1" fmla="*/ 69448 w 370390"/>
              <a:gd name="connsiteY1" fmla="*/ 300942 h 520861"/>
              <a:gd name="connsiteX2" fmla="*/ 196769 w 370390"/>
              <a:gd name="connsiteY2" fmla="*/ 115747 h 520861"/>
              <a:gd name="connsiteX3" fmla="*/ 370390 w 370390"/>
              <a:gd name="connsiteY3" fmla="*/ 0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390" h="520861">
                <a:moveTo>
                  <a:pt x="0" y="520861"/>
                </a:moveTo>
                <a:cubicBezTo>
                  <a:pt x="18326" y="444661"/>
                  <a:pt x="36653" y="368461"/>
                  <a:pt x="69448" y="300942"/>
                </a:cubicBezTo>
                <a:cubicBezTo>
                  <a:pt x="102243" y="233423"/>
                  <a:pt x="146612" y="165904"/>
                  <a:pt x="196769" y="115747"/>
                </a:cubicBezTo>
                <a:cubicBezTo>
                  <a:pt x="246926" y="65590"/>
                  <a:pt x="308658" y="32795"/>
                  <a:pt x="370390" y="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任意形状 200">
            <a:extLst>
              <a:ext uri="{FF2B5EF4-FFF2-40B4-BE49-F238E27FC236}">
                <a16:creationId xmlns:a16="http://schemas.microsoft.com/office/drawing/2014/main" id="{A08C6A42-A980-5548-B72B-4C63C99C2635}"/>
              </a:ext>
            </a:extLst>
          </p:cNvPr>
          <p:cNvSpPr/>
          <p:nvPr/>
        </p:nvSpPr>
        <p:spPr>
          <a:xfrm>
            <a:off x="7327836" y="2579841"/>
            <a:ext cx="3598300" cy="1100646"/>
          </a:xfrm>
          <a:custGeom>
            <a:avLst/>
            <a:gdLst>
              <a:gd name="connsiteX0" fmla="*/ 0 w 3356659"/>
              <a:gd name="connsiteY0" fmla="*/ 949129 h 1100646"/>
              <a:gd name="connsiteX1" fmla="*/ 208345 w 3356659"/>
              <a:gd name="connsiteY1" fmla="*/ 763934 h 1100646"/>
              <a:gd name="connsiteX2" fmla="*/ 486137 w 3356659"/>
              <a:gd name="connsiteY2" fmla="*/ 729210 h 1100646"/>
              <a:gd name="connsiteX3" fmla="*/ 810228 w 3356659"/>
              <a:gd name="connsiteY3" fmla="*/ 902830 h 1100646"/>
              <a:gd name="connsiteX4" fmla="*/ 1134319 w 3356659"/>
              <a:gd name="connsiteY4" fmla="*/ 1064876 h 1100646"/>
              <a:gd name="connsiteX5" fmla="*/ 1319514 w 3356659"/>
              <a:gd name="connsiteY5" fmla="*/ 1099600 h 1100646"/>
              <a:gd name="connsiteX6" fmla="*/ 1608881 w 3356659"/>
              <a:gd name="connsiteY6" fmla="*/ 1041726 h 1100646"/>
              <a:gd name="connsiteX7" fmla="*/ 1863524 w 3356659"/>
              <a:gd name="connsiteY7" fmla="*/ 821807 h 1100646"/>
              <a:gd name="connsiteX8" fmla="*/ 2002421 w 3356659"/>
              <a:gd name="connsiteY8" fmla="*/ 636612 h 1100646"/>
              <a:gd name="connsiteX9" fmla="*/ 2002421 w 3356659"/>
              <a:gd name="connsiteY9" fmla="*/ 648187 h 1100646"/>
              <a:gd name="connsiteX10" fmla="*/ 2129742 w 3356659"/>
              <a:gd name="connsiteY10" fmla="*/ 428268 h 1100646"/>
              <a:gd name="connsiteX11" fmla="*/ 2430684 w 3356659"/>
              <a:gd name="connsiteY11" fmla="*/ 69453 h 1100646"/>
              <a:gd name="connsiteX12" fmla="*/ 2766350 w 3356659"/>
              <a:gd name="connsiteY12" fmla="*/ 5 h 1100646"/>
              <a:gd name="connsiteX13" fmla="*/ 3067291 w 3356659"/>
              <a:gd name="connsiteY13" fmla="*/ 69453 h 1100646"/>
              <a:gd name="connsiteX14" fmla="*/ 3298785 w 3356659"/>
              <a:gd name="connsiteY14" fmla="*/ 231498 h 1100646"/>
              <a:gd name="connsiteX15" fmla="*/ 3356659 w 3356659"/>
              <a:gd name="connsiteY15" fmla="*/ 312521 h 110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56659" h="1100646">
                <a:moveTo>
                  <a:pt x="0" y="949129"/>
                </a:moveTo>
                <a:cubicBezTo>
                  <a:pt x="63661" y="874858"/>
                  <a:pt x="127322" y="800587"/>
                  <a:pt x="208345" y="763934"/>
                </a:cubicBezTo>
                <a:cubicBezTo>
                  <a:pt x="289368" y="727281"/>
                  <a:pt x="385823" y="706061"/>
                  <a:pt x="486137" y="729210"/>
                </a:cubicBezTo>
                <a:cubicBezTo>
                  <a:pt x="586451" y="752359"/>
                  <a:pt x="702198" y="846886"/>
                  <a:pt x="810228" y="902830"/>
                </a:cubicBezTo>
                <a:cubicBezTo>
                  <a:pt x="918258" y="958774"/>
                  <a:pt x="1049438" y="1032081"/>
                  <a:pt x="1134319" y="1064876"/>
                </a:cubicBezTo>
                <a:cubicBezTo>
                  <a:pt x="1219200" y="1097671"/>
                  <a:pt x="1240420" y="1103458"/>
                  <a:pt x="1319514" y="1099600"/>
                </a:cubicBezTo>
                <a:cubicBezTo>
                  <a:pt x="1398608" y="1095742"/>
                  <a:pt x="1518213" y="1088025"/>
                  <a:pt x="1608881" y="1041726"/>
                </a:cubicBezTo>
                <a:cubicBezTo>
                  <a:pt x="1699549" y="995427"/>
                  <a:pt x="1797934" y="889326"/>
                  <a:pt x="1863524" y="821807"/>
                </a:cubicBezTo>
                <a:cubicBezTo>
                  <a:pt x="1929114" y="754288"/>
                  <a:pt x="1979272" y="665549"/>
                  <a:pt x="2002421" y="636612"/>
                </a:cubicBezTo>
                <a:cubicBezTo>
                  <a:pt x="2025570" y="607675"/>
                  <a:pt x="1981201" y="682911"/>
                  <a:pt x="2002421" y="648187"/>
                </a:cubicBezTo>
                <a:cubicBezTo>
                  <a:pt x="2023641" y="613463"/>
                  <a:pt x="2058365" y="524724"/>
                  <a:pt x="2129742" y="428268"/>
                </a:cubicBezTo>
                <a:cubicBezTo>
                  <a:pt x="2201119" y="331812"/>
                  <a:pt x="2324583" y="140830"/>
                  <a:pt x="2430684" y="69453"/>
                </a:cubicBezTo>
                <a:cubicBezTo>
                  <a:pt x="2536785" y="-1924"/>
                  <a:pt x="2660249" y="5"/>
                  <a:pt x="2766350" y="5"/>
                </a:cubicBezTo>
                <a:cubicBezTo>
                  <a:pt x="2872451" y="5"/>
                  <a:pt x="2978552" y="30871"/>
                  <a:pt x="3067291" y="69453"/>
                </a:cubicBezTo>
                <a:cubicBezTo>
                  <a:pt x="3156030" y="108035"/>
                  <a:pt x="3250557" y="190987"/>
                  <a:pt x="3298785" y="231498"/>
                </a:cubicBezTo>
                <a:cubicBezTo>
                  <a:pt x="3347013" y="272009"/>
                  <a:pt x="3351836" y="292265"/>
                  <a:pt x="3356659" y="312521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FD0F158D-61EE-1B41-98FD-D5D3823E134D}"/>
              </a:ext>
            </a:extLst>
          </p:cNvPr>
          <p:cNvSpPr/>
          <p:nvPr/>
        </p:nvSpPr>
        <p:spPr>
          <a:xfrm flipH="1">
            <a:off x="7327836" y="3412974"/>
            <a:ext cx="129448" cy="126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BB62276F-2D59-5B44-A28E-5EAA6648255B}"/>
              </a:ext>
            </a:extLst>
          </p:cNvPr>
          <p:cNvSpPr/>
          <p:nvPr/>
        </p:nvSpPr>
        <p:spPr>
          <a:xfrm>
            <a:off x="6903752" y="3971208"/>
            <a:ext cx="112461" cy="10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7267DBFE-27B0-8E4C-8536-E2B56DCDB0B4}"/>
              </a:ext>
            </a:extLst>
          </p:cNvPr>
          <p:cNvSpPr/>
          <p:nvPr/>
        </p:nvSpPr>
        <p:spPr>
          <a:xfrm>
            <a:off x="2278550" y="4312403"/>
            <a:ext cx="112461" cy="10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BC31B653-9CA0-F74F-B244-5B429077191B}"/>
              </a:ext>
            </a:extLst>
          </p:cNvPr>
          <p:cNvCxnSpPr>
            <a:cxnSpLocks/>
          </p:cNvCxnSpPr>
          <p:nvPr/>
        </p:nvCxnSpPr>
        <p:spPr>
          <a:xfrm>
            <a:off x="5997169" y="3130164"/>
            <a:ext cx="119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7EEECD5D-0DAC-714D-916F-506F42CEAB71}"/>
              </a:ext>
            </a:extLst>
          </p:cNvPr>
          <p:cNvCxnSpPr>
            <a:cxnSpLocks/>
          </p:cNvCxnSpPr>
          <p:nvPr/>
        </p:nvCxnSpPr>
        <p:spPr>
          <a:xfrm>
            <a:off x="3520795" y="2640530"/>
            <a:ext cx="6731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F72145B6-6757-2347-84AA-97B3BD71A200}"/>
              </a:ext>
            </a:extLst>
          </p:cNvPr>
          <p:cNvCxnSpPr>
            <a:cxnSpLocks/>
          </p:cNvCxnSpPr>
          <p:nvPr/>
        </p:nvCxnSpPr>
        <p:spPr>
          <a:xfrm>
            <a:off x="2913176" y="5443759"/>
            <a:ext cx="0" cy="3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>
            <a:extLst>
              <a:ext uri="{FF2B5EF4-FFF2-40B4-BE49-F238E27FC236}">
                <a16:creationId xmlns:a16="http://schemas.microsoft.com/office/drawing/2014/main" id="{8450F0D5-02C9-1046-AD00-46120542DFA9}"/>
              </a:ext>
            </a:extLst>
          </p:cNvPr>
          <p:cNvCxnSpPr>
            <a:cxnSpLocks/>
          </p:cNvCxnSpPr>
          <p:nvPr/>
        </p:nvCxnSpPr>
        <p:spPr>
          <a:xfrm>
            <a:off x="2391277" y="5435702"/>
            <a:ext cx="0" cy="3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7C669DE-70D8-EE4E-B38C-053105782A5B}"/>
              </a:ext>
            </a:extLst>
          </p:cNvPr>
          <p:cNvCxnSpPr>
            <a:cxnSpLocks/>
          </p:cNvCxnSpPr>
          <p:nvPr/>
        </p:nvCxnSpPr>
        <p:spPr>
          <a:xfrm>
            <a:off x="5032467" y="5444169"/>
            <a:ext cx="0" cy="3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86054B75-A7DE-6F4A-B56D-408B2659040F}"/>
              </a:ext>
            </a:extLst>
          </p:cNvPr>
          <p:cNvCxnSpPr>
            <a:cxnSpLocks/>
          </p:cNvCxnSpPr>
          <p:nvPr/>
        </p:nvCxnSpPr>
        <p:spPr>
          <a:xfrm>
            <a:off x="5540326" y="5433126"/>
            <a:ext cx="0" cy="3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D70DD95C-EB82-9E49-8FAC-8DD958460B4F}"/>
              </a:ext>
            </a:extLst>
          </p:cNvPr>
          <p:cNvCxnSpPr>
            <a:cxnSpLocks/>
          </p:cNvCxnSpPr>
          <p:nvPr/>
        </p:nvCxnSpPr>
        <p:spPr>
          <a:xfrm>
            <a:off x="10479755" y="5414930"/>
            <a:ext cx="0" cy="3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47EC88D4-922B-494E-BD8D-72B31DEB90CC}"/>
              </a:ext>
            </a:extLst>
          </p:cNvPr>
          <p:cNvCxnSpPr>
            <a:cxnSpLocks/>
          </p:cNvCxnSpPr>
          <p:nvPr/>
        </p:nvCxnSpPr>
        <p:spPr>
          <a:xfrm>
            <a:off x="8221564" y="5393664"/>
            <a:ext cx="0" cy="3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D9E9262A-8C21-ED47-B1D3-D3CC40212EC1}"/>
              </a:ext>
            </a:extLst>
          </p:cNvPr>
          <p:cNvCxnSpPr>
            <a:cxnSpLocks/>
          </p:cNvCxnSpPr>
          <p:nvPr/>
        </p:nvCxnSpPr>
        <p:spPr>
          <a:xfrm>
            <a:off x="7635095" y="5405266"/>
            <a:ext cx="0" cy="3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E1EFF495-2BB4-474E-94A6-D5076297595B}"/>
              </a:ext>
            </a:extLst>
          </p:cNvPr>
          <p:cNvCxnSpPr>
            <a:cxnSpLocks/>
          </p:cNvCxnSpPr>
          <p:nvPr/>
        </p:nvCxnSpPr>
        <p:spPr>
          <a:xfrm>
            <a:off x="7032438" y="5398382"/>
            <a:ext cx="0" cy="3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43D5503-0BE1-B145-8DC2-A708F4AFCF2F}"/>
              </a:ext>
            </a:extLst>
          </p:cNvPr>
          <p:cNvCxnSpPr>
            <a:cxnSpLocks/>
          </p:cNvCxnSpPr>
          <p:nvPr/>
        </p:nvCxnSpPr>
        <p:spPr>
          <a:xfrm>
            <a:off x="11111796" y="5414930"/>
            <a:ext cx="0" cy="3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乘 233">
            <a:extLst>
              <a:ext uri="{FF2B5EF4-FFF2-40B4-BE49-F238E27FC236}">
                <a16:creationId xmlns:a16="http://schemas.microsoft.com/office/drawing/2014/main" id="{EC49FA7A-5937-2743-9EBC-1A963F320F15}"/>
              </a:ext>
            </a:extLst>
          </p:cNvPr>
          <p:cNvSpPr/>
          <p:nvPr/>
        </p:nvSpPr>
        <p:spPr>
          <a:xfrm>
            <a:off x="3357280" y="3769071"/>
            <a:ext cx="137160" cy="914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5" name="乘 234">
            <a:extLst>
              <a:ext uri="{FF2B5EF4-FFF2-40B4-BE49-F238E27FC236}">
                <a16:creationId xmlns:a16="http://schemas.microsoft.com/office/drawing/2014/main" id="{CB83E47D-2A80-8242-9961-75357F54CA16}"/>
              </a:ext>
            </a:extLst>
          </p:cNvPr>
          <p:cNvSpPr/>
          <p:nvPr/>
        </p:nvSpPr>
        <p:spPr>
          <a:xfrm>
            <a:off x="5454485" y="3244719"/>
            <a:ext cx="137160" cy="914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6" name="乘 235">
            <a:extLst>
              <a:ext uri="{FF2B5EF4-FFF2-40B4-BE49-F238E27FC236}">
                <a16:creationId xmlns:a16="http://schemas.microsoft.com/office/drawing/2014/main" id="{6700A2F2-C295-4B42-AD8A-42D72D6863A7}"/>
              </a:ext>
            </a:extLst>
          </p:cNvPr>
          <p:cNvSpPr/>
          <p:nvPr/>
        </p:nvSpPr>
        <p:spPr>
          <a:xfrm>
            <a:off x="10082788" y="2556451"/>
            <a:ext cx="137160" cy="914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7" name="乘 236">
            <a:extLst>
              <a:ext uri="{FF2B5EF4-FFF2-40B4-BE49-F238E27FC236}">
                <a16:creationId xmlns:a16="http://schemas.microsoft.com/office/drawing/2014/main" id="{B05A9B33-B469-D848-9B78-24206705216C}"/>
              </a:ext>
            </a:extLst>
          </p:cNvPr>
          <p:cNvSpPr/>
          <p:nvPr/>
        </p:nvSpPr>
        <p:spPr>
          <a:xfrm>
            <a:off x="10755965" y="2749596"/>
            <a:ext cx="137160" cy="914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0" name="乘 239">
            <a:extLst>
              <a:ext uri="{FF2B5EF4-FFF2-40B4-BE49-F238E27FC236}">
                <a16:creationId xmlns:a16="http://schemas.microsoft.com/office/drawing/2014/main" id="{9E949961-CF57-8D40-87EB-A29141E6D848}"/>
              </a:ext>
            </a:extLst>
          </p:cNvPr>
          <p:cNvSpPr/>
          <p:nvPr/>
        </p:nvSpPr>
        <p:spPr>
          <a:xfrm>
            <a:off x="4867149" y="3738060"/>
            <a:ext cx="137160" cy="914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1" name="乘 240">
            <a:extLst>
              <a:ext uri="{FF2B5EF4-FFF2-40B4-BE49-F238E27FC236}">
                <a16:creationId xmlns:a16="http://schemas.microsoft.com/office/drawing/2014/main" id="{27E57F07-5232-E343-82CB-977161DF87EE}"/>
              </a:ext>
            </a:extLst>
          </p:cNvPr>
          <p:cNvSpPr/>
          <p:nvPr/>
        </p:nvSpPr>
        <p:spPr>
          <a:xfrm>
            <a:off x="8131837" y="3423279"/>
            <a:ext cx="137160" cy="914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64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懿行</dc:creator>
  <cp:lastModifiedBy>罗 懿行</cp:lastModifiedBy>
  <cp:revision>11</cp:revision>
  <dcterms:created xsi:type="dcterms:W3CDTF">2020-05-22T01:06:51Z</dcterms:created>
  <dcterms:modified xsi:type="dcterms:W3CDTF">2020-05-22T04:13:27Z</dcterms:modified>
</cp:coreProperties>
</file>