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64" r:id="rId5"/>
    <p:sldId id="356" r:id="rId6"/>
    <p:sldId id="309" r:id="rId7"/>
    <p:sldId id="371" r:id="rId8"/>
    <p:sldId id="284" r:id="rId9"/>
    <p:sldId id="310" r:id="rId10"/>
    <p:sldId id="336" r:id="rId11"/>
    <p:sldId id="337" r:id="rId12"/>
    <p:sldId id="359" r:id="rId13"/>
    <p:sldId id="285" r:id="rId14"/>
    <p:sldId id="311" r:id="rId15"/>
    <p:sldId id="312" r:id="rId16"/>
    <p:sldId id="339" r:id="rId17"/>
    <p:sldId id="360" r:id="rId18"/>
    <p:sldId id="361" r:id="rId19"/>
    <p:sldId id="362" r:id="rId20"/>
    <p:sldId id="363" r:id="rId21"/>
    <p:sldId id="340" r:id="rId22"/>
    <p:sldId id="341" r:id="rId23"/>
    <p:sldId id="342" r:id="rId24"/>
    <p:sldId id="287" r:id="rId25"/>
    <p:sldId id="317" r:id="rId26"/>
    <p:sldId id="344" r:id="rId27"/>
    <p:sldId id="345" r:id="rId28"/>
    <p:sldId id="364" r:id="rId29"/>
    <p:sldId id="346" r:id="rId30"/>
    <p:sldId id="365" r:id="rId31"/>
    <p:sldId id="347" r:id="rId32"/>
    <p:sldId id="348" r:id="rId33"/>
    <p:sldId id="350" r:id="rId34"/>
    <p:sldId id="366" r:id="rId35"/>
    <p:sldId id="351" r:id="rId36"/>
    <p:sldId id="370" r:id="rId37"/>
    <p:sldId id="288" r:id="rId38"/>
    <p:sldId id="324" r:id="rId39"/>
    <p:sldId id="369" r:id="rId40"/>
    <p:sldId id="326" r:id="rId41"/>
    <p:sldId id="353" r:id="rId42"/>
    <p:sldId id="367" r:id="rId43"/>
    <p:sldId id="368" r:id="rId44"/>
    <p:sldId id="307" r:id="rId45"/>
    <p:sldId id="355"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F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82"/>
    <p:restoredTop sz="94580"/>
  </p:normalViewPr>
  <p:slideViewPr>
    <p:cSldViewPr snapToGrid="0">
      <p:cViewPr varScale="1">
        <p:scale>
          <a:sx n="109" d="100"/>
          <a:sy n="109" d="100"/>
        </p:scale>
        <p:origin x="9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罗 懿行" userId="a752fa3a7f422733" providerId="LiveId" clId="{34A7DDE2-E56D-BE47-8C78-2C26983FD3A7}"/>
    <pc:docChg chg="undo custSel addSld delSld modSld">
      <pc:chgData name="罗 懿行" userId="a752fa3a7f422733" providerId="LiveId" clId="{34A7DDE2-E56D-BE47-8C78-2C26983FD3A7}" dt="2020-04-07T01:58:39.359" v="45"/>
      <pc:docMkLst>
        <pc:docMk/>
      </pc:docMkLst>
      <pc:sldChg chg="modSp">
        <pc:chgData name="罗 懿行" userId="a752fa3a7f422733" providerId="LiveId" clId="{34A7DDE2-E56D-BE47-8C78-2C26983FD3A7}" dt="2020-03-03T03:33:42.695" v="29" actId="1035"/>
        <pc:sldMkLst>
          <pc:docMk/>
          <pc:sldMk cId="251134496" sldId="256"/>
        </pc:sldMkLst>
        <pc:spChg chg="mod">
          <ac:chgData name="罗 懿行" userId="a752fa3a7f422733" providerId="LiveId" clId="{34A7DDE2-E56D-BE47-8C78-2C26983FD3A7}" dt="2020-03-03T03:33:42.695" v="29" actId="1035"/>
          <ac:spMkLst>
            <pc:docMk/>
            <pc:sldMk cId="251134496" sldId="256"/>
            <ac:spMk id="14" creationId="{75254FDB-C071-418B-BD5F-D09C4612899B}"/>
          </ac:spMkLst>
        </pc:spChg>
      </pc:sldChg>
      <pc:sldChg chg="modSp">
        <pc:chgData name="罗 懿行" userId="a752fa3a7f422733" providerId="LiveId" clId="{34A7DDE2-E56D-BE47-8C78-2C26983FD3A7}" dt="2020-03-03T03:45:23.508" v="36" actId="20577"/>
        <pc:sldMkLst>
          <pc:docMk/>
          <pc:sldMk cId="555573552" sldId="264"/>
        </pc:sldMkLst>
        <pc:spChg chg="mod">
          <ac:chgData name="罗 懿行" userId="a752fa3a7f422733" providerId="LiveId" clId="{34A7DDE2-E56D-BE47-8C78-2C26983FD3A7}" dt="2020-03-03T03:45:23.508" v="36" actId="20577"/>
          <ac:spMkLst>
            <pc:docMk/>
            <pc:sldMk cId="555573552" sldId="264"/>
            <ac:spMk id="2" creationId="{18209DA2-640C-47FE-AFCC-AE894241717E}"/>
          </ac:spMkLst>
        </pc:spChg>
      </pc:sldChg>
      <pc:sldChg chg="modSp">
        <pc:chgData name="罗 懿行" userId="a752fa3a7f422733" providerId="LiveId" clId="{34A7DDE2-E56D-BE47-8C78-2C26983FD3A7}" dt="2020-03-03T02:08:56.632" v="3" actId="1076"/>
        <pc:sldMkLst>
          <pc:docMk/>
          <pc:sldMk cId="2828038029" sldId="284"/>
        </pc:sldMkLst>
        <pc:spChg chg="mod">
          <ac:chgData name="罗 懿行" userId="a752fa3a7f422733" providerId="LiveId" clId="{34A7DDE2-E56D-BE47-8C78-2C26983FD3A7}" dt="2020-03-03T02:08:50.720" v="2" actId="1076"/>
          <ac:spMkLst>
            <pc:docMk/>
            <pc:sldMk cId="2828038029" sldId="284"/>
            <ac:spMk id="4" creationId="{00000000-0000-0000-0000-000000000000}"/>
          </ac:spMkLst>
        </pc:spChg>
        <pc:spChg chg="mod">
          <ac:chgData name="罗 懿行" userId="a752fa3a7f422733" providerId="LiveId" clId="{34A7DDE2-E56D-BE47-8C78-2C26983FD3A7}" dt="2020-03-03T02:08:56.632" v="3" actId="1076"/>
          <ac:spMkLst>
            <pc:docMk/>
            <pc:sldMk cId="2828038029" sldId="284"/>
            <ac:spMk id="7" creationId="{00000000-0000-0000-0000-000000000000}"/>
          </ac:spMkLst>
        </pc:spChg>
      </pc:sldChg>
      <pc:sldChg chg="modSp">
        <pc:chgData name="罗 懿行" userId="a752fa3a7f422733" providerId="LiveId" clId="{34A7DDE2-E56D-BE47-8C78-2C26983FD3A7}" dt="2020-03-03T03:32:15.527" v="5" actId="1076"/>
        <pc:sldMkLst>
          <pc:docMk/>
          <pc:sldMk cId="2517574192" sldId="285"/>
        </pc:sldMkLst>
        <pc:spChg chg="mod">
          <ac:chgData name="罗 懿行" userId="a752fa3a7f422733" providerId="LiveId" clId="{34A7DDE2-E56D-BE47-8C78-2C26983FD3A7}" dt="2020-03-03T03:32:15.527" v="5" actId="1076"/>
          <ac:spMkLst>
            <pc:docMk/>
            <pc:sldMk cId="2517574192" sldId="285"/>
            <ac:spMk id="7" creationId="{00000000-0000-0000-0000-000000000000}"/>
          </ac:spMkLst>
        </pc:spChg>
      </pc:sldChg>
      <pc:sldChg chg="modSp">
        <pc:chgData name="罗 懿行" userId="a752fa3a7f422733" providerId="LiveId" clId="{34A7DDE2-E56D-BE47-8C78-2C26983FD3A7}" dt="2020-03-03T04:16:46.684" v="41" actId="20577"/>
        <pc:sldMkLst>
          <pc:docMk/>
          <pc:sldMk cId="2300666288" sldId="324"/>
        </pc:sldMkLst>
        <pc:spChg chg="mod">
          <ac:chgData name="罗 懿行" userId="a752fa3a7f422733" providerId="LiveId" clId="{34A7DDE2-E56D-BE47-8C78-2C26983FD3A7}" dt="2020-03-03T04:16:46.684" v="41" actId="20577"/>
          <ac:spMkLst>
            <pc:docMk/>
            <pc:sldMk cId="2300666288" sldId="324"/>
            <ac:spMk id="6" creationId="{00000000-0000-0000-0000-000000000000}"/>
          </ac:spMkLst>
        </pc:spChg>
      </pc:sldChg>
      <pc:sldChg chg="modSp modAnim">
        <pc:chgData name="罗 懿行" userId="a752fa3a7f422733" providerId="LiveId" clId="{34A7DDE2-E56D-BE47-8C78-2C26983FD3A7}" dt="2020-03-03T04:08:20.067" v="39" actId="20578"/>
        <pc:sldMkLst>
          <pc:docMk/>
          <pc:sldMk cId="2884860492" sldId="336"/>
        </pc:sldMkLst>
        <pc:spChg chg="mod">
          <ac:chgData name="罗 懿行" userId="a752fa3a7f422733" providerId="LiveId" clId="{34A7DDE2-E56D-BE47-8C78-2C26983FD3A7}" dt="2020-03-03T04:08:18.590" v="38" actId="20578"/>
          <ac:spMkLst>
            <pc:docMk/>
            <pc:sldMk cId="2884860492" sldId="336"/>
            <ac:spMk id="18" creationId="{C9C96FDA-2B56-44CE-8E50-3B3207F9A346}"/>
          </ac:spMkLst>
        </pc:spChg>
      </pc:sldChg>
      <pc:sldChg chg="addSp delSp">
        <pc:chgData name="罗 懿行" userId="a752fa3a7f422733" providerId="LiveId" clId="{34A7DDE2-E56D-BE47-8C78-2C26983FD3A7}" dt="2020-04-07T01:58:39.359" v="45"/>
        <pc:sldMkLst>
          <pc:docMk/>
          <pc:sldMk cId="3858570853" sldId="339"/>
        </pc:sldMkLst>
        <pc:picChg chg="add del">
          <ac:chgData name="罗 懿行" userId="a752fa3a7f422733" providerId="LiveId" clId="{34A7DDE2-E56D-BE47-8C78-2C26983FD3A7}" dt="2020-04-07T01:58:39.359" v="45"/>
          <ac:picMkLst>
            <pc:docMk/>
            <pc:sldMk cId="3858570853" sldId="339"/>
            <ac:picMk id="3" creationId="{00000000-0000-0000-0000-000000000000}"/>
          </ac:picMkLst>
        </pc:picChg>
      </pc:sldChg>
      <pc:sldChg chg="add del">
        <pc:chgData name="罗 懿行" userId="a752fa3a7f422733" providerId="LiveId" clId="{34A7DDE2-E56D-BE47-8C78-2C26983FD3A7}" dt="2020-04-07T01:51:56.242" v="43" actId="2696"/>
        <pc:sldMkLst>
          <pc:docMk/>
          <pc:sldMk cId="4063142625" sldId="369"/>
        </pc:sldMkLst>
      </pc:sldChg>
    </pc:docChg>
  </pc:docChgLst>
  <pc:docChgLst>
    <pc:chgData name="懿行 罗" userId="a752fa3a7f422733" providerId="LiveId" clId="{E49E3283-F4D2-4E82-888C-992007044A7A}"/>
    <pc:docChg chg="undo custSel addSld delSld modSld sldOrd">
      <pc:chgData name="懿行 罗" userId="a752fa3a7f422733" providerId="LiveId" clId="{E49E3283-F4D2-4E82-888C-992007044A7A}" dt="2020-01-02T13:17:13.383" v="9162" actId="20577"/>
      <pc:docMkLst>
        <pc:docMk/>
      </pc:docMkLst>
      <pc:sldChg chg="del">
        <pc:chgData name="懿行 罗" userId="a752fa3a7f422733" providerId="LiveId" clId="{E49E3283-F4D2-4E82-888C-992007044A7A}" dt="2020-01-02T03:08:01.309" v="48" actId="2696"/>
        <pc:sldMkLst>
          <pc:docMk/>
          <pc:sldMk cId="614042456" sldId="261"/>
        </pc:sldMkLst>
      </pc:sldChg>
      <pc:sldChg chg="addSp delSp modSp modAnim">
        <pc:chgData name="懿行 罗" userId="a752fa3a7f422733" providerId="LiveId" clId="{E49E3283-F4D2-4E82-888C-992007044A7A}" dt="2020-01-02T11:52:14.530" v="8019" actId="1076"/>
        <pc:sldMkLst>
          <pc:docMk/>
          <pc:sldMk cId="555573552" sldId="264"/>
        </pc:sldMkLst>
        <pc:spChg chg="add mod">
          <ac:chgData name="懿行 罗" userId="a752fa3a7f422733" providerId="LiveId" clId="{E49E3283-F4D2-4E82-888C-992007044A7A}" dt="2020-01-02T11:52:14.530" v="8019" actId="1076"/>
          <ac:spMkLst>
            <pc:docMk/>
            <pc:sldMk cId="555573552" sldId="264"/>
            <ac:spMk id="2" creationId="{18209DA2-640C-47FE-AFCC-AE894241717E}"/>
          </ac:spMkLst>
        </pc:spChg>
        <pc:spChg chg="mod">
          <ac:chgData name="懿行 罗" userId="a752fa3a7f422733" providerId="LiveId" clId="{E49E3283-F4D2-4E82-888C-992007044A7A}" dt="2020-01-02T11:49:27.373" v="7776" actId="20577"/>
          <ac:spMkLst>
            <pc:docMk/>
            <pc:sldMk cId="555573552" sldId="264"/>
            <ac:spMk id="18" creationId="{C9C96FDA-2B56-44CE-8E50-3B3207F9A346}"/>
          </ac:spMkLst>
        </pc:spChg>
        <pc:picChg chg="del">
          <ac:chgData name="懿行 罗" userId="a752fa3a7f422733" providerId="LiveId" clId="{E49E3283-F4D2-4E82-888C-992007044A7A}" dt="2020-01-02T11:48:39.707" v="7770" actId="478"/>
          <ac:picMkLst>
            <pc:docMk/>
            <pc:sldMk cId="555573552" sldId="264"/>
            <ac:picMk id="3" creationId="{19249BD0-4991-4DD8-8EA3-8A0484318C4D}"/>
          </ac:picMkLst>
        </pc:picChg>
      </pc:sldChg>
      <pc:sldChg chg="modSp">
        <pc:chgData name="懿行 罗" userId="a752fa3a7f422733" providerId="LiveId" clId="{E49E3283-F4D2-4E82-888C-992007044A7A}" dt="2020-01-02T08:27:42.189" v="3959" actId="313"/>
        <pc:sldMkLst>
          <pc:docMk/>
          <pc:sldMk cId="930821081" sldId="287"/>
        </pc:sldMkLst>
        <pc:spChg chg="mod">
          <ac:chgData name="懿行 罗" userId="a752fa3a7f422733" providerId="LiveId" clId="{E49E3283-F4D2-4E82-888C-992007044A7A}" dt="2020-01-02T08:27:42.189" v="3959" actId="313"/>
          <ac:spMkLst>
            <pc:docMk/>
            <pc:sldMk cId="930821081" sldId="287"/>
            <ac:spMk id="7" creationId="{00000000-0000-0000-0000-000000000000}"/>
          </ac:spMkLst>
        </pc:spChg>
      </pc:sldChg>
      <pc:sldChg chg="modSp">
        <pc:chgData name="懿行 罗" userId="a752fa3a7f422733" providerId="LiveId" clId="{E49E3283-F4D2-4E82-888C-992007044A7A}" dt="2020-01-02T11:20:38.934" v="6985"/>
        <pc:sldMkLst>
          <pc:docMk/>
          <pc:sldMk cId="1998610058" sldId="307"/>
        </pc:sldMkLst>
        <pc:spChg chg="mod">
          <ac:chgData name="懿行 罗" userId="a752fa3a7f422733" providerId="LiveId" clId="{E49E3283-F4D2-4E82-888C-992007044A7A}" dt="2020-01-02T11:20:38.934" v="6985"/>
          <ac:spMkLst>
            <pc:docMk/>
            <pc:sldMk cId="1998610058" sldId="307"/>
            <ac:spMk id="7" creationId="{4EEBC4D3-41A2-49F3-8611-AFF7A1398282}"/>
          </ac:spMkLst>
        </pc:spChg>
      </pc:sldChg>
      <pc:sldChg chg="del">
        <pc:chgData name="懿行 罗" userId="a752fa3a7f422733" providerId="LiveId" clId="{E49E3283-F4D2-4E82-888C-992007044A7A}" dt="2020-01-02T11:52:25.369" v="8021" actId="2696"/>
        <pc:sldMkLst>
          <pc:docMk/>
          <pc:sldMk cId="1023927604" sldId="308"/>
        </pc:sldMkLst>
      </pc:sldChg>
      <pc:sldChg chg="modSp modAnim">
        <pc:chgData name="懿行 罗" userId="a752fa3a7f422733" providerId="LiveId" clId="{E49E3283-F4D2-4E82-888C-992007044A7A}" dt="2020-01-02T13:15:15.340" v="8918" actId="20577"/>
        <pc:sldMkLst>
          <pc:docMk/>
          <pc:sldMk cId="286282457" sldId="309"/>
        </pc:sldMkLst>
        <pc:spChg chg="mod">
          <ac:chgData name="懿行 罗" userId="a752fa3a7f422733" providerId="LiveId" clId="{E49E3283-F4D2-4E82-888C-992007044A7A}" dt="2020-01-02T13:15:15.340" v="8918" actId="20577"/>
          <ac:spMkLst>
            <pc:docMk/>
            <pc:sldMk cId="286282457" sldId="309"/>
            <ac:spMk id="18" creationId="{C9C96FDA-2B56-44CE-8E50-3B3207F9A346}"/>
          </ac:spMkLst>
        </pc:spChg>
      </pc:sldChg>
      <pc:sldChg chg="addSp modSp modAnim">
        <pc:chgData name="懿行 罗" userId="a752fa3a7f422733" providerId="LiveId" clId="{E49E3283-F4D2-4E82-888C-992007044A7A}" dt="2020-01-02T03:18:27.822" v="218" actId="14100"/>
        <pc:sldMkLst>
          <pc:docMk/>
          <pc:sldMk cId="653678602" sldId="310"/>
        </pc:sldMkLst>
        <pc:spChg chg="mod">
          <ac:chgData name="懿行 罗" userId="a752fa3a7f422733" providerId="LiveId" clId="{E49E3283-F4D2-4E82-888C-992007044A7A}" dt="2020-01-02T03:14:24.487" v="141" actId="20577"/>
          <ac:spMkLst>
            <pc:docMk/>
            <pc:sldMk cId="653678602" sldId="310"/>
            <ac:spMk id="18" creationId="{C9C96FDA-2B56-44CE-8E50-3B3207F9A346}"/>
          </ac:spMkLst>
        </pc:spChg>
        <pc:picChg chg="add mod">
          <ac:chgData name="懿行 罗" userId="a752fa3a7f422733" providerId="LiveId" clId="{E49E3283-F4D2-4E82-888C-992007044A7A}" dt="2020-01-02T03:18:27.822" v="218" actId="14100"/>
          <ac:picMkLst>
            <pc:docMk/>
            <pc:sldMk cId="653678602" sldId="310"/>
            <ac:picMk id="3" creationId="{B92D94F7-195C-481E-8E53-ABE5BCA2E13A}"/>
          </ac:picMkLst>
        </pc:picChg>
      </pc:sldChg>
      <pc:sldChg chg="addSp delSp modSp">
        <pc:chgData name="懿行 罗" userId="a752fa3a7f422733" providerId="LiveId" clId="{E49E3283-F4D2-4E82-888C-992007044A7A}" dt="2020-01-02T08:01:54.745" v="3066" actId="1076"/>
        <pc:sldMkLst>
          <pc:docMk/>
          <pc:sldMk cId="460533352" sldId="311"/>
        </pc:sldMkLst>
        <pc:spChg chg="mod">
          <ac:chgData name="懿行 罗" userId="a752fa3a7f422733" providerId="LiveId" clId="{E49E3283-F4D2-4E82-888C-992007044A7A}" dt="2020-01-02T05:16:28.717" v="1886" actId="20577"/>
          <ac:spMkLst>
            <pc:docMk/>
            <pc:sldMk cId="460533352" sldId="311"/>
            <ac:spMk id="6" creationId="{00000000-0000-0000-0000-000000000000}"/>
          </ac:spMkLst>
        </pc:spChg>
        <pc:picChg chg="add mod">
          <ac:chgData name="懿行 罗" userId="a752fa3a7f422733" providerId="LiveId" clId="{E49E3283-F4D2-4E82-888C-992007044A7A}" dt="2020-01-02T07:35:18.914" v="2338" actId="1076"/>
          <ac:picMkLst>
            <pc:docMk/>
            <pc:sldMk cId="460533352" sldId="311"/>
            <ac:picMk id="3" creationId="{14A03B7B-C072-4B58-8931-9576579C33F3}"/>
          </ac:picMkLst>
        </pc:picChg>
        <pc:picChg chg="add mod">
          <ac:chgData name="懿行 罗" userId="a752fa3a7f422733" providerId="LiveId" clId="{E49E3283-F4D2-4E82-888C-992007044A7A}" dt="2020-01-02T08:01:54.745" v="3066" actId="1076"/>
          <ac:picMkLst>
            <pc:docMk/>
            <pc:sldMk cId="460533352" sldId="311"/>
            <ac:picMk id="5" creationId="{C2ACAA94-647B-4566-9B11-DDE227D0A882}"/>
          </ac:picMkLst>
        </pc:picChg>
        <pc:picChg chg="del">
          <ac:chgData name="懿行 罗" userId="a752fa3a7f422733" providerId="LiveId" clId="{E49E3283-F4D2-4E82-888C-992007044A7A}" dt="2020-01-02T07:35:11.018" v="2335" actId="478"/>
          <ac:picMkLst>
            <pc:docMk/>
            <pc:sldMk cId="460533352" sldId="311"/>
            <ac:picMk id="7" creationId="{D59835EF-BFB4-4DB3-AD67-92DC800E923C}"/>
          </ac:picMkLst>
        </pc:picChg>
      </pc:sldChg>
      <pc:sldChg chg="modSp">
        <pc:chgData name="懿行 罗" userId="a752fa3a7f422733" providerId="LiveId" clId="{E49E3283-F4D2-4E82-888C-992007044A7A}" dt="2020-01-02T05:17:29.413" v="1893" actId="20577"/>
        <pc:sldMkLst>
          <pc:docMk/>
          <pc:sldMk cId="2990483756" sldId="312"/>
        </pc:sldMkLst>
        <pc:spChg chg="mod">
          <ac:chgData name="懿行 罗" userId="a752fa3a7f422733" providerId="LiveId" clId="{E49E3283-F4D2-4E82-888C-992007044A7A}" dt="2020-01-02T05:17:29.413" v="1893" actId="20577"/>
          <ac:spMkLst>
            <pc:docMk/>
            <pc:sldMk cId="2990483756" sldId="312"/>
            <ac:spMk id="18" creationId="{C9C96FDA-2B56-44CE-8E50-3B3207F9A346}"/>
          </ac:spMkLst>
        </pc:spChg>
      </pc:sldChg>
      <pc:sldChg chg="addSp delSp modSp ord">
        <pc:chgData name="懿行 罗" userId="a752fa3a7f422733" providerId="LiveId" clId="{E49E3283-F4D2-4E82-888C-992007044A7A}" dt="2020-01-02T08:19:08.372" v="3567"/>
        <pc:sldMkLst>
          <pc:docMk/>
          <pc:sldMk cId="2049150429" sldId="313"/>
        </pc:sldMkLst>
        <pc:spChg chg="add mod">
          <ac:chgData name="懿行 罗" userId="a752fa3a7f422733" providerId="LiveId" clId="{E49E3283-F4D2-4E82-888C-992007044A7A}" dt="2020-01-02T07:53:58.321" v="2743" actId="1076"/>
          <ac:spMkLst>
            <pc:docMk/>
            <pc:sldMk cId="2049150429" sldId="313"/>
            <ac:spMk id="2" creationId="{8C43BED1-6BEA-4C54-B374-8E92A6FA49EF}"/>
          </ac:spMkLst>
        </pc:spChg>
        <pc:spChg chg="add del mod">
          <ac:chgData name="懿行 罗" userId="a752fa3a7f422733" providerId="LiveId" clId="{E49E3283-F4D2-4E82-888C-992007044A7A}" dt="2020-01-02T06:01:08.680" v="2327" actId="478"/>
          <ac:spMkLst>
            <pc:docMk/>
            <pc:sldMk cId="2049150429" sldId="313"/>
            <ac:spMk id="3" creationId="{50B8BF24-57DF-4875-9DE5-B0346CDA5E00}"/>
          </ac:spMkLst>
        </pc:spChg>
        <pc:spChg chg="mod">
          <ac:chgData name="懿行 罗" userId="a752fa3a7f422733" providerId="LiveId" clId="{E49E3283-F4D2-4E82-888C-992007044A7A}" dt="2020-01-02T07:59:39.978" v="3056" actId="20577"/>
          <ac:spMkLst>
            <pc:docMk/>
            <pc:sldMk cId="2049150429" sldId="313"/>
            <ac:spMk id="8" creationId="{787BFA8F-D079-40F4-A980-C003094707A8}"/>
          </ac:spMkLst>
        </pc:spChg>
        <pc:spChg chg="add del mod">
          <ac:chgData name="懿行 罗" userId="a752fa3a7f422733" providerId="LiveId" clId="{E49E3283-F4D2-4E82-888C-992007044A7A}" dt="2020-01-02T08:19:08.372" v="3567"/>
          <ac:spMkLst>
            <pc:docMk/>
            <pc:sldMk cId="2049150429" sldId="313"/>
            <ac:spMk id="10" creationId="{B005367A-3BCF-4745-9C4C-217C19FC8940}"/>
          </ac:spMkLst>
        </pc:spChg>
      </pc:sldChg>
      <pc:sldChg chg="addSp delSp modSp modAnim">
        <pc:chgData name="懿行 罗" userId="a752fa3a7f422733" providerId="LiveId" clId="{E49E3283-F4D2-4E82-888C-992007044A7A}" dt="2020-01-02T08:32:37.933" v="4045" actId="478"/>
        <pc:sldMkLst>
          <pc:docMk/>
          <pc:sldMk cId="2323036711" sldId="314"/>
        </pc:sldMkLst>
        <pc:spChg chg="add del">
          <ac:chgData name="懿行 罗" userId="a752fa3a7f422733" providerId="LiveId" clId="{E49E3283-F4D2-4E82-888C-992007044A7A}" dt="2020-01-02T08:32:37.933" v="4045" actId="478"/>
          <ac:spMkLst>
            <pc:docMk/>
            <pc:sldMk cId="2323036711" sldId="314"/>
            <ac:spMk id="2" creationId="{8FCAB8B5-FB96-4BF0-89FC-D6C3B0E7A5BB}"/>
          </ac:spMkLst>
        </pc:spChg>
        <pc:spChg chg="mod">
          <ac:chgData name="懿行 罗" userId="a752fa3a7f422733" providerId="LiveId" clId="{E49E3283-F4D2-4E82-888C-992007044A7A}" dt="2020-01-02T08:16:37.073" v="3559"/>
          <ac:spMkLst>
            <pc:docMk/>
            <pc:sldMk cId="2323036711" sldId="314"/>
            <ac:spMk id="6" creationId="{00000000-0000-0000-0000-000000000000}"/>
          </ac:spMkLst>
        </pc:spChg>
        <pc:spChg chg="mod">
          <ac:chgData name="懿行 罗" userId="a752fa3a7f422733" providerId="LiveId" clId="{E49E3283-F4D2-4E82-888C-992007044A7A}" dt="2020-01-02T08:32:34.989" v="4044" actId="404"/>
          <ac:spMkLst>
            <pc:docMk/>
            <pc:sldMk cId="2323036711" sldId="314"/>
            <ac:spMk id="7" creationId="{2706A4F5-F90F-4574-891F-01DDBA31CDAE}"/>
          </ac:spMkLst>
        </pc:spChg>
        <pc:spChg chg="add mod">
          <ac:chgData name="懿行 罗" userId="a752fa3a7f422733" providerId="LiveId" clId="{E49E3283-F4D2-4E82-888C-992007044A7A}" dt="2020-01-02T08:20:18.612" v="3622" actId="1076"/>
          <ac:spMkLst>
            <pc:docMk/>
            <pc:sldMk cId="2323036711" sldId="314"/>
            <ac:spMk id="8" creationId="{B2D8BDAA-D93C-4791-881B-3CC7622D7514}"/>
          </ac:spMkLst>
        </pc:spChg>
        <pc:spChg chg="add mod">
          <ac:chgData name="懿行 罗" userId="a752fa3a7f422733" providerId="LiveId" clId="{E49E3283-F4D2-4E82-888C-992007044A7A}" dt="2020-01-02T08:22:23.305" v="3683"/>
          <ac:spMkLst>
            <pc:docMk/>
            <pc:sldMk cId="2323036711" sldId="314"/>
            <ac:spMk id="9" creationId="{D9015BF3-9127-497C-90B6-A5A5D6D48EA6}"/>
          </ac:spMkLst>
        </pc:spChg>
        <pc:picChg chg="del">
          <ac:chgData name="懿行 罗" userId="a752fa3a7f422733" providerId="LiveId" clId="{E49E3283-F4D2-4E82-888C-992007044A7A}" dt="2020-01-02T08:18:34.348" v="3563" actId="478"/>
          <ac:picMkLst>
            <pc:docMk/>
            <pc:sldMk cId="2323036711" sldId="314"/>
            <ac:picMk id="3" creationId="{A5E4272E-E043-4987-8E24-0664DD1FFFA0}"/>
          </ac:picMkLst>
        </pc:picChg>
      </pc:sldChg>
      <pc:sldChg chg="modSp del">
        <pc:chgData name="懿行 罗" userId="a752fa3a7f422733" providerId="LiveId" clId="{E49E3283-F4D2-4E82-888C-992007044A7A}" dt="2020-01-02T08:27:11.342" v="3958" actId="2696"/>
        <pc:sldMkLst>
          <pc:docMk/>
          <pc:sldMk cId="3668893054" sldId="316"/>
        </pc:sldMkLst>
        <pc:spChg chg="mod">
          <ac:chgData name="懿行 罗" userId="a752fa3a7f422733" providerId="LiveId" clId="{E49E3283-F4D2-4E82-888C-992007044A7A}" dt="2020-01-02T08:16:53.096" v="3560"/>
          <ac:spMkLst>
            <pc:docMk/>
            <pc:sldMk cId="3668893054" sldId="316"/>
            <ac:spMk id="6" creationId="{00000000-0000-0000-0000-000000000000}"/>
          </ac:spMkLst>
        </pc:spChg>
      </pc:sldChg>
      <pc:sldChg chg="delSp modSp modAnim">
        <pc:chgData name="懿行 罗" userId="a752fa3a7f422733" providerId="LiveId" clId="{E49E3283-F4D2-4E82-888C-992007044A7A}" dt="2020-01-02T10:48:03.978" v="6279" actId="12"/>
        <pc:sldMkLst>
          <pc:docMk/>
          <pc:sldMk cId="336353092" sldId="317"/>
        </pc:sldMkLst>
        <pc:spChg chg="mod">
          <ac:chgData name="懿行 罗" userId="a752fa3a7f422733" providerId="LiveId" clId="{E49E3283-F4D2-4E82-888C-992007044A7A}" dt="2020-01-02T08:54:47.447" v="5086" actId="20577"/>
          <ac:spMkLst>
            <pc:docMk/>
            <pc:sldMk cId="336353092" sldId="317"/>
            <ac:spMk id="6" creationId="{00000000-0000-0000-0000-000000000000}"/>
          </ac:spMkLst>
        </pc:spChg>
        <pc:spChg chg="mod">
          <ac:chgData name="懿行 罗" userId="a752fa3a7f422733" providerId="LiveId" clId="{E49E3283-F4D2-4E82-888C-992007044A7A}" dt="2020-01-02T10:48:03.978" v="6279" actId="12"/>
          <ac:spMkLst>
            <pc:docMk/>
            <pc:sldMk cId="336353092" sldId="317"/>
            <ac:spMk id="7" creationId="{2706A4F5-F90F-4574-891F-01DDBA31CDAE}"/>
          </ac:spMkLst>
        </pc:spChg>
        <pc:spChg chg="del">
          <ac:chgData name="懿行 罗" userId="a752fa3a7f422733" providerId="LiveId" clId="{E49E3283-F4D2-4E82-888C-992007044A7A}" dt="2020-01-02T08:51:59.072" v="4933" actId="478"/>
          <ac:spMkLst>
            <pc:docMk/>
            <pc:sldMk cId="336353092" sldId="317"/>
            <ac:spMk id="47" creationId="{AAED7358-7F3C-4B9A-8ADD-CC23CE47CF4E}"/>
          </ac:spMkLst>
        </pc:spChg>
        <pc:spChg chg="del">
          <ac:chgData name="懿行 罗" userId="a752fa3a7f422733" providerId="LiveId" clId="{E49E3283-F4D2-4E82-888C-992007044A7A}" dt="2020-01-02T08:51:57.951" v="4932" actId="478"/>
          <ac:spMkLst>
            <pc:docMk/>
            <pc:sldMk cId="336353092" sldId="317"/>
            <ac:spMk id="48" creationId="{219C0AC5-DD55-411A-BBA9-F52197B880F6}"/>
          </ac:spMkLst>
        </pc:spChg>
        <pc:spChg chg="del">
          <ac:chgData name="懿行 罗" userId="a752fa3a7f422733" providerId="LiveId" clId="{E49E3283-F4D2-4E82-888C-992007044A7A}" dt="2020-01-02T08:51:56.535" v="4931" actId="478"/>
          <ac:spMkLst>
            <pc:docMk/>
            <pc:sldMk cId="336353092" sldId="317"/>
            <ac:spMk id="49" creationId="{5CC972B6-BA27-450F-9D47-1CB34476F040}"/>
          </ac:spMkLst>
        </pc:spChg>
        <pc:spChg chg="del">
          <ac:chgData name="懿行 罗" userId="a752fa3a7f422733" providerId="LiveId" clId="{E49E3283-F4D2-4E82-888C-992007044A7A}" dt="2020-01-02T08:51:57.951" v="4932" actId="478"/>
          <ac:spMkLst>
            <pc:docMk/>
            <pc:sldMk cId="336353092" sldId="317"/>
            <ac:spMk id="50" creationId="{C91791D8-4F4D-4410-801F-EE97334FD2E1}"/>
          </ac:spMkLst>
        </pc:spChg>
        <pc:spChg chg="del">
          <ac:chgData name="懿行 罗" userId="a752fa3a7f422733" providerId="LiveId" clId="{E49E3283-F4D2-4E82-888C-992007044A7A}" dt="2020-01-02T08:51:57.951" v="4932" actId="478"/>
          <ac:spMkLst>
            <pc:docMk/>
            <pc:sldMk cId="336353092" sldId="317"/>
            <ac:spMk id="51" creationId="{DC9E0B11-2C6C-4FB0-9758-2355F2302611}"/>
          </ac:spMkLst>
        </pc:spChg>
        <pc:spChg chg="del">
          <ac:chgData name="懿行 罗" userId="a752fa3a7f422733" providerId="LiveId" clId="{E49E3283-F4D2-4E82-888C-992007044A7A}" dt="2020-01-02T08:51:57.951" v="4932" actId="478"/>
          <ac:spMkLst>
            <pc:docMk/>
            <pc:sldMk cId="336353092" sldId="317"/>
            <ac:spMk id="52" creationId="{224F9E48-D82B-4D15-8D01-BD96DCFC9B42}"/>
          </ac:spMkLst>
        </pc:spChg>
        <pc:spChg chg="del">
          <ac:chgData name="懿行 罗" userId="a752fa3a7f422733" providerId="LiveId" clId="{E49E3283-F4D2-4E82-888C-992007044A7A}" dt="2020-01-02T08:51:57.951" v="4932" actId="478"/>
          <ac:spMkLst>
            <pc:docMk/>
            <pc:sldMk cId="336353092" sldId="317"/>
            <ac:spMk id="53" creationId="{35C9959F-0F11-4CE9-B7A0-E385FE6994C8}"/>
          </ac:spMkLst>
        </pc:spChg>
        <pc:spChg chg="del">
          <ac:chgData name="懿行 罗" userId="a752fa3a7f422733" providerId="LiveId" clId="{E49E3283-F4D2-4E82-888C-992007044A7A}" dt="2020-01-02T08:51:57.951" v="4932" actId="478"/>
          <ac:spMkLst>
            <pc:docMk/>
            <pc:sldMk cId="336353092" sldId="317"/>
            <ac:spMk id="54" creationId="{C369A568-9BFE-44B4-9607-ECF4F7BD8C55}"/>
          </ac:spMkLst>
        </pc:spChg>
        <pc:spChg chg="del">
          <ac:chgData name="懿行 罗" userId="a752fa3a7f422733" providerId="LiveId" clId="{E49E3283-F4D2-4E82-888C-992007044A7A}" dt="2020-01-02T08:51:57.951" v="4932" actId="478"/>
          <ac:spMkLst>
            <pc:docMk/>
            <pc:sldMk cId="336353092" sldId="317"/>
            <ac:spMk id="55" creationId="{A6CADA3D-E8AC-404E-AADE-FE0E664ED408}"/>
          </ac:spMkLst>
        </pc:spChg>
        <pc:spChg chg="del">
          <ac:chgData name="懿行 罗" userId="a752fa3a7f422733" providerId="LiveId" clId="{E49E3283-F4D2-4E82-888C-992007044A7A}" dt="2020-01-02T08:51:57.951" v="4932" actId="478"/>
          <ac:spMkLst>
            <pc:docMk/>
            <pc:sldMk cId="336353092" sldId="317"/>
            <ac:spMk id="56" creationId="{DEF4F616-1023-4792-860F-391AD44D8037}"/>
          </ac:spMkLst>
        </pc:spChg>
        <pc:spChg chg="del">
          <ac:chgData name="懿行 罗" userId="a752fa3a7f422733" providerId="LiveId" clId="{E49E3283-F4D2-4E82-888C-992007044A7A}" dt="2020-01-02T08:51:57.951" v="4932" actId="478"/>
          <ac:spMkLst>
            <pc:docMk/>
            <pc:sldMk cId="336353092" sldId="317"/>
            <ac:spMk id="57" creationId="{E68B2FB3-417C-4C40-A7F4-7343BE8B08AA}"/>
          </ac:spMkLst>
        </pc:spChg>
        <pc:spChg chg="del">
          <ac:chgData name="懿行 罗" userId="a752fa3a7f422733" providerId="LiveId" clId="{E49E3283-F4D2-4E82-888C-992007044A7A}" dt="2020-01-02T08:51:57.951" v="4932" actId="478"/>
          <ac:spMkLst>
            <pc:docMk/>
            <pc:sldMk cId="336353092" sldId="317"/>
            <ac:spMk id="60" creationId="{0B943F92-62FC-4890-9A5C-FBBDF94B36F4}"/>
          </ac:spMkLst>
        </pc:spChg>
        <pc:spChg chg="del">
          <ac:chgData name="懿行 罗" userId="a752fa3a7f422733" providerId="LiveId" clId="{E49E3283-F4D2-4E82-888C-992007044A7A}" dt="2020-01-02T08:51:57.951" v="4932" actId="478"/>
          <ac:spMkLst>
            <pc:docMk/>
            <pc:sldMk cId="336353092" sldId="317"/>
            <ac:spMk id="61" creationId="{BADA8944-1970-46A9-BDA9-B73997A973A1}"/>
          </ac:spMkLst>
        </pc:spChg>
        <pc:spChg chg="del">
          <ac:chgData name="懿行 罗" userId="a752fa3a7f422733" providerId="LiveId" clId="{E49E3283-F4D2-4E82-888C-992007044A7A}" dt="2020-01-02T08:51:57.951" v="4932" actId="478"/>
          <ac:spMkLst>
            <pc:docMk/>
            <pc:sldMk cId="336353092" sldId="317"/>
            <ac:spMk id="63" creationId="{F46A0DF5-77FD-4196-A846-6ABDAB5D6BEF}"/>
          </ac:spMkLst>
        </pc:spChg>
        <pc:spChg chg="del">
          <ac:chgData name="懿行 罗" userId="a752fa3a7f422733" providerId="LiveId" clId="{E49E3283-F4D2-4E82-888C-992007044A7A}" dt="2020-01-02T08:51:57.951" v="4932" actId="478"/>
          <ac:spMkLst>
            <pc:docMk/>
            <pc:sldMk cId="336353092" sldId="317"/>
            <ac:spMk id="65" creationId="{F5BC3213-B9A7-4C2C-8D92-B27A4DF19AC2}"/>
          </ac:spMkLst>
        </pc:spChg>
        <pc:spChg chg="del">
          <ac:chgData name="懿行 罗" userId="a752fa3a7f422733" providerId="LiveId" clId="{E49E3283-F4D2-4E82-888C-992007044A7A}" dt="2020-01-02T08:51:57.951" v="4932" actId="478"/>
          <ac:spMkLst>
            <pc:docMk/>
            <pc:sldMk cId="336353092" sldId="317"/>
            <ac:spMk id="71" creationId="{B9260B07-A923-4E96-88D5-E5BF0E2ABCDF}"/>
          </ac:spMkLst>
        </pc:spChg>
        <pc:spChg chg="del">
          <ac:chgData name="懿行 罗" userId="a752fa3a7f422733" providerId="LiveId" clId="{E49E3283-F4D2-4E82-888C-992007044A7A}" dt="2020-01-02T08:51:57.951" v="4932" actId="478"/>
          <ac:spMkLst>
            <pc:docMk/>
            <pc:sldMk cId="336353092" sldId="317"/>
            <ac:spMk id="72" creationId="{99A4660F-F31E-497B-A68A-E37DB21635E5}"/>
          </ac:spMkLst>
        </pc:spChg>
        <pc:spChg chg="del">
          <ac:chgData name="懿行 罗" userId="a752fa3a7f422733" providerId="LiveId" clId="{E49E3283-F4D2-4E82-888C-992007044A7A}" dt="2020-01-02T08:51:57.951" v="4932" actId="478"/>
          <ac:spMkLst>
            <pc:docMk/>
            <pc:sldMk cId="336353092" sldId="317"/>
            <ac:spMk id="73" creationId="{BD2481C2-BEEC-4FF4-871A-E058BE66CECF}"/>
          </ac:spMkLst>
        </pc:spChg>
        <pc:spChg chg="del">
          <ac:chgData name="懿行 罗" userId="a752fa3a7f422733" providerId="LiveId" clId="{E49E3283-F4D2-4E82-888C-992007044A7A}" dt="2020-01-02T08:51:57.951" v="4932" actId="478"/>
          <ac:spMkLst>
            <pc:docMk/>
            <pc:sldMk cId="336353092" sldId="317"/>
            <ac:spMk id="74" creationId="{9C953BE3-95DA-4EDB-8C17-0219060FBC7A}"/>
          </ac:spMkLst>
        </pc:spChg>
        <pc:spChg chg="del">
          <ac:chgData name="懿行 罗" userId="a752fa3a7f422733" providerId="LiveId" clId="{E49E3283-F4D2-4E82-888C-992007044A7A}" dt="2020-01-02T08:51:57.951" v="4932" actId="478"/>
          <ac:spMkLst>
            <pc:docMk/>
            <pc:sldMk cId="336353092" sldId="317"/>
            <ac:spMk id="77" creationId="{3407A9DB-5EC9-4789-A7FA-E20F16C0A46B}"/>
          </ac:spMkLst>
        </pc:spChg>
        <pc:spChg chg="del">
          <ac:chgData name="懿行 罗" userId="a752fa3a7f422733" providerId="LiveId" clId="{E49E3283-F4D2-4E82-888C-992007044A7A}" dt="2020-01-02T08:51:57.951" v="4932" actId="478"/>
          <ac:spMkLst>
            <pc:docMk/>
            <pc:sldMk cId="336353092" sldId="317"/>
            <ac:spMk id="78" creationId="{90EDC08E-AB20-406A-8A1A-92114DCDDC08}"/>
          </ac:spMkLst>
        </pc:spChg>
        <pc:picChg chg="del">
          <ac:chgData name="懿行 罗" userId="a752fa3a7f422733" providerId="LiveId" clId="{E49E3283-F4D2-4E82-888C-992007044A7A}" dt="2020-01-02T08:51:57.951" v="4932" actId="478"/>
          <ac:picMkLst>
            <pc:docMk/>
            <pc:sldMk cId="336353092" sldId="317"/>
            <ac:picMk id="46" creationId="{60408E75-33B8-42D9-A1BB-9FDF6A674166}"/>
          </ac:picMkLst>
        </pc:picChg>
        <pc:picChg chg="del">
          <ac:chgData name="懿行 罗" userId="a752fa3a7f422733" providerId="LiveId" clId="{E49E3283-F4D2-4E82-888C-992007044A7A}" dt="2020-01-02T08:51:57.951" v="4932" actId="478"/>
          <ac:picMkLst>
            <pc:docMk/>
            <pc:sldMk cId="336353092" sldId="317"/>
            <ac:picMk id="75" creationId="{806B3D11-C212-460F-A2CA-8938C9D16A84}"/>
          </ac:picMkLst>
        </pc:picChg>
        <pc:cxnChg chg="del mod">
          <ac:chgData name="懿行 罗" userId="a752fa3a7f422733" providerId="LiveId" clId="{E49E3283-F4D2-4E82-888C-992007044A7A}" dt="2020-01-02T08:51:57.951" v="4932" actId="478"/>
          <ac:cxnSpMkLst>
            <pc:docMk/>
            <pc:sldMk cId="336353092" sldId="317"/>
            <ac:cxnSpMk id="45" creationId="{0776ABD3-D29B-4717-87DF-D6CF2CA3FF60}"/>
          </ac:cxnSpMkLst>
        </pc:cxnChg>
        <pc:cxnChg chg="del">
          <ac:chgData name="懿行 罗" userId="a752fa3a7f422733" providerId="LiveId" clId="{E49E3283-F4D2-4E82-888C-992007044A7A}" dt="2020-01-02T08:51:57.951" v="4932" actId="478"/>
          <ac:cxnSpMkLst>
            <pc:docMk/>
            <pc:sldMk cId="336353092" sldId="317"/>
            <ac:cxnSpMk id="58" creationId="{B6504A83-7E0C-4B17-A29B-BF6797099E75}"/>
          </ac:cxnSpMkLst>
        </pc:cxnChg>
        <pc:cxnChg chg="del">
          <ac:chgData name="懿行 罗" userId="a752fa3a7f422733" providerId="LiveId" clId="{E49E3283-F4D2-4E82-888C-992007044A7A}" dt="2020-01-02T08:51:57.951" v="4932" actId="478"/>
          <ac:cxnSpMkLst>
            <pc:docMk/>
            <pc:sldMk cId="336353092" sldId="317"/>
            <ac:cxnSpMk id="59" creationId="{FF9E6C0F-BF88-401B-B377-AB0207CB6ED1}"/>
          </ac:cxnSpMkLst>
        </pc:cxnChg>
        <pc:cxnChg chg="del">
          <ac:chgData name="懿行 罗" userId="a752fa3a7f422733" providerId="LiveId" clId="{E49E3283-F4D2-4E82-888C-992007044A7A}" dt="2020-01-02T08:51:57.951" v="4932" actId="478"/>
          <ac:cxnSpMkLst>
            <pc:docMk/>
            <pc:sldMk cId="336353092" sldId="317"/>
            <ac:cxnSpMk id="62" creationId="{0F3F1BD8-1E6D-4638-9A72-5260AC57F63D}"/>
          </ac:cxnSpMkLst>
        </pc:cxnChg>
        <pc:cxnChg chg="del">
          <ac:chgData name="懿行 罗" userId="a752fa3a7f422733" providerId="LiveId" clId="{E49E3283-F4D2-4E82-888C-992007044A7A}" dt="2020-01-02T08:51:57.951" v="4932" actId="478"/>
          <ac:cxnSpMkLst>
            <pc:docMk/>
            <pc:sldMk cId="336353092" sldId="317"/>
            <ac:cxnSpMk id="64" creationId="{CB36C553-072E-4BD7-852B-9A2093DB9F15}"/>
          </ac:cxnSpMkLst>
        </pc:cxnChg>
        <pc:cxnChg chg="del mod">
          <ac:chgData name="懿行 罗" userId="a752fa3a7f422733" providerId="LiveId" clId="{E49E3283-F4D2-4E82-888C-992007044A7A}" dt="2020-01-02T08:51:57.951" v="4932" actId="478"/>
          <ac:cxnSpMkLst>
            <pc:docMk/>
            <pc:sldMk cId="336353092" sldId="317"/>
            <ac:cxnSpMk id="66" creationId="{841A8A18-EC14-4BC6-9B5F-81CD914282D6}"/>
          </ac:cxnSpMkLst>
        </pc:cxnChg>
        <pc:cxnChg chg="del">
          <ac:chgData name="懿行 罗" userId="a752fa3a7f422733" providerId="LiveId" clId="{E49E3283-F4D2-4E82-888C-992007044A7A}" dt="2020-01-02T08:51:57.951" v="4932" actId="478"/>
          <ac:cxnSpMkLst>
            <pc:docMk/>
            <pc:sldMk cId="336353092" sldId="317"/>
            <ac:cxnSpMk id="67" creationId="{53C5AB7D-B82C-4244-A120-9E3B3957D8E9}"/>
          </ac:cxnSpMkLst>
        </pc:cxnChg>
        <pc:cxnChg chg="del">
          <ac:chgData name="懿行 罗" userId="a752fa3a7f422733" providerId="LiveId" clId="{E49E3283-F4D2-4E82-888C-992007044A7A}" dt="2020-01-02T08:51:57.951" v="4932" actId="478"/>
          <ac:cxnSpMkLst>
            <pc:docMk/>
            <pc:sldMk cId="336353092" sldId="317"/>
            <ac:cxnSpMk id="68" creationId="{495FD776-1255-45FA-A100-4A9C39CE5813}"/>
          </ac:cxnSpMkLst>
        </pc:cxnChg>
        <pc:cxnChg chg="del">
          <ac:chgData name="懿行 罗" userId="a752fa3a7f422733" providerId="LiveId" clId="{E49E3283-F4D2-4E82-888C-992007044A7A}" dt="2020-01-02T08:51:57.951" v="4932" actId="478"/>
          <ac:cxnSpMkLst>
            <pc:docMk/>
            <pc:sldMk cId="336353092" sldId="317"/>
            <ac:cxnSpMk id="69" creationId="{521059DA-067F-48E5-A029-A53F73E087EB}"/>
          </ac:cxnSpMkLst>
        </pc:cxnChg>
        <pc:cxnChg chg="del mod">
          <ac:chgData name="懿行 罗" userId="a752fa3a7f422733" providerId="LiveId" clId="{E49E3283-F4D2-4E82-888C-992007044A7A}" dt="2020-01-02T08:51:57.951" v="4932" actId="478"/>
          <ac:cxnSpMkLst>
            <pc:docMk/>
            <pc:sldMk cId="336353092" sldId="317"/>
            <ac:cxnSpMk id="70" creationId="{56815216-6729-428A-9B96-925D1755ED3A}"/>
          </ac:cxnSpMkLst>
        </pc:cxnChg>
        <pc:cxnChg chg="del mod">
          <ac:chgData name="懿行 罗" userId="a752fa3a7f422733" providerId="LiveId" clId="{E49E3283-F4D2-4E82-888C-992007044A7A}" dt="2020-01-02T08:51:57.951" v="4932" actId="478"/>
          <ac:cxnSpMkLst>
            <pc:docMk/>
            <pc:sldMk cId="336353092" sldId="317"/>
            <ac:cxnSpMk id="76" creationId="{682B3F48-7003-408A-B6C9-A441A4F72EBF}"/>
          </ac:cxnSpMkLst>
        </pc:cxnChg>
        <pc:cxnChg chg="del mod">
          <ac:chgData name="懿行 罗" userId="a752fa3a7f422733" providerId="LiveId" clId="{E49E3283-F4D2-4E82-888C-992007044A7A}" dt="2020-01-02T08:51:57.951" v="4932" actId="478"/>
          <ac:cxnSpMkLst>
            <pc:docMk/>
            <pc:sldMk cId="336353092" sldId="317"/>
            <ac:cxnSpMk id="79" creationId="{FE8410C5-9C44-445D-A287-F8C9B96AA4EC}"/>
          </ac:cxnSpMkLst>
        </pc:cxnChg>
        <pc:cxnChg chg="del">
          <ac:chgData name="懿行 罗" userId="a752fa3a7f422733" providerId="LiveId" clId="{E49E3283-F4D2-4E82-888C-992007044A7A}" dt="2020-01-02T08:51:57.951" v="4932" actId="478"/>
          <ac:cxnSpMkLst>
            <pc:docMk/>
            <pc:sldMk cId="336353092" sldId="317"/>
            <ac:cxnSpMk id="80" creationId="{BF738D99-3359-4E89-AA1C-3F6B33258B33}"/>
          </ac:cxnSpMkLst>
        </pc:cxnChg>
        <pc:cxnChg chg="del mod">
          <ac:chgData name="懿行 罗" userId="a752fa3a7f422733" providerId="LiveId" clId="{E49E3283-F4D2-4E82-888C-992007044A7A}" dt="2020-01-02T08:51:57.951" v="4932" actId="478"/>
          <ac:cxnSpMkLst>
            <pc:docMk/>
            <pc:sldMk cId="336353092" sldId="317"/>
            <ac:cxnSpMk id="81" creationId="{2E8883C5-00A8-4242-814E-C9DACB24A5CE}"/>
          </ac:cxnSpMkLst>
        </pc:cxnChg>
        <pc:cxnChg chg="del mod">
          <ac:chgData name="懿行 罗" userId="a752fa3a7f422733" providerId="LiveId" clId="{E49E3283-F4D2-4E82-888C-992007044A7A}" dt="2020-01-02T08:51:57.951" v="4932" actId="478"/>
          <ac:cxnSpMkLst>
            <pc:docMk/>
            <pc:sldMk cId="336353092" sldId="317"/>
            <ac:cxnSpMk id="82" creationId="{DC6B8255-0C06-4ABF-856A-66B5E897A97D}"/>
          </ac:cxnSpMkLst>
        </pc:cxnChg>
      </pc:sldChg>
      <pc:sldChg chg="addSp delSp modSp">
        <pc:chgData name="懿行 罗" userId="a752fa3a7f422733" providerId="LiveId" clId="{E49E3283-F4D2-4E82-888C-992007044A7A}" dt="2020-01-02T10:47:17.051" v="6250" actId="12"/>
        <pc:sldMkLst>
          <pc:docMk/>
          <pc:sldMk cId="3970502906" sldId="318"/>
        </pc:sldMkLst>
        <pc:spChg chg="del mod">
          <ac:chgData name="懿行 罗" userId="a752fa3a7f422733" providerId="LiveId" clId="{E49E3283-F4D2-4E82-888C-992007044A7A}" dt="2020-01-02T09:04:29.856" v="5350" actId="478"/>
          <ac:spMkLst>
            <pc:docMk/>
            <pc:sldMk cId="3970502906" sldId="318"/>
            <ac:spMk id="3" creationId="{ED3C5571-DD54-47CA-9521-F3B3C06CFB02}"/>
          </ac:spMkLst>
        </pc:spChg>
        <pc:spChg chg="del">
          <ac:chgData name="懿行 罗" userId="a752fa3a7f422733" providerId="LiveId" clId="{E49E3283-F4D2-4E82-888C-992007044A7A}" dt="2020-01-02T09:04:30.775" v="5351" actId="478"/>
          <ac:spMkLst>
            <pc:docMk/>
            <pc:sldMk cId="3970502906" sldId="318"/>
            <ac:spMk id="4" creationId="{2DCA5D63-C758-4D14-AADA-F7B3BBA74A50}"/>
          </ac:spMkLst>
        </pc:spChg>
        <pc:spChg chg="mod">
          <ac:chgData name="懿行 罗" userId="a752fa3a7f422733" providerId="LiveId" clId="{E49E3283-F4D2-4E82-888C-992007044A7A}" dt="2020-01-02T10:11:02.600" v="5508" actId="20577"/>
          <ac:spMkLst>
            <pc:docMk/>
            <pc:sldMk cId="3970502906" sldId="318"/>
            <ac:spMk id="6" creationId="{00000000-0000-0000-0000-000000000000}"/>
          </ac:spMkLst>
        </pc:spChg>
        <pc:spChg chg="mod">
          <ac:chgData name="懿行 罗" userId="a752fa3a7f422733" providerId="LiveId" clId="{E49E3283-F4D2-4E82-888C-992007044A7A}" dt="2020-01-02T09:28:04.241" v="5424" actId="20577"/>
          <ac:spMkLst>
            <pc:docMk/>
            <pc:sldMk cId="3970502906" sldId="318"/>
            <ac:spMk id="7" creationId="{2706A4F5-F90F-4574-891F-01DDBA31CDAE}"/>
          </ac:spMkLst>
        </pc:spChg>
        <pc:spChg chg="add del mod">
          <ac:chgData name="懿行 罗" userId="a752fa3a7f422733" providerId="LiveId" clId="{E49E3283-F4D2-4E82-888C-992007044A7A}" dt="2020-01-02T09:32:30.703" v="5502" actId="478"/>
          <ac:spMkLst>
            <pc:docMk/>
            <pc:sldMk cId="3970502906" sldId="318"/>
            <ac:spMk id="12" creationId="{52DDB5AB-A570-42E0-AF9F-B922FC9FC44C}"/>
          </ac:spMkLst>
        </pc:spChg>
        <pc:spChg chg="add mod">
          <ac:chgData name="懿行 罗" userId="a752fa3a7f422733" providerId="LiveId" clId="{E49E3283-F4D2-4E82-888C-992007044A7A}" dt="2020-01-02T10:47:17.051" v="6250" actId="12"/>
          <ac:spMkLst>
            <pc:docMk/>
            <pc:sldMk cId="3970502906" sldId="318"/>
            <ac:spMk id="13" creationId="{2F98F4B2-F3FD-4F7C-AB7D-4240AE30F7AC}"/>
          </ac:spMkLst>
        </pc:spChg>
        <pc:picChg chg="add del mod">
          <ac:chgData name="懿行 罗" userId="a752fa3a7f422733" providerId="LiveId" clId="{E49E3283-F4D2-4E82-888C-992007044A7A}" dt="2020-01-02T09:27:59.397" v="5422" actId="478"/>
          <ac:picMkLst>
            <pc:docMk/>
            <pc:sldMk cId="3970502906" sldId="318"/>
            <ac:picMk id="5" creationId="{3C9D0901-6674-4D34-894D-AC7957F7F9F2}"/>
          </ac:picMkLst>
        </pc:picChg>
        <pc:picChg chg="add del mod">
          <ac:chgData name="懿行 罗" userId="a752fa3a7f422733" providerId="LiveId" clId="{E49E3283-F4D2-4E82-888C-992007044A7A}" dt="2020-01-02T09:28:00.012" v="5423" actId="478"/>
          <ac:picMkLst>
            <pc:docMk/>
            <pc:sldMk cId="3970502906" sldId="318"/>
            <ac:picMk id="9" creationId="{40E2D1C1-777F-4AA1-A079-5A3DDFAE1056}"/>
          </ac:picMkLst>
        </pc:picChg>
        <pc:picChg chg="add del mod">
          <ac:chgData name="懿行 罗" userId="a752fa3a7f422733" providerId="LiveId" clId="{E49E3283-F4D2-4E82-888C-992007044A7A}" dt="2020-01-02T09:32:50.833" v="5503" actId="478"/>
          <ac:picMkLst>
            <pc:docMk/>
            <pc:sldMk cId="3970502906" sldId="318"/>
            <ac:picMk id="11" creationId="{AE923806-3591-4038-9992-E0EDDB617E14}"/>
          </ac:picMkLst>
        </pc:picChg>
        <pc:picChg chg="add mod">
          <ac:chgData name="懿行 罗" userId="a752fa3a7f422733" providerId="LiveId" clId="{E49E3283-F4D2-4E82-888C-992007044A7A}" dt="2020-01-02T10:13:33.870" v="5638" actId="1076"/>
          <ac:picMkLst>
            <pc:docMk/>
            <pc:sldMk cId="3970502906" sldId="318"/>
            <ac:picMk id="15" creationId="{F5604A44-DFB7-4928-A062-F8336E503C37}"/>
          </ac:picMkLst>
        </pc:picChg>
      </pc:sldChg>
      <pc:sldChg chg="del">
        <pc:chgData name="懿行 罗" userId="a752fa3a7f422733" providerId="LiveId" clId="{E49E3283-F4D2-4E82-888C-992007044A7A}" dt="2020-01-02T10:48:18.909" v="6280" actId="2696"/>
        <pc:sldMkLst>
          <pc:docMk/>
          <pc:sldMk cId="1959661219" sldId="319"/>
        </pc:sldMkLst>
      </pc:sldChg>
      <pc:sldChg chg="del">
        <pc:chgData name="懿行 罗" userId="a752fa3a7f422733" providerId="LiveId" clId="{E49E3283-F4D2-4E82-888C-992007044A7A}" dt="2020-01-02T10:48:20.780" v="6281" actId="2696"/>
        <pc:sldMkLst>
          <pc:docMk/>
          <pc:sldMk cId="122095600" sldId="320"/>
        </pc:sldMkLst>
      </pc:sldChg>
      <pc:sldChg chg="del">
        <pc:chgData name="懿行 罗" userId="a752fa3a7f422733" providerId="LiveId" clId="{E49E3283-F4D2-4E82-888C-992007044A7A}" dt="2020-01-02T10:48:21.921" v="6282" actId="2696"/>
        <pc:sldMkLst>
          <pc:docMk/>
          <pc:sldMk cId="3145623483" sldId="321"/>
        </pc:sldMkLst>
      </pc:sldChg>
      <pc:sldChg chg="del">
        <pc:chgData name="懿行 罗" userId="a752fa3a7f422733" providerId="LiveId" clId="{E49E3283-F4D2-4E82-888C-992007044A7A}" dt="2020-01-02T08:54:54.235" v="5088" actId="2696"/>
        <pc:sldMkLst>
          <pc:docMk/>
          <pc:sldMk cId="2999594602" sldId="322"/>
        </pc:sldMkLst>
      </pc:sldChg>
      <pc:sldChg chg="addSp delSp modSp">
        <pc:chgData name="懿行 罗" userId="a752fa3a7f422733" providerId="LiveId" clId="{E49E3283-F4D2-4E82-888C-992007044A7A}" dt="2020-01-02T11:16:17.986" v="6906" actId="20577"/>
        <pc:sldMkLst>
          <pc:docMk/>
          <pc:sldMk cId="2300666288" sldId="324"/>
        </pc:sldMkLst>
        <pc:spChg chg="mod">
          <ac:chgData name="懿行 罗" userId="a752fa3a7f422733" providerId="LiveId" clId="{E49E3283-F4D2-4E82-888C-992007044A7A}" dt="2020-01-02T10:54:31.030" v="6502"/>
          <ac:spMkLst>
            <pc:docMk/>
            <pc:sldMk cId="2300666288" sldId="324"/>
            <ac:spMk id="6" creationId="{00000000-0000-0000-0000-000000000000}"/>
          </ac:spMkLst>
        </pc:spChg>
        <pc:spChg chg="del">
          <ac:chgData name="懿行 罗" userId="a752fa3a7f422733" providerId="LiveId" clId="{E49E3283-F4D2-4E82-888C-992007044A7A}" dt="2020-01-02T10:54:50.405" v="6504" actId="478"/>
          <ac:spMkLst>
            <pc:docMk/>
            <pc:sldMk cId="2300666288" sldId="324"/>
            <ac:spMk id="7" creationId="{2706A4F5-F90F-4574-891F-01DDBA31CDAE}"/>
          </ac:spMkLst>
        </pc:spChg>
        <pc:spChg chg="add mod">
          <ac:chgData name="懿行 罗" userId="a752fa3a7f422733" providerId="LiveId" clId="{E49E3283-F4D2-4E82-888C-992007044A7A}" dt="2020-01-02T11:16:17.986" v="6906" actId="20577"/>
          <ac:spMkLst>
            <pc:docMk/>
            <pc:sldMk cId="2300666288" sldId="324"/>
            <ac:spMk id="8" creationId="{4AAF95CD-9DA7-4204-BED8-005494355961}"/>
          </ac:spMkLst>
        </pc:spChg>
        <pc:graphicFrameChg chg="del">
          <ac:chgData name="懿行 罗" userId="a752fa3a7f422733" providerId="LiveId" clId="{E49E3283-F4D2-4E82-888C-992007044A7A}" dt="2020-01-02T10:54:53.404" v="6505" actId="478"/>
          <ac:graphicFrameMkLst>
            <pc:docMk/>
            <pc:sldMk cId="2300666288" sldId="324"/>
            <ac:graphicFrameMk id="2" creationId="{BD98BC1B-418F-4F74-8013-A1878DCAAF02}"/>
          </ac:graphicFrameMkLst>
        </pc:graphicFrameChg>
      </pc:sldChg>
      <pc:sldChg chg="del">
        <pc:chgData name="懿行 罗" userId="a752fa3a7f422733" providerId="LiveId" clId="{E49E3283-F4D2-4E82-888C-992007044A7A}" dt="2020-01-02T10:55:00.784" v="6507" actId="2696"/>
        <pc:sldMkLst>
          <pc:docMk/>
          <pc:sldMk cId="777265563" sldId="325"/>
        </pc:sldMkLst>
      </pc:sldChg>
      <pc:sldChg chg="addSp delSp modSp">
        <pc:chgData name="懿行 罗" userId="a752fa3a7f422733" providerId="LiveId" clId="{E49E3283-F4D2-4E82-888C-992007044A7A}" dt="2020-01-02T11:18:57.626" v="6960" actId="20577"/>
        <pc:sldMkLst>
          <pc:docMk/>
          <pc:sldMk cId="707740912" sldId="326"/>
        </pc:sldMkLst>
        <pc:spChg chg="mod">
          <ac:chgData name="懿行 罗" userId="a752fa3a7f422733" providerId="LiveId" clId="{E49E3283-F4D2-4E82-888C-992007044A7A}" dt="2020-01-02T10:54:46.188" v="6503"/>
          <ac:spMkLst>
            <pc:docMk/>
            <pc:sldMk cId="707740912" sldId="326"/>
            <ac:spMk id="6" creationId="{00000000-0000-0000-0000-000000000000}"/>
          </ac:spMkLst>
        </pc:spChg>
        <pc:spChg chg="del">
          <ac:chgData name="懿行 罗" userId="a752fa3a7f422733" providerId="LiveId" clId="{E49E3283-F4D2-4E82-888C-992007044A7A}" dt="2020-01-02T10:54:57.914" v="6506" actId="478"/>
          <ac:spMkLst>
            <pc:docMk/>
            <pc:sldMk cId="707740912" sldId="326"/>
            <ac:spMk id="7" creationId="{2706A4F5-F90F-4574-891F-01DDBA31CDAE}"/>
          </ac:spMkLst>
        </pc:spChg>
        <pc:spChg chg="add mod">
          <ac:chgData name="懿行 罗" userId="a752fa3a7f422733" providerId="LiveId" clId="{E49E3283-F4D2-4E82-888C-992007044A7A}" dt="2020-01-02T11:18:57.626" v="6960" actId="20577"/>
          <ac:spMkLst>
            <pc:docMk/>
            <pc:sldMk cId="707740912" sldId="326"/>
            <ac:spMk id="8" creationId="{70AEF5AF-1192-4610-AF41-B66D97036CA2}"/>
          </ac:spMkLst>
        </pc:spChg>
        <pc:graphicFrameChg chg="del">
          <ac:chgData name="懿行 罗" userId="a752fa3a7f422733" providerId="LiveId" clId="{E49E3283-F4D2-4E82-888C-992007044A7A}" dt="2020-01-02T10:54:57.914" v="6506" actId="478"/>
          <ac:graphicFrameMkLst>
            <pc:docMk/>
            <pc:sldMk cId="707740912" sldId="326"/>
            <ac:graphicFrameMk id="2" creationId="{BD98BC1B-418F-4F74-8013-A1878DCAAF02}"/>
          </ac:graphicFrameMkLst>
        </pc:graphicFrameChg>
      </pc:sldChg>
      <pc:sldChg chg="del">
        <pc:chgData name="懿行 罗" userId="a752fa3a7f422733" providerId="LiveId" clId="{E49E3283-F4D2-4E82-888C-992007044A7A}" dt="2020-01-02T10:55:01.435" v="6508" actId="2696"/>
        <pc:sldMkLst>
          <pc:docMk/>
          <pc:sldMk cId="961256831" sldId="327"/>
        </pc:sldMkLst>
      </pc:sldChg>
      <pc:sldChg chg="del">
        <pc:chgData name="懿行 罗" userId="a752fa3a7f422733" providerId="LiveId" clId="{E49E3283-F4D2-4E82-888C-992007044A7A}" dt="2020-01-02T10:55:03.343" v="6511" actId="2696"/>
        <pc:sldMkLst>
          <pc:docMk/>
          <pc:sldMk cId="3957043107" sldId="328"/>
        </pc:sldMkLst>
      </pc:sldChg>
      <pc:sldChg chg="del">
        <pc:chgData name="懿行 罗" userId="a752fa3a7f422733" providerId="LiveId" clId="{E49E3283-F4D2-4E82-888C-992007044A7A}" dt="2020-01-02T10:55:13.160" v="6512" actId="2696"/>
        <pc:sldMkLst>
          <pc:docMk/>
          <pc:sldMk cId="2695548634" sldId="329"/>
        </pc:sldMkLst>
      </pc:sldChg>
      <pc:sldChg chg="del">
        <pc:chgData name="懿行 罗" userId="a752fa3a7f422733" providerId="LiveId" clId="{E49E3283-F4D2-4E82-888C-992007044A7A}" dt="2020-01-02T10:55:02.786" v="6510" actId="2696"/>
        <pc:sldMkLst>
          <pc:docMk/>
          <pc:sldMk cId="3792093633" sldId="330"/>
        </pc:sldMkLst>
      </pc:sldChg>
      <pc:sldChg chg="del">
        <pc:chgData name="懿行 罗" userId="a752fa3a7f422733" providerId="LiveId" clId="{E49E3283-F4D2-4E82-888C-992007044A7A}" dt="2020-01-02T10:55:02.199" v="6509" actId="2696"/>
        <pc:sldMkLst>
          <pc:docMk/>
          <pc:sldMk cId="4247991592" sldId="331"/>
        </pc:sldMkLst>
      </pc:sldChg>
      <pc:sldChg chg="del">
        <pc:chgData name="懿行 罗" userId="a752fa3a7f422733" providerId="LiveId" clId="{E49E3283-F4D2-4E82-888C-992007044A7A}" dt="2020-01-02T10:55:16.070" v="6513" actId="2696"/>
        <pc:sldMkLst>
          <pc:docMk/>
          <pc:sldMk cId="1892144515" sldId="332"/>
        </pc:sldMkLst>
      </pc:sldChg>
      <pc:sldChg chg="del">
        <pc:chgData name="懿行 罗" userId="a752fa3a7f422733" providerId="LiveId" clId="{E49E3283-F4D2-4E82-888C-992007044A7A}" dt="2020-01-02T11:52:20.587" v="8020" actId="2696"/>
        <pc:sldMkLst>
          <pc:docMk/>
          <pc:sldMk cId="0" sldId="333"/>
        </pc:sldMkLst>
      </pc:sldChg>
      <pc:sldChg chg="delSp modSp add del">
        <pc:chgData name="懿行 罗" userId="a752fa3a7f422733" providerId="LiveId" clId="{E49E3283-F4D2-4E82-888C-992007044A7A}" dt="2020-01-02T07:54:12.163" v="2745" actId="2696"/>
        <pc:sldMkLst>
          <pc:docMk/>
          <pc:sldMk cId="1648431062" sldId="334"/>
        </pc:sldMkLst>
        <pc:spChg chg="mod">
          <ac:chgData name="懿行 罗" userId="a752fa3a7f422733" providerId="LiveId" clId="{E49E3283-F4D2-4E82-888C-992007044A7A}" dt="2020-01-02T03:06:14.377" v="1"/>
          <ac:spMkLst>
            <pc:docMk/>
            <pc:sldMk cId="1648431062" sldId="334"/>
            <ac:spMk id="6" creationId="{00000000-0000-0000-0000-000000000000}"/>
          </ac:spMkLst>
        </pc:spChg>
        <pc:spChg chg="mod">
          <ac:chgData name="懿行 罗" userId="a752fa3a7f422733" providerId="LiveId" clId="{E49E3283-F4D2-4E82-888C-992007044A7A}" dt="2020-01-02T06:02:26.638" v="2334" actId="20577"/>
          <ac:spMkLst>
            <pc:docMk/>
            <pc:sldMk cId="1648431062" sldId="334"/>
            <ac:spMk id="8" creationId="{787BFA8F-D079-40F4-A980-C003094707A8}"/>
          </ac:spMkLst>
        </pc:spChg>
        <pc:spChg chg="del">
          <ac:chgData name="懿行 罗" userId="a752fa3a7f422733" providerId="LiveId" clId="{E49E3283-F4D2-4E82-888C-992007044A7A}" dt="2020-01-02T03:06:34.560" v="4" actId="478"/>
          <ac:spMkLst>
            <pc:docMk/>
            <pc:sldMk cId="1648431062" sldId="334"/>
            <ac:spMk id="10" creationId="{B005367A-3BCF-4745-9C4C-217C19FC8940}"/>
          </ac:spMkLst>
        </pc:spChg>
      </pc:sldChg>
      <pc:sldChg chg="add del">
        <pc:chgData name="懿行 罗" userId="a752fa3a7f422733" providerId="LiveId" clId="{E49E3283-F4D2-4E82-888C-992007044A7A}" dt="2020-01-02T03:16:05.364" v="144" actId="2696"/>
        <pc:sldMkLst>
          <pc:docMk/>
          <pc:sldMk cId="509698935" sldId="335"/>
        </pc:sldMkLst>
      </pc:sldChg>
      <pc:sldChg chg="addSp delSp modSp add modAnim">
        <pc:chgData name="懿行 罗" userId="a752fa3a7f422733" providerId="LiveId" clId="{E49E3283-F4D2-4E82-888C-992007044A7A}" dt="2020-01-02T05:13:41.061" v="1661" actId="20577"/>
        <pc:sldMkLst>
          <pc:docMk/>
          <pc:sldMk cId="2884860492" sldId="336"/>
        </pc:sldMkLst>
        <pc:spChg chg="mod">
          <ac:chgData name="懿行 罗" userId="a752fa3a7f422733" providerId="LiveId" clId="{E49E3283-F4D2-4E82-888C-992007044A7A}" dt="2020-01-02T03:19:57.727" v="356" actId="20577"/>
          <ac:spMkLst>
            <pc:docMk/>
            <pc:sldMk cId="2884860492" sldId="336"/>
            <ac:spMk id="6" creationId="{00000000-0000-0000-0000-000000000000}"/>
          </ac:spMkLst>
        </pc:spChg>
        <pc:spChg chg="mod">
          <ac:chgData name="懿行 罗" userId="a752fa3a7f422733" providerId="LiveId" clId="{E49E3283-F4D2-4E82-888C-992007044A7A}" dt="2020-01-02T05:13:41.061" v="1661" actId="20577"/>
          <ac:spMkLst>
            <pc:docMk/>
            <pc:sldMk cId="2884860492" sldId="336"/>
            <ac:spMk id="18" creationId="{C9C96FDA-2B56-44CE-8E50-3B3207F9A346}"/>
          </ac:spMkLst>
        </pc:spChg>
        <pc:picChg chg="add del mod">
          <ac:chgData name="懿行 罗" userId="a752fa3a7f422733" providerId="LiveId" clId="{E49E3283-F4D2-4E82-888C-992007044A7A}" dt="2020-01-02T05:00:04.828" v="961" actId="478"/>
          <ac:picMkLst>
            <pc:docMk/>
            <pc:sldMk cId="2884860492" sldId="336"/>
            <ac:picMk id="3" creationId="{706E08D0-C6B2-4101-937B-49A594EA677A}"/>
          </ac:picMkLst>
        </pc:picChg>
      </pc:sldChg>
      <pc:sldChg chg="modSp add modAnim">
        <pc:chgData name="懿行 罗" userId="a752fa3a7f422733" providerId="LiveId" clId="{E49E3283-F4D2-4E82-888C-992007044A7A}" dt="2020-01-02T05:15:26.707" v="1868" actId="27636"/>
        <pc:sldMkLst>
          <pc:docMk/>
          <pc:sldMk cId="380374907" sldId="337"/>
        </pc:sldMkLst>
        <pc:spChg chg="mod">
          <ac:chgData name="懿行 罗" userId="a752fa3a7f422733" providerId="LiveId" clId="{E49E3283-F4D2-4E82-888C-992007044A7A}" dt="2020-01-02T05:15:26.707" v="1868" actId="27636"/>
          <ac:spMkLst>
            <pc:docMk/>
            <pc:sldMk cId="380374907" sldId="337"/>
            <ac:spMk id="18" creationId="{C9C96FDA-2B56-44CE-8E50-3B3207F9A346}"/>
          </ac:spMkLst>
        </pc:spChg>
        <pc:picChg chg="mod">
          <ac:chgData name="懿行 罗" userId="a752fa3a7f422733" providerId="LiveId" clId="{E49E3283-F4D2-4E82-888C-992007044A7A}" dt="2020-01-02T05:14:55.603" v="1776" actId="1076"/>
          <ac:picMkLst>
            <pc:docMk/>
            <pc:sldMk cId="380374907" sldId="337"/>
            <ac:picMk id="3" creationId="{706E08D0-C6B2-4101-937B-49A594EA677A}"/>
          </ac:picMkLst>
        </pc:picChg>
      </pc:sldChg>
      <pc:sldChg chg="add del">
        <pc:chgData name="懿行 罗" userId="a752fa3a7f422733" providerId="LiveId" clId="{E49E3283-F4D2-4E82-888C-992007044A7A}" dt="2020-01-02T05:21:23.606" v="1899" actId="2696"/>
        <pc:sldMkLst>
          <pc:docMk/>
          <pc:sldMk cId="1391071517" sldId="338"/>
        </pc:sldMkLst>
      </pc:sldChg>
      <pc:sldChg chg="delSp modSp add">
        <pc:chgData name="懿行 罗" userId="a752fa3a7f422733" providerId="LiveId" clId="{E49E3283-F4D2-4E82-888C-992007044A7A}" dt="2020-01-02T07:59:59.231" v="3061" actId="20577"/>
        <pc:sldMkLst>
          <pc:docMk/>
          <pc:sldMk cId="3858570853" sldId="339"/>
        </pc:sldMkLst>
        <pc:spChg chg="mod">
          <ac:chgData name="懿行 罗" userId="a752fa3a7f422733" providerId="LiveId" clId="{E49E3283-F4D2-4E82-888C-992007044A7A}" dt="2020-01-02T07:59:59.231" v="3061" actId="20577"/>
          <ac:spMkLst>
            <pc:docMk/>
            <pc:sldMk cId="3858570853" sldId="339"/>
            <ac:spMk id="8" creationId="{787BFA8F-D079-40F4-A980-C003094707A8}"/>
          </ac:spMkLst>
        </pc:spChg>
        <pc:spChg chg="del">
          <ac:chgData name="懿行 罗" userId="a752fa3a7f422733" providerId="LiveId" clId="{E49E3283-F4D2-4E82-888C-992007044A7A}" dt="2020-01-02T05:21:48.606" v="1907" actId="478"/>
          <ac:spMkLst>
            <pc:docMk/>
            <pc:sldMk cId="3858570853" sldId="339"/>
            <ac:spMk id="10" creationId="{B005367A-3BCF-4745-9C4C-217C19FC8940}"/>
          </ac:spMkLst>
        </pc:spChg>
      </pc:sldChg>
      <pc:sldChg chg="modSp add">
        <pc:chgData name="懿行 罗" userId="a752fa3a7f422733" providerId="LiveId" clId="{E49E3283-F4D2-4E82-888C-992007044A7A}" dt="2020-01-02T08:26:21.409" v="3956" actId="20577"/>
        <pc:sldMkLst>
          <pc:docMk/>
          <pc:sldMk cId="3113263819" sldId="340"/>
        </pc:sldMkLst>
        <pc:spChg chg="mod">
          <ac:chgData name="懿行 罗" userId="a752fa3a7f422733" providerId="LiveId" clId="{E49E3283-F4D2-4E82-888C-992007044A7A}" dt="2020-01-02T08:26:21.409" v="3956" actId="20577"/>
          <ac:spMkLst>
            <pc:docMk/>
            <pc:sldMk cId="3113263819" sldId="340"/>
            <ac:spMk id="6" creationId="{00000000-0000-0000-0000-000000000000}"/>
          </ac:spMkLst>
        </pc:spChg>
        <pc:spChg chg="mod">
          <ac:chgData name="懿行 罗" userId="a752fa3a7f422733" providerId="LiveId" clId="{E49E3283-F4D2-4E82-888C-992007044A7A}" dt="2020-01-02T07:59:33.363" v="3054" actId="20577"/>
          <ac:spMkLst>
            <pc:docMk/>
            <pc:sldMk cId="3113263819" sldId="340"/>
            <ac:spMk id="8" creationId="{787BFA8F-D079-40F4-A980-C003094707A8}"/>
          </ac:spMkLst>
        </pc:spChg>
      </pc:sldChg>
      <pc:sldChg chg="addSp delSp modSp add">
        <pc:chgData name="懿行 罗" userId="a752fa3a7f422733" providerId="LiveId" clId="{E49E3283-F4D2-4E82-888C-992007044A7A}" dt="2020-01-02T08:26:24.765" v="3957" actId="20577"/>
        <pc:sldMkLst>
          <pc:docMk/>
          <pc:sldMk cId="4000992558" sldId="341"/>
        </pc:sldMkLst>
        <pc:spChg chg="add mod">
          <ac:chgData name="懿行 罗" userId="a752fa3a7f422733" providerId="LiveId" clId="{E49E3283-F4D2-4E82-888C-992007044A7A}" dt="2020-01-02T07:59:27.059" v="3052" actId="12"/>
          <ac:spMkLst>
            <pc:docMk/>
            <pc:sldMk cId="4000992558" sldId="341"/>
            <ac:spMk id="4" creationId="{B662BBF1-797B-4898-B8D1-22AAEC40A5C1}"/>
          </ac:spMkLst>
        </pc:spChg>
        <pc:spChg chg="mod">
          <ac:chgData name="懿行 罗" userId="a752fa3a7f422733" providerId="LiveId" clId="{E49E3283-F4D2-4E82-888C-992007044A7A}" dt="2020-01-02T08:26:24.765" v="3957" actId="20577"/>
          <ac:spMkLst>
            <pc:docMk/>
            <pc:sldMk cId="4000992558" sldId="341"/>
            <ac:spMk id="6" creationId="{00000000-0000-0000-0000-000000000000}"/>
          </ac:spMkLst>
        </pc:spChg>
        <pc:spChg chg="add mod">
          <ac:chgData name="懿行 罗" userId="a752fa3a7f422733" providerId="LiveId" clId="{E49E3283-F4D2-4E82-888C-992007044A7A}" dt="2020-01-02T07:57:19.569" v="3027" actId="1076"/>
          <ac:spMkLst>
            <pc:docMk/>
            <pc:sldMk cId="4000992558" sldId="341"/>
            <ac:spMk id="7" creationId="{D39A5005-4A78-496F-8C56-856E76ADD3A6}"/>
          </ac:spMkLst>
        </pc:spChg>
        <pc:spChg chg="mod">
          <ac:chgData name="懿行 罗" userId="a752fa3a7f422733" providerId="LiveId" clId="{E49E3283-F4D2-4E82-888C-992007044A7A}" dt="2020-01-02T07:59:23.482" v="3050" actId="20577"/>
          <ac:spMkLst>
            <pc:docMk/>
            <pc:sldMk cId="4000992558" sldId="341"/>
            <ac:spMk id="8" creationId="{787BFA8F-D079-40F4-A980-C003094707A8}"/>
          </ac:spMkLst>
        </pc:spChg>
        <pc:picChg chg="add del mod">
          <ac:chgData name="懿行 罗" userId="a752fa3a7f422733" providerId="LiveId" clId="{E49E3283-F4D2-4E82-888C-992007044A7A}" dt="2020-01-02T08:01:26.465" v="3062" actId="478"/>
          <ac:picMkLst>
            <pc:docMk/>
            <pc:sldMk cId="4000992558" sldId="341"/>
            <ac:picMk id="3" creationId="{39C11A4E-192F-41BA-91CE-CCA1A881C32A}"/>
          </ac:picMkLst>
        </pc:picChg>
        <pc:picChg chg="add mod">
          <ac:chgData name="懿行 罗" userId="a752fa3a7f422733" providerId="LiveId" clId="{E49E3283-F4D2-4E82-888C-992007044A7A}" dt="2020-01-02T08:01:29.929" v="3064" actId="1076"/>
          <ac:picMkLst>
            <pc:docMk/>
            <pc:sldMk cId="4000992558" sldId="341"/>
            <ac:picMk id="9" creationId="{A0651550-2E2A-4EBE-B1EB-0CB0865C42CC}"/>
          </ac:picMkLst>
        </pc:picChg>
      </pc:sldChg>
      <pc:sldChg chg="addSp delSp modSp add">
        <pc:chgData name="懿行 罗" userId="a752fa3a7f422733" providerId="LiveId" clId="{E49E3283-F4D2-4E82-888C-992007044A7A}" dt="2020-01-02T08:33:03.557" v="4051" actId="20577"/>
        <pc:sldMkLst>
          <pc:docMk/>
          <pc:sldMk cId="3303222862" sldId="342"/>
        </pc:sldMkLst>
        <pc:spChg chg="del">
          <ac:chgData name="懿行 罗" userId="a752fa3a7f422733" providerId="LiveId" clId="{E49E3283-F4D2-4E82-888C-992007044A7A}" dt="2020-01-02T08:03:23.053" v="3083" actId="478"/>
          <ac:spMkLst>
            <pc:docMk/>
            <pc:sldMk cId="3303222862" sldId="342"/>
            <ac:spMk id="4" creationId="{B662BBF1-797B-4898-B8D1-22AAEC40A5C1}"/>
          </ac:spMkLst>
        </pc:spChg>
        <pc:spChg chg="mod">
          <ac:chgData name="懿行 罗" userId="a752fa3a7f422733" providerId="LiveId" clId="{E49E3283-F4D2-4E82-888C-992007044A7A}" dt="2020-01-02T08:02:18.426" v="3074" actId="20577"/>
          <ac:spMkLst>
            <pc:docMk/>
            <pc:sldMk cId="3303222862" sldId="342"/>
            <ac:spMk id="6" creationId="{00000000-0000-0000-0000-000000000000}"/>
          </ac:spMkLst>
        </pc:spChg>
        <pc:spChg chg="del">
          <ac:chgData name="懿行 罗" userId="a752fa3a7f422733" providerId="LiveId" clId="{E49E3283-F4D2-4E82-888C-992007044A7A}" dt="2020-01-02T08:02:35.836" v="3076" actId="478"/>
          <ac:spMkLst>
            <pc:docMk/>
            <pc:sldMk cId="3303222862" sldId="342"/>
            <ac:spMk id="7" creationId="{D39A5005-4A78-496F-8C56-856E76ADD3A6}"/>
          </ac:spMkLst>
        </pc:spChg>
        <pc:spChg chg="mod">
          <ac:chgData name="懿行 罗" userId="a752fa3a7f422733" providerId="LiveId" clId="{E49E3283-F4D2-4E82-888C-992007044A7A}" dt="2020-01-02T08:33:03.557" v="4051" actId="20577"/>
          <ac:spMkLst>
            <pc:docMk/>
            <pc:sldMk cId="3303222862" sldId="342"/>
            <ac:spMk id="8" creationId="{787BFA8F-D079-40F4-A980-C003094707A8}"/>
          </ac:spMkLst>
        </pc:spChg>
        <pc:picChg chg="add mod">
          <ac:chgData name="懿行 罗" userId="a752fa3a7f422733" providerId="LiveId" clId="{E49E3283-F4D2-4E82-888C-992007044A7A}" dt="2020-01-02T08:15:18.482" v="3532" actId="1076"/>
          <ac:picMkLst>
            <pc:docMk/>
            <pc:sldMk cId="3303222862" sldId="342"/>
            <ac:picMk id="3" creationId="{60B6FE02-07D5-49B4-A2DE-61D80E88589C}"/>
          </ac:picMkLst>
        </pc:picChg>
        <pc:picChg chg="del">
          <ac:chgData name="懿行 罗" userId="a752fa3a7f422733" providerId="LiveId" clId="{E49E3283-F4D2-4E82-888C-992007044A7A}" dt="2020-01-02T08:02:34.035" v="3075" actId="478"/>
          <ac:picMkLst>
            <pc:docMk/>
            <pc:sldMk cId="3303222862" sldId="342"/>
            <ac:picMk id="9" creationId="{A0651550-2E2A-4EBE-B1EB-0CB0865C42CC}"/>
          </ac:picMkLst>
        </pc:picChg>
      </pc:sldChg>
      <pc:sldChg chg="delSp modSp add modAnim">
        <pc:chgData name="懿行 罗" userId="a752fa3a7f422733" providerId="LiveId" clId="{E49E3283-F4D2-4E82-888C-992007044A7A}" dt="2020-01-02T08:49:24.132" v="4808" actId="1076"/>
        <pc:sldMkLst>
          <pc:docMk/>
          <pc:sldMk cId="164773955" sldId="343"/>
        </pc:sldMkLst>
        <pc:spChg chg="mod">
          <ac:chgData name="懿行 罗" userId="a752fa3a7f422733" providerId="LiveId" clId="{E49E3283-F4D2-4E82-888C-992007044A7A}" dt="2020-01-02T08:33:31.044" v="4054" actId="20577"/>
          <ac:spMkLst>
            <pc:docMk/>
            <pc:sldMk cId="164773955" sldId="343"/>
            <ac:spMk id="6" creationId="{00000000-0000-0000-0000-000000000000}"/>
          </ac:spMkLst>
        </pc:spChg>
        <pc:spChg chg="mod">
          <ac:chgData name="懿行 罗" userId="a752fa3a7f422733" providerId="LiveId" clId="{E49E3283-F4D2-4E82-888C-992007044A7A}" dt="2020-01-02T08:49:24.132" v="4808" actId="1076"/>
          <ac:spMkLst>
            <pc:docMk/>
            <pc:sldMk cId="164773955" sldId="343"/>
            <ac:spMk id="7" creationId="{2706A4F5-F90F-4574-891F-01DDBA31CDAE}"/>
          </ac:spMkLst>
        </pc:spChg>
        <pc:spChg chg="del">
          <ac:chgData name="懿行 罗" userId="a752fa3a7f422733" providerId="LiveId" clId="{E49E3283-F4D2-4E82-888C-992007044A7A}" dt="2020-01-02T08:35:38.429" v="4261" actId="478"/>
          <ac:spMkLst>
            <pc:docMk/>
            <pc:sldMk cId="164773955" sldId="343"/>
            <ac:spMk id="8" creationId="{B2D8BDAA-D93C-4791-881B-3CC7622D7514}"/>
          </ac:spMkLst>
        </pc:spChg>
        <pc:spChg chg="del">
          <ac:chgData name="懿行 罗" userId="a752fa3a7f422733" providerId="LiveId" clId="{E49E3283-F4D2-4E82-888C-992007044A7A}" dt="2020-01-02T08:35:39.773" v="4262" actId="478"/>
          <ac:spMkLst>
            <pc:docMk/>
            <pc:sldMk cId="164773955" sldId="343"/>
            <ac:spMk id="9" creationId="{D9015BF3-9127-497C-90B6-A5A5D6D48EA6}"/>
          </ac:spMkLst>
        </pc:spChg>
      </pc:sldChg>
      <pc:sldChg chg="addSp modSp add modAnim">
        <pc:chgData name="懿行 罗" userId="a752fa3a7f422733" providerId="LiveId" clId="{E49E3283-F4D2-4E82-888C-992007044A7A}" dt="2020-01-02T10:47:53.835" v="6273" actId="12"/>
        <pc:sldMkLst>
          <pc:docMk/>
          <pc:sldMk cId="2472990819" sldId="344"/>
        </pc:sldMkLst>
        <pc:spChg chg="add mod">
          <ac:chgData name="懿行 罗" userId="a752fa3a7f422733" providerId="LiveId" clId="{E49E3283-F4D2-4E82-888C-992007044A7A}" dt="2020-01-02T10:47:47.649" v="6272" actId="20577"/>
          <ac:spMkLst>
            <pc:docMk/>
            <pc:sldMk cId="2472990819" sldId="344"/>
            <ac:spMk id="4" creationId="{333E4B71-3C8A-47B6-B718-3E814C91253D}"/>
          </ac:spMkLst>
        </pc:spChg>
        <pc:spChg chg="mod">
          <ac:chgData name="懿行 罗" userId="a752fa3a7f422733" providerId="LiveId" clId="{E49E3283-F4D2-4E82-888C-992007044A7A}" dt="2020-01-02T10:47:53.835" v="6273" actId="12"/>
          <ac:spMkLst>
            <pc:docMk/>
            <pc:sldMk cId="2472990819" sldId="344"/>
            <ac:spMk id="7" creationId="{2706A4F5-F90F-4574-891F-01DDBA31CDAE}"/>
          </ac:spMkLst>
        </pc:spChg>
        <pc:picChg chg="add mod">
          <ac:chgData name="懿行 罗" userId="a752fa3a7f422733" providerId="LiveId" clId="{E49E3283-F4D2-4E82-888C-992007044A7A}" dt="2020-01-02T08:59:59.501" v="5154" actId="1076"/>
          <ac:picMkLst>
            <pc:docMk/>
            <pc:sldMk cId="2472990819" sldId="344"/>
            <ac:picMk id="3" creationId="{4F5B1D5B-E07D-4DA6-B9C9-587E1F11A462}"/>
          </ac:picMkLst>
        </pc:picChg>
      </pc:sldChg>
      <pc:sldChg chg="addSp modSp add ord">
        <pc:chgData name="懿行 罗" userId="a752fa3a7f422733" providerId="LiveId" clId="{E49E3283-F4D2-4E82-888C-992007044A7A}" dt="2020-01-02T09:27:33.215" v="5379"/>
        <pc:sldMkLst>
          <pc:docMk/>
          <pc:sldMk cId="138191560" sldId="345"/>
        </pc:sldMkLst>
        <pc:spChg chg="add mod">
          <ac:chgData name="懿行 罗" userId="a752fa3a7f422733" providerId="LiveId" clId="{E49E3283-F4D2-4E82-888C-992007044A7A}" dt="2020-01-02T09:27:25.151" v="5378" actId="114"/>
          <ac:spMkLst>
            <pc:docMk/>
            <pc:sldMk cId="138191560" sldId="345"/>
            <ac:spMk id="2" creationId="{248E1DE1-63F3-4E01-8010-64596DF38784}"/>
          </ac:spMkLst>
        </pc:spChg>
      </pc:sldChg>
      <pc:sldChg chg="modSp add ord">
        <pc:chgData name="懿行 罗" userId="a752fa3a7f422733" providerId="LiveId" clId="{E49E3283-F4D2-4E82-888C-992007044A7A}" dt="2020-01-02T10:47:30.266" v="6262" actId="20577"/>
        <pc:sldMkLst>
          <pc:docMk/>
          <pc:sldMk cId="2650711280" sldId="346"/>
        </pc:sldMkLst>
        <pc:spChg chg="mod">
          <ac:chgData name="懿行 罗" userId="a752fa3a7f422733" providerId="LiveId" clId="{E49E3283-F4D2-4E82-888C-992007044A7A}" dt="2020-01-02T10:12:56.505" v="5631" actId="20577"/>
          <ac:spMkLst>
            <pc:docMk/>
            <pc:sldMk cId="2650711280" sldId="346"/>
            <ac:spMk id="6" creationId="{00000000-0000-0000-0000-000000000000}"/>
          </ac:spMkLst>
        </pc:spChg>
        <pc:spChg chg="mod">
          <ac:chgData name="懿行 罗" userId="a752fa3a7f422733" providerId="LiveId" clId="{E49E3283-F4D2-4E82-888C-992007044A7A}" dt="2020-01-02T10:47:30.266" v="6262" actId="20577"/>
          <ac:spMkLst>
            <pc:docMk/>
            <pc:sldMk cId="2650711280" sldId="346"/>
            <ac:spMk id="13" creationId="{2F98F4B2-F3FD-4F7C-AB7D-4240AE30F7AC}"/>
          </ac:spMkLst>
        </pc:spChg>
      </pc:sldChg>
      <pc:sldChg chg="addSp delSp modSp add">
        <pc:chgData name="懿行 罗" userId="a752fa3a7f422733" providerId="LiveId" clId="{E49E3283-F4D2-4E82-888C-992007044A7A}" dt="2020-01-02T10:47:14.129" v="6249" actId="12"/>
        <pc:sldMkLst>
          <pc:docMk/>
          <pc:sldMk cId="2235647981" sldId="347"/>
        </pc:sldMkLst>
        <pc:spChg chg="mod">
          <ac:chgData name="懿行 罗" userId="a752fa3a7f422733" providerId="LiveId" clId="{E49E3283-F4D2-4E82-888C-992007044A7A}" dt="2020-01-02T10:40:19.014" v="6077" actId="20577"/>
          <ac:spMkLst>
            <pc:docMk/>
            <pc:sldMk cId="2235647981" sldId="347"/>
            <ac:spMk id="6" creationId="{00000000-0000-0000-0000-000000000000}"/>
          </ac:spMkLst>
        </pc:spChg>
        <pc:spChg chg="mod">
          <ac:chgData name="懿行 罗" userId="a752fa3a7f422733" providerId="LiveId" clId="{E49E3283-F4D2-4E82-888C-992007044A7A}" dt="2020-01-02T10:19:49.344" v="5695" actId="20577"/>
          <ac:spMkLst>
            <pc:docMk/>
            <pc:sldMk cId="2235647981" sldId="347"/>
            <ac:spMk id="7" creationId="{2706A4F5-F90F-4574-891F-01DDBA31CDAE}"/>
          </ac:spMkLst>
        </pc:spChg>
        <pc:spChg chg="mod">
          <ac:chgData name="懿行 罗" userId="a752fa3a7f422733" providerId="LiveId" clId="{E49E3283-F4D2-4E82-888C-992007044A7A}" dt="2020-01-02T10:47:14.129" v="6249" actId="12"/>
          <ac:spMkLst>
            <pc:docMk/>
            <pc:sldMk cId="2235647981" sldId="347"/>
            <ac:spMk id="13" creationId="{2F98F4B2-F3FD-4F7C-AB7D-4240AE30F7AC}"/>
          </ac:spMkLst>
        </pc:spChg>
        <pc:picChg chg="add mod">
          <ac:chgData name="懿行 罗" userId="a752fa3a7f422733" providerId="LiveId" clId="{E49E3283-F4D2-4E82-888C-992007044A7A}" dt="2020-01-02T10:21:18.671" v="5708" actId="1076"/>
          <ac:picMkLst>
            <pc:docMk/>
            <pc:sldMk cId="2235647981" sldId="347"/>
            <ac:picMk id="3" creationId="{9EE8B421-3916-481C-9174-0C7501A04A88}"/>
          </ac:picMkLst>
        </pc:picChg>
        <pc:picChg chg="del">
          <ac:chgData name="懿行 罗" userId="a752fa3a7f422733" providerId="LiveId" clId="{E49E3283-F4D2-4E82-888C-992007044A7A}" dt="2020-01-02T10:20:55.183" v="5706" actId="478"/>
          <ac:picMkLst>
            <pc:docMk/>
            <pc:sldMk cId="2235647981" sldId="347"/>
            <ac:picMk id="15" creationId="{F5604A44-DFB7-4928-A062-F8336E503C37}"/>
          </ac:picMkLst>
        </pc:picChg>
      </pc:sldChg>
      <pc:sldChg chg="addSp delSp modSp add">
        <pc:chgData name="懿行 罗" userId="a752fa3a7f422733" providerId="LiveId" clId="{E49E3283-F4D2-4E82-888C-992007044A7A}" dt="2020-01-02T10:47:09.421" v="6248" actId="12"/>
        <pc:sldMkLst>
          <pc:docMk/>
          <pc:sldMk cId="1784196182" sldId="348"/>
        </pc:sldMkLst>
        <pc:spChg chg="add del mod">
          <ac:chgData name="懿行 罗" userId="a752fa3a7f422733" providerId="LiveId" clId="{E49E3283-F4D2-4E82-888C-992007044A7A}" dt="2020-01-02T10:26:10.809" v="5976" actId="478"/>
          <ac:spMkLst>
            <pc:docMk/>
            <pc:sldMk cId="1784196182" sldId="348"/>
            <ac:spMk id="5" creationId="{9B26AE63-5704-46EE-9BEA-1A26385876BE}"/>
          </ac:spMkLst>
        </pc:spChg>
        <pc:spChg chg="mod">
          <ac:chgData name="懿行 罗" userId="a752fa3a7f422733" providerId="LiveId" clId="{E49E3283-F4D2-4E82-888C-992007044A7A}" dt="2020-01-02T10:40:21.360" v="6078" actId="20577"/>
          <ac:spMkLst>
            <pc:docMk/>
            <pc:sldMk cId="1784196182" sldId="348"/>
            <ac:spMk id="6" creationId="{00000000-0000-0000-0000-000000000000}"/>
          </ac:spMkLst>
        </pc:spChg>
        <pc:spChg chg="mod">
          <ac:chgData name="懿行 罗" userId="a752fa3a7f422733" providerId="LiveId" clId="{E49E3283-F4D2-4E82-888C-992007044A7A}" dt="2020-01-02T10:22:14.273" v="5736" actId="20577"/>
          <ac:spMkLst>
            <pc:docMk/>
            <pc:sldMk cId="1784196182" sldId="348"/>
            <ac:spMk id="7" creationId="{2706A4F5-F90F-4574-891F-01DDBA31CDAE}"/>
          </ac:spMkLst>
        </pc:spChg>
        <pc:spChg chg="add mod">
          <ac:chgData name="懿行 罗" userId="a752fa3a7f422733" providerId="LiveId" clId="{E49E3283-F4D2-4E82-888C-992007044A7A}" dt="2020-01-02T10:40:03.404" v="6076"/>
          <ac:spMkLst>
            <pc:docMk/>
            <pc:sldMk cId="1784196182" sldId="348"/>
            <ac:spMk id="10" creationId="{60ECF314-F645-40F0-8002-38D9326F3644}"/>
          </ac:spMkLst>
        </pc:spChg>
        <pc:spChg chg="mod">
          <ac:chgData name="懿行 罗" userId="a752fa3a7f422733" providerId="LiveId" clId="{E49E3283-F4D2-4E82-888C-992007044A7A}" dt="2020-01-02T10:47:09.421" v="6248" actId="12"/>
          <ac:spMkLst>
            <pc:docMk/>
            <pc:sldMk cId="1784196182" sldId="348"/>
            <ac:spMk id="13" creationId="{2F98F4B2-F3FD-4F7C-AB7D-4240AE30F7AC}"/>
          </ac:spMkLst>
        </pc:spChg>
        <pc:spChg chg="add mod">
          <ac:chgData name="懿行 罗" userId="a752fa3a7f422733" providerId="LiveId" clId="{E49E3283-F4D2-4E82-888C-992007044A7A}" dt="2020-01-02T10:39:28.442" v="6067" actId="1582"/>
          <ac:spMkLst>
            <pc:docMk/>
            <pc:sldMk cId="1784196182" sldId="348"/>
            <ac:spMk id="14" creationId="{980F661B-A766-4809-A58F-9AD5A351EFD0}"/>
          </ac:spMkLst>
        </pc:spChg>
        <pc:spChg chg="add mod">
          <ac:chgData name="懿行 罗" userId="a752fa3a7f422733" providerId="LiveId" clId="{E49E3283-F4D2-4E82-888C-992007044A7A}" dt="2020-01-02T10:39:28.442" v="6067" actId="1582"/>
          <ac:spMkLst>
            <pc:docMk/>
            <pc:sldMk cId="1784196182" sldId="348"/>
            <ac:spMk id="17" creationId="{D207215C-2D80-48B2-8DBF-58868DF5C9DE}"/>
          </ac:spMkLst>
        </pc:spChg>
        <pc:spChg chg="add del mod">
          <ac:chgData name="懿行 罗" userId="a752fa3a7f422733" providerId="LiveId" clId="{E49E3283-F4D2-4E82-888C-992007044A7A}" dt="2020-01-02T10:39:41.249" v="6070" actId="478"/>
          <ac:spMkLst>
            <pc:docMk/>
            <pc:sldMk cId="1784196182" sldId="348"/>
            <ac:spMk id="18" creationId="{03D8F20F-643F-4A99-9394-613E476BFB69}"/>
          </ac:spMkLst>
        </pc:spChg>
        <pc:spChg chg="add mod">
          <ac:chgData name="懿行 罗" userId="a752fa3a7f422733" providerId="LiveId" clId="{E49E3283-F4D2-4E82-888C-992007044A7A}" dt="2020-01-02T10:39:56.319" v="6074" actId="1076"/>
          <ac:spMkLst>
            <pc:docMk/>
            <pc:sldMk cId="1784196182" sldId="348"/>
            <ac:spMk id="19" creationId="{7A58D3BF-8778-430D-AEAC-30B57DF32EB8}"/>
          </ac:spMkLst>
        </pc:spChg>
        <pc:picChg chg="del">
          <ac:chgData name="懿行 罗" userId="a752fa3a7f422733" providerId="LiveId" clId="{E49E3283-F4D2-4E82-888C-992007044A7A}" dt="2020-01-02T10:24:30.681" v="5959" actId="478"/>
          <ac:picMkLst>
            <pc:docMk/>
            <pc:sldMk cId="1784196182" sldId="348"/>
            <ac:picMk id="3" creationId="{9EE8B421-3916-481C-9174-0C7501A04A88}"/>
          </ac:picMkLst>
        </pc:picChg>
        <pc:picChg chg="add del mod">
          <ac:chgData name="懿行 罗" userId="a752fa3a7f422733" providerId="LiveId" clId="{E49E3283-F4D2-4E82-888C-992007044A7A}" dt="2020-01-02T10:35:59.087" v="5977" actId="478"/>
          <ac:picMkLst>
            <pc:docMk/>
            <pc:sldMk cId="1784196182" sldId="348"/>
            <ac:picMk id="4" creationId="{F3B8323B-9580-4E99-89A7-5C568ABA355D}"/>
          </ac:picMkLst>
        </pc:picChg>
        <pc:picChg chg="add mod">
          <ac:chgData name="懿行 罗" userId="a752fa3a7f422733" providerId="LiveId" clId="{E49E3283-F4D2-4E82-888C-992007044A7A}" dt="2020-01-02T10:39:51.721" v="6073" actId="1076"/>
          <ac:picMkLst>
            <pc:docMk/>
            <pc:sldMk cId="1784196182" sldId="348"/>
            <ac:picMk id="9" creationId="{8AB3A1FF-F969-497A-B99C-640F82515A3C}"/>
          </ac:picMkLst>
        </pc:picChg>
        <pc:picChg chg="add mod">
          <ac:chgData name="懿行 罗" userId="a752fa3a7f422733" providerId="LiveId" clId="{E49E3283-F4D2-4E82-888C-992007044A7A}" dt="2020-01-02T10:38:44.728" v="6057" actId="1076"/>
          <ac:picMkLst>
            <pc:docMk/>
            <pc:sldMk cId="1784196182" sldId="348"/>
            <ac:picMk id="12" creationId="{0DB19E9B-7B8A-4390-AE08-B83ECE5E7FDE}"/>
          </ac:picMkLst>
        </pc:picChg>
      </pc:sldChg>
      <pc:sldChg chg="addSp delSp modSp add">
        <pc:chgData name="懿行 罗" userId="a752fa3a7f422733" providerId="LiveId" clId="{E49E3283-F4D2-4E82-888C-992007044A7A}" dt="2020-01-02T10:47:05.843" v="6247" actId="20577"/>
        <pc:sldMkLst>
          <pc:docMk/>
          <pc:sldMk cId="3441327395" sldId="349"/>
        </pc:sldMkLst>
        <pc:spChg chg="mod">
          <ac:chgData name="懿行 罗" userId="a752fa3a7f422733" providerId="LiveId" clId="{E49E3283-F4D2-4E82-888C-992007044A7A}" dt="2020-01-02T10:40:47.191" v="6116" actId="20577"/>
          <ac:spMkLst>
            <pc:docMk/>
            <pc:sldMk cId="3441327395" sldId="349"/>
            <ac:spMk id="6" creationId="{00000000-0000-0000-0000-000000000000}"/>
          </ac:spMkLst>
        </pc:spChg>
        <pc:spChg chg="mod">
          <ac:chgData name="懿行 罗" userId="a752fa3a7f422733" providerId="LiveId" clId="{E49E3283-F4D2-4E82-888C-992007044A7A}" dt="2020-01-02T10:41:37.695" v="6146" actId="14100"/>
          <ac:spMkLst>
            <pc:docMk/>
            <pc:sldMk cId="3441327395" sldId="349"/>
            <ac:spMk id="7" creationId="{2706A4F5-F90F-4574-891F-01DDBA31CDAE}"/>
          </ac:spMkLst>
        </pc:spChg>
        <pc:spChg chg="del">
          <ac:chgData name="懿行 罗" userId="a752fa3a7f422733" providerId="LiveId" clId="{E49E3283-F4D2-4E82-888C-992007044A7A}" dt="2020-01-02T10:41:33.320" v="6145" actId="478"/>
          <ac:spMkLst>
            <pc:docMk/>
            <pc:sldMk cId="3441327395" sldId="349"/>
            <ac:spMk id="10" creationId="{60ECF314-F645-40F0-8002-38D9326F3644}"/>
          </ac:spMkLst>
        </pc:spChg>
        <pc:spChg chg="mod">
          <ac:chgData name="懿行 罗" userId="a752fa3a7f422733" providerId="LiveId" clId="{E49E3283-F4D2-4E82-888C-992007044A7A}" dt="2020-01-02T10:47:05.843" v="6247" actId="20577"/>
          <ac:spMkLst>
            <pc:docMk/>
            <pc:sldMk cId="3441327395" sldId="349"/>
            <ac:spMk id="13" creationId="{2F98F4B2-F3FD-4F7C-AB7D-4240AE30F7AC}"/>
          </ac:spMkLst>
        </pc:spChg>
        <pc:spChg chg="del">
          <ac:chgData name="懿行 罗" userId="a752fa3a7f422733" providerId="LiveId" clId="{E49E3283-F4D2-4E82-888C-992007044A7A}" dt="2020-01-02T10:41:33.320" v="6145" actId="478"/>
          <ac:spMkLst>
            <pc:docMk/>
            <pc:sldMk cId="3441327395" sldId="349"/>
            <ac:spMk id="14" creationId="{980F661B-A766-4809-A58F-9AD5A351EFD0}"/>
          </ac:spMkLst>
        </pc:spChg>
        <pc:spChg chg="del">
          <ac:chgData name="懿行 罗" userId="a752fa3a7f422733" providerId="LiveId" clId="{E49E3283-F4D2-4E82-888C-992007044A7A}" dt="2020-01-02T10:41:33.320" v="6145" actId="478"/>
          <ac:spMkLst>
            <pc:docMk/>
            <pc:sldMk cId="3441327395" sldId="349"/>
            <ac:spMk id="17" creationId="{D207215C-2D80-48B2-8DBF-58868DF5C9DE}"/>
          </ac:spMkLst>
        </pc:spChg>
        <pc:spChg chg="del">
          <ac:chgData name="懿行 罗" userId="a752fa3a7f422733" providerId="LiveId" clId="{E49E3283-F4D2-4E82-888C-992007044A7A}" dt="2020-01-02T10:41:33.320" v="6145" actId="478"/>
          <ac:spMkLst>
            <pc:docMk/>
            <pc:sldMk cId="3441327395" sldId="349"/>
            <ac:spMk id="19" creationId="{7A58D3BF-8778-430D-AEAC-30B57DF32EB8}"/>
          </ac:spMkLst>
        </pc:spChg>
        <pc:picChg chg="add mod">
          <ac:chgData name="懿行 罗" userId="a752fa3a7f422733" providerId="LiveId" clId="{E49E3283-F4D2-4E82-888C-992007044A7A}" dt="2020-01-02T10:43:13.815" v="6160" actId="1076"/>
          <ac:picMkLst>
            <pc:docMk/>
            <pc:sldMk cId="3441327395" sldId="349"/>
            <ac:picMk id="3" creationId="{D8310B8C-1FBA-4E27-803C-BB7D1ED2AF63}"/>
          </ac:picMkLst>
        </pc:picChg>
        <pc:picChg chg="del">
          <ac:chgData name="懿行 罗" userId="a752fa3a7f422733" providerId="LiveId" clId="{E49E3283-F4D2-4E82-888C-992007044A7A}" dt="2020-01-02T10:41:33.320" v="6145" actId="478"/>
          <ac:picMkLst>
            <pc:docMk/>
            <pc:sldMk cId="3441327395" sldId="349"/>
            <ac:picMk id="9" creationId="{8AB3A1FF-F969-497A-B99C-640F82515A3C}"/>
          </ac:picMkLst>
        </pc:picChg>
        <pc:picChg chg="del">
          <ac:chgData name="懿行 罗" userId="a752fa3a7f422733" providerId="LiveId" clId="{E49E3283-F4D2-4E82-888C-992007044A7A}" dt="2020-01-02T10:41:33.320" v="6145" actId="478"/>
          <ac:picMkLst>
            <pc:docMk/>
            <pc:sldMk cId="3441327395" sldId="349"/>
            <ac:picMk id="12" creationId="{0DB19E9B-7B8A-4390-AE08-B83ECE5E7FDE}"/>
          </ac:picMkLst>
        </pc:picChg>
        <pc:cxnChg chg="add mod">
          <ac:chgData name="懿行 罗" userId="a752fa3a7f422733" providerId="LiveId" clId="{E49E3283-F4D2-4E82-888C-992007044A7A}" dt="2020-01-02T10:43:42.548" v="6166" actId="1582"/>
          <ac:cxnSpMkLst>
            <pc:docMk/>
            <pc:sldMk cId="3441327395" sldId="349"/>
            <ac:cxnSpMk id="5" creationId="{0435DAB7-6D93-414A-9DB5-39864F2570E6}"/>
          </ac:cxnSpMkLst>
        </pc:cxnChg>
        <pc:cxnChg chg="add mod">
          <ac:chgData name="懿行 罗" userId="a752fa3a7f422733" providerId="LiveId" clId="{E49E3283-F4D2-4E82-888C-992007044A7A}" dt="2020-01-02T10:43:48.392" v="6168" actId="1076"/>
          <ac:cxnSpMkLst>
            <pc:docMk/>
            <pc:sldMk cId="3441327395" sldId="349"/>
            <ac:cxnSpMk id="18" creationId="{D6978B09-D7CF-4A87-A13C-48844098B329}"/>
          </ac:cxnSpMkLst>
        </pc:cxnChg>
      </pc:sldChg>
      <pc:sldChg chg="addSp delSp modSp add">
        <pc:chgData name="懿行 罗" userId="a752fa3a7f422733" providerId="LiveId" clId="{E49E3283-F4D2-4E82-888C-992007044A7A}" dt="2020-01-02T10:47:00.352" v="6244" actId="1076"/>
        <pc:sldMkLst>
          <pc:docMk/>
          <pc:sldMk cId="3936301153" sldId="350"/>
        </pc:sldMkLst>
        <pc:spChg chg="mod">
          <ac:chgData name="懿行 罗" userId="a752fa3a7f422733" providerId="LiveId" clId="{E49E3283-F4D2-4E82-888C-992007044A7A}" dt="2020-01-02T10:46:15.872" v="6231" actId="20577"/>
          <ac:spMkLst>
            <pc:docMk/>
            <pc:sldMk cId="3936301153" sldId="350"/>
            <ac:spMk id="7" creationId="{2706A4F5-F90F-4574-891F-01DDBA31CDAE}"/>
          </ac:spMkLst>
        </pc:spChg>
        <pc:spChg chg="mod">
          <ac:chgData name="懿行 罗" userId="a752fa3a7f422733" providerId="LiveId" clId="{E49E3283-F4D2-4E82-888C-992007044A7A}" dt="2020-01-02T10:46:57.899" v="6243" actId="20577"/>
          <ac:spMkLst>
            <pc:docMk/>
            <pc:sldMk cId="3936301153" sldId="350"/>
            <ac:spMk id="13" creationId="{2F98F4B2-F3FD-4F7C-AB7D-4240AE30F7AC}"/>
          </ac:spMkLst>
        </pc:spChg>
        <pc:picChg chg="del">
          <ac:chgData name="懿行 罗" userId="a752fa3a7f422733" providerId="LiveId" clId="{E49E3283-F4D2-4E82-888C-992007044A7A}" dt="2020-01-02T10:44:23.744" v="6170" actId="478"/>
          <ac:picMkLst>
            <pc:docMk/>
            <pc:sldMk cId="3936301153" sldId="350"/>
            <ac:picMk id="3" creationId="{D8310B8C-1FBA-4E27-803C-BB7D1ED2AF63}"/>
          </ac:picMkLst>
        </pc:picChg>
        <pc:picChg chg="add mod">
          <ac:chgData name="懿行 罗" userId="a752fa3a7f422733" providerId="LiveId" clId="{E49E3283-F4D2-4E82-888C-992007044A7A}" dt="2020-01-02T10:47:00.352" v="6244" actId="1076"/>
          <ac:picMkLst>
            <pc:docMk/>
            <pc:sldMk cId="3936301153" sldId="350"/>
            <ac:picMk id="4" creationId="{27C7AA66-2097-4608-A2ED-D3E75A62DBC3}"/>
          </ac:picMkLst>
        </pc:picChg>
        <pc:cxnChg chg="del">
          <ac:chgData name="懿行 罗" userId="a752fa3a7f422733" providerId="LiveId" clId="{E49E3283-F4D2-4E82-888C-992007044A7A}" dt="2020-01-02T10:44:23.744" v="6170" actId="478"/>
          <ac:cxnSpMkLst>
            <pc:docMk/>
            <pc:sldMk cId="3936301153" sldId="350"/>
            <ac:cxnSpMk id="5" creationId="{0435DAB7-6D93-414A-9DB5-39864F2570E6}"/>
          </ac:cxnSpMkLst>
        </pc:cxnChg>
        <pc:cxnChg chg="del">
          <ac:chgData name="懿行 罗" userId="a752fa3a7f422733" providerId="LiveId" clId="{E49E3283-F4D2-4E82-888C-992007044A7A}" dt="2020-01-02T10:44:23.744" v="6170" actId="478"/>
          <ac:cxnSpMkLst>
            <pc:docMk/>
            <pc:sldMk cId="3936301153" sldId="350"/>
            <ac:cxnSpMk id="18" creationId="{D6978B09-D7CF-4A87-A13C-48844098B329}"/>
          </ac:cxnSpMkLst>
        </pc:cxnChg>
      </pc:sldChg>
      <pc:sldChg chg="addSp delSp modSp add">
        <pc:chgData name="懿行 罗" userId="a752fa3a7f422733" providerId="LiveId" clId="{E49E3283-F4D2-4E82-888C-992007044A7A}" dt="2020-01-02T10:54:15.036" v="6501" actId="948"/>
        <pc:sldMkLst>
          <pc:docMk/>
          <pc:sldMk cId="739138532" sldId="351"/>
        </pc:sldMkLst>
        <pc:spChg chg="mod">
          <ac:chgData name="懿行 罗" userId="a752fa3a7f422733" providerId="LiveId" clId="{E49E3283-F4D2-4E82-888C-992007044A7A}" dt="2020-01-02T10:48:39.155" v="6304" actId="20577"/>
          <ac:spMkLst>
            <pc:docMk/>
            <pc:sldMk cId="739138532" sldId="351"/>
            <ac:spMk id="6" creationId="{00000000-0000-0000-0000-000000000000}"/>
          </ac:spMkLst>
        </pc:spChg>
        <pc:spChg chg="mod">
          <ac:chgData name="懿行 罗" userId="a752fa3a7f422733" providerId="LiveId" clId="{E49E3283-F4D2-4E82-888C-992007044A7A}" dt="2020-01-02T10:52:45.299" v="6444" actId="27636"/>
          <ac:spMkLst>
            <pc:docMk/>
            <pc:sldMk cId="739138532" sldId="351"/>
            <ac:spMk id="7" creationId="{2706A4F5-F90F-4574-891F-01DDBA31CDAE}"/>
          </ac:spMkLst>
        </pc:spChg>
        <pc:spChg chg="add mod">
          <ac:chgData name="懿行 罗" userId="a752fa3a7f422733" providerId="LiveId" clId="{E49E3283-F4D2-4E82-888C-992007044A7A}" dt="2020-01-02T10:54:15.036" v="6501" actId="948"/>
          <ac:spMkLst>
            <pc:docMk/>
            <pc:sldMk cId="739138532" sldId="351"/>
            <ac:spMk id="8" creationId="{674A3DB1-FEB7-4421-B73B-FE7042E4333E}"/>
          </ac:spMkLst>
        </pc:spChg>
        <pc:spChg chg="mod">
          <ac:chgData name="懿行 罗" userId="a752fa3a7f422733" providerId="LiveId" clId="{E49E3283-F4D2-4E82-888C-992007044A7A}" dt="2020-01-02T10:50:11.258" v="6340" actId="20577"/>
          <ac:spMkLst>
            <pc:docMk/>
            <pc:sldMk cId="739138532" sldId="351"/>
            <ac:spMk id="13" creationId="{2F98F4B2-F3FD-4F7C-AB7D-4240AE30F7AC}"/>
          </ac:spMkLst>
        </pc:spChg>
        <pc:picChg chg="del">
          <ac:chgData name="懿行 罗" userId="a752fa3a7f422733" providerId="LiveId" clId="{E49E3283-F4D2-4E82-888C-992007044A7A}" dt="2020-01-02T10:50:40.683" v="6357" actId="478"/>
          <ac:picMkLst>
            <pc:docMk/>
            <pc:sldMk cId="739138532" sldId="351"/>
            <ac:picMk id="4" creationId="{27C7AA66-2097-4608-A2ED-D3E75A62DBC3}"/>
          </ac:picMkLst>
        </pc:picChg>
      </pc:sldChg>
      <pc:sldChg chg="addSp modSp add">
        <pc:chgData name="懿行 罗" userId="a752fa3a7f422733" providerId="LiveId" clId="{E49E3283-F4D2-4E82-888C-992007044A7A}" dt="2020-01-02T11:19:34.897" v="6981" actId="20577"/>
        <pc:sldMkLst>
          <pc:docMk/>
          <pc:sldMk cId="2219725265" sldId="352"/>
        </pc:sldMkLst>
        <pc:spChg chg="add mod">
          <ac:chgData name="懿行 罗" userId="a752fa3a7f422733" providerId="LiveId" clId="{E49E3283-F4D2-4E82-888C-992007044A7A}" dt="2020-01-02T11:19:34.897" v="6981" actId="20577"/>
          <ac:spMkLst>
            <pc:docMk/>
            <pc:sldMk cId="2219725265" sldId="352"/>
            <ac:spMk id="2" creationId="{66115A46-CD8D-4A98-95BB-177FA4219723}"/>
          </ac:spMkLst>
        </pc:spChg>
        <pc:spChg chg="add mod">
          <ac:chgData name="懿行 罗" userId="a752fa3a7f422733" providerId="LiveId" clId="{E49E3283-F4D2-4E82-888C-992007044A7A}" dt="2020-01-02T11:18:24.481" v="6946" actId="20577"/>
          <ac:spMkLst>
            <pc:docMk/>
            <pc:sldMk cId="2219725265" sldId="352"/>
            <ac:spMk id="4" creationId="{25870F4D-67CD-489E-AF57-EEEC04160CD9}"/>
          </ac:spMkLst>
        </pc:spChg>
        <pc:spChg chg="mod">
          <ac:chgData name="懿行 罗" userId="a752fa3a7f422733" providerId="LiveId" clId="{E49E3283-F4D2-4E82-888C-992007044A7A}" dt="2020-01-02T10:55:32.642" v="6515"/>
          <ac:spMkLst>
            <pc:docMk/>
            <pc:sldMk cId="2219725265" sldId="352"/>
            <ac:spMk id="6" creationId="{00000000-0000-0000-0000-000000000000}"/>
          </ac:spMkLst>
        </pc:spChg>
      </pc:sldChg>
      <pc:sldChg chg="addSp modSp add">
        <pc:chgData name="懿行 罗" userId="a752fa3a7f422733" providerId="LiveId" clId="{E49E3283-F4D2-4E82-888C-992007044A7A}" dt="2020-01-02T12:50:06.933" v="8459" actId="20577"/>
        <pc:sldMkLst>
          <pc:docMk/>
          <pc:sldMk cId="2610109507" sldId="353"/>
        </pc:sldMkLst>
        <pc:spChg chg="add mod">
          <ac:chgData name="懿行 罗" userId="a752fa3a7f422733" providerId="LiveId" clId="{E49E3283-F4D2-4E82-888C-992007044A7A}" dt="2020-01-02T11:43:55.389" v="7542" actId="20577"/>
          <ac:spMkLst>
            <pc:docMk/>
            <pc:sldMk cId="2610109507" sldId="353"/>
            <ac:spMk id="2" creationId="{A5FB38C1-3274-4854-B671-C2C3FF26BE1F}"/>
          </ac:spMkLst>
        </pc:spChg>
        <pc:spChg chg="add mod">
          <ac:chgData name="懿行 罗" userId="a752fa3a7f422733" providerId="LiveId" clId="{E49E3283-F4D2-4E82-888C-992007044A7A}" dt="2020-01-02T12:50:06.933" v="8459" actId="20577"/>
          <ac:spMkLst>
            <pc:docMk/>
            <pc:sldMk cId="2610109507" sldId="353"/>
            <ac:spMk id="4" creationId="{A5732780-FC10-47CB-B485-89417448B577}"/>
          </ac:spMkLst>
        </pc:spChg>
        <pc:spChg chg="mod">
          <ac:chgData name="懿行 罗" userId="a752fa3a7f422733" providerId="LiveId" clId="{E49E3283-F4D2-4E82-888C-992007044A7A}" dt="2020-01-02T10:55:41.200" v="6517"/>
          <ac:spMkLst>
            <pc:docMk/>
            <pc:sldMk cId="2610109507" sldId="353"/>
            <ac:spMk id="6" creationId="{00000000-0000-0000-0000-000000000000}"/>
          </ac:spMkLst>
        </pc:spChg>
      </pc:sldChg>
      <pc:sldChg chg="add del">
        <pc:chgData name="懿行 罗" userId="a752fa3a7f422733" providerId="LiveId" clId="{E49E3283-F4D2-4E82-888C-992007044A7A}" dt="2020-01-02T11:38:04.480" v="7258" actId="2696"/>
        <pc:sldMkLst>
          <pc:docMk/>
          <pc:sldMk cId="3736892188" sldId="354"/>
        </pc:sldMkLst>
      </pc:sldChg>
      <pc:sldChg chg="modSp add">
        <pc:chgData name="懿行 罗" userId="a752fa3a7f422733" providerId="LiveId" clId="{E49E3283-F4D2-4E82-888C-992007044A7A}" dt="2020-01-02T11:39:32.622" v="7277"/>
        <pc:sldMkLst>
          <pc:docMk/>
          <pc:sldMk cId="1228779535" sldId="355"/>
        </pc:sldMkLst>
        <pc:spChg chg="mod">
          <ac:chgData name="懿行 罗" userId="a752fa3a7f422733" providerId="LiveId" clId="{E49E3283-F4D2-4E82-888C-992007044A7A}" dt="2020-01-02T11:39:32.622" v="7277"/>
          <ac:spMkLst>
            <pc:docMk/>
            <pc:sldMk cId="1228779535" sldId="355"/>
            <ac:spMk id="7" creationId="{4EEBC4D3-41A2-49F3-8611-AFF7A1398282}"/>
          </ac:spMkLst>
        </pc:spChg>
      </pc:sldChg>
      <pc:sldChg chg="addSp delSp modSp add modAnim">
        <pc:chgData name="懿行 罗" userId="a752fa3a7f422733" providerId="LiveId" clId="{E49E3283-F4D2-4E82-888C-992007044A7A}" dt="2020-01-02T13:17:13.383" v="9162" actId="20577"/>
        <pc:sldMkLst>
          <pc:docMk/>
          <pc:sldMk cId="4022098506" sldId="356"/>
        </pc:sldMkLst>
        <pc:spChg chg="add del mod">
          <ac:chgData name="懿行 罗" userId="a752fa3a7f422733" providerId="LiveId" clId="{E49E3283-F4D2-4E82-888C-992007044A7A}" dt="2020-01-02T13:17:13.383" v="9162" actId="20577"/>
          <ac:spMkLst>
            <pc:docMk/>
            <pc:sldMk cId="4022098506" sldId="356"/>
            <ac:spMk id="2" creationId="{18209DA2-640C-47FE-AFCC-AE894241717E}"/>
          </ac:spMkLst>
        </pc:spChg>
        <pc:spChg chg="mod">
          <ac:chgData name="懿行 罗" userId="a752fa3a7f422733" providerId="LiveId" clId="{E49E3283-F4D2-4E82-888C-992007044A7A}" dt="2020-01-02T13:03:22.508" v="8836" actId="20577"/>
          <ac:spMkLst>
            <pc:docMk/>
            <pc:sldMk cId="4022098506" sldId="356"/>
            <ac:spMk id="18" creationId="{C9C96FDA-2B56-44CE-8E50-3B3207F9A346}"/>
          </ac:spMkLst>
        </pc:spChg>
      </pc:sldChg>
    </pc:docChg>
  </pc:docChgLst>
  <pc:docChgLst>
    <pc:chgData name="罗 懿行" userId="a752fa3a7f422733" providerId="LiveId" clId="{B4DF16D1-870D-7640-B524-3259D00452E7}"/>
    <pc:docChg chg="modSld">
      <pc:chgData name="罗 懿行" userId="a752fa3a7f422733" providerId="LiveId" clId="{B4DF16D1-870D-7640-B524-3259D00452E7}" dt="2020-02-18T03:07:10.302" v="1" actId="20577"/>
      <pc:docMkLst>
        <pc:docMk/>
      </pc:docMkLst>
      <pc:sldChg chg="modSp">
        <pc:chgData name="罗 懿行" userId="a752fa3a7f422733" providerId="LiveId" clId="{B4DF16D1-870D-7640-B524-3259D00452E7}" dt="2020-02-18T03:07:10.302" v="1" actId="20577"/>
        <pc:sldMkLst>
          <pc:docMk/>
          <pc:sldMk cId="251134496" sldId="256"/>
        </pc:sldMkLst>
        <pc:spChg chg="mod">
          <ac:chgData name="罗 懿行" userId="a752fa3a7f422733" providerId="LiveId" clId="{B4DF16D1-870D-7640-B524-3259D00452E7}" dt="2020-02-18T03:07:10.302" v="1" actId="20577"/>
          <ac:spMkLst>
            <pc:docMk/>
            <pc:sldMk cId="251134496" sldId="256"/>
            <ac:spMk id="14" creationId="{75254FDB-C071-418B-BD5F-D09C461289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2659D-2F0F-455E-B5EB-BCF9C6DF325D}" type="datetimeFigureOut">
              <a:rPr lang="zh-CN" altLang="en-US" smtClean="0"/>
              <a:t>2020/7/7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F510E-55F1-4C8C-8E2A-C0E5DCE5805F}" type="slidenum">
              <a:rPr lang="zh-CN" altLang="en-US" smtClean="0"/>
              <a:t>‹#›</a:t>
            </a:fld>
            <a:endParaRPr lang="zh-CN" altLang="en-US"/>
          </a:p>
        </p:txBody>
      </p:sp>
    </p:spTree>
    <p:extLst>
      <p:ext uri="{BB962C8B-B14F-4D97-AF65-F5344CB8AC3E}">
        <p14:creationId xmlns:p14="http://schemas.microsoft.com/office/powerpoint/2010/main" val="226129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a:t>
            </a:fld>
            <a:endParaRPr lang="zh-CN" altLang="en-US"/>
          </a:p>
        </p:txBody>
      </p:sp>
    </p:spTree>
    <p:extLst>
      <p:ext uri="{BB962C8B-B14F-4D97-AF65-F5344CB8AC3E}">
        <p14:creationId xmlns:p14="http://schemas.microsoft.com/office/powerpoint/2010/main" val="211649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10</a:t>
            </a:fld>
            <a:endParaRPr lang="zh-CN" altLang="en-US"/>
          </a:p>
        </p:txBody>
      </p:sp>
    </p:spTree>
    <p:extLst>
      <p:ext uri="{BB962C8B-B14F-4D97-AF65-F5344CB8AC3E}">
        <p14:creationId xmlns:p14="http://schemas.microsoft.com/office/powerpoint/2010/main" val="202092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11</a:t>
            </a:fld>
            <a:endParaRPr lang="zh-CN" altLang="en-US"/>
          </a:p>
        </p:txBody>
      </p:sp>
    </p:spTree>
    <p:extLst>
      <p:ext uri="{BB962C8B-B14F-4D97-AF65-F5344CB8AC3E}">
        <p14:creationId xmlns:p14="http://schemas.microsoft.com/office/powerpoint/2010/main" val="2656712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12</a:t>
            </a:fld>
            <a:endParaRPr lang="zh-CN" altLang="en-US"/>
          </a:p>
        </p:txBody>
      </p:sp>
    </p:spTree>
    <p:extLst>
      <p:ext uri="{BB962C8B-B14F-4D97-AF65-F5344CB8AC3E}">
        <p14:creationId xmlns:p14="http://schemas.microsoft.com/office/powerpoint/2010/main" val="3314905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504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14</a:t>
            </a:fld>
            <a:endParaRPr lang="zh-CN" altLang="en-US"/>
          </a:p>
        </p:txBody>
      </p:sp>
    </p:spTree>
    <p:extLst>
      <p:ext uri="{BB962C8B-B14F-4D97-AF65-F5344CB8AC3E}">
        <p14:creationId xmlns:p14="http://schemas.microsoft.com/office/powerpoint/2010/main" val="2673976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15</a:t>
            </a:fld>
            <a:endParaRPr lang="zh-CN" altLang="en-US"/>
          </a:p>
        </p:txBody>
      </p:sp>
    </p:spTree>
    <p:extLst>
      <p:ext uri="{BB962C8B-B14F-4D97-AF65-F5344CB8AC3E}">
        <p14:creationId xmlns:p14="http://schemas.microsoft.com/office/powerpoint/2010/main" val="1735432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16</a:t>
            </a:fld>
            <a:endParaRPr lang="zh-CN" altLang="en-US"/>
          </a:p>
        </p:txBody>
      </p:sp>
    </p:spTree>
    <p:extLst>
      <p:ext uri="{BB962C8B-B14F-4D97-AF65-F5344CB8AC3E}">
        <p14:creationId xmlns:p14="http://schemas.microsoft.com/office/powerpoint/2010/main" val="3972840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17</a:t>
            </a:fld>
            <a:endParaRPr lang="zh-CN" altLang="en-US"/>
          </a:p>
        </p:txBody>
      </p:sp>
    </p:spTree>
    <p:extLst>
      <p:ext uri="{BB962C8B-B14F-4D97-AF65-F5344CB8AC3E}">
        <p14:creationId xmlns:p14="http://schemas.microsoft.com/office/powerpoint/2010/main" val="929755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18</a:t>
            </a:fld>
            <a:endParaRPr lang="zh-CN" altLang="en-US"/>
          </a:p>
        </p:txBody>
      </p:sp>
    </p:spTree>
    <p:extLst>
      <p:ext uri="{BB962C8B-B14F-4D97-AF65-F5344CB8AC3E}">
        <p14:creationId xmlns:p14="http://schemas.microsoft.com/office/powerpoint/2010/main" val="34049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19</a:t>
            </a:fld>
            <a:endParaRPr lang="zh-CN" altLang="en-US"/>
          </a:p>
        </p:txBody>
      </p:sp>
    </p:spTree>
    <p:extLst>
      <p:ext uri="{BB962C8B-B14F-4D97-AF65-F5344CB8AC3E}">
        <p14:creationId xmlns:p14="http://schemas.microsoft.com/office/powerpoint/2010/main" val="327074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a:t>
            </a:fld>
            <a:endParaRPr lang="zh-CN" altLang="en-US"/>
          </a:p>
        </p:txBody>
      </p:sp>
    </p:spTree>
    <p:extLst>
      <p:ext uri="{BB962C8B-B14F-4D97-AF65-F5344CB8AC3E}">
        <p14:creationId xmlns:p14="http://schemas.microsoft.com/office/powerpoint/2010/main" val="4178704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20</a:t>
            </a:fld>
            <a:endParaRPr lang="zh-CN" altLang="en-US"/>
          </a:p>
        </p:txBody>
      </p:sp>
    </p:spTree>
    <p:extLst>
      <p:ext uri="{BB962C8B-B14F-4D97-AF65-F5344CB8AC3E}">
        <p14:creationId xmlns:p14="http://schemas.microsoft.com/office/powerpoint/2010/main" val="2509057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21</a:t>
            </a:fld>
            <a:endParaRPr lang="zh-CN" altLang="en-US"/>
          </a:p>
        </p:txBody>
      </p:sp>
    </p:spTree>
    <p:extLst>
      <p:ext uri="{BB962C8B-B14F-4D97-AF65-F5344CB8AC3E}">
        <p14:creationId xmlns:p14="http://schemas.microsoft.com/office/powerpoint/2010/main" val="297828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22</a:t>
            </a:fld>
            <a:endParaRPr lang="zh-CN" altLang="en-US"/>
          </a:p>
        </p:txBody>
      </p:sp>
    </p:spTree>
    <p:extLst>
      <p:ext uri="{BB962C8B-B14F-4D97-AF65-F5344CB8AC3E}">
        <p14:creationId xmlns:p14="http://schemas.microsoft.com/office/powerpoint/2010/main" val="1634423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23</a:t>
            </a:fld>
            <a:endParaRPr lang="zh-CN" altLang="en-US"/>
          </a:p>
        </p:txBody>
      </p:sp>
    </p:spTree>
    <p:extLst>
      <p:ext uri="{BB962C8B-B14F-4D97-AF65-F5344CB8AC3E}">
        <p14:creationId xmlns:p14="http://schemas.microsoft.com/office/powerpoint/2010/main" val="1581224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04201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25</a:t>
            </a:fld>
            <a:endParaRPr lang="zh-CN" altLang="en-US"/>
          </a:p>
        </p:txBody>
      </p:sp>
    </p:spTree>
    <p:extLst>
      <p:ext uri="{BB962C8B-B14F-4D97-AF65-F5344CB8AC3E}">
        <p14:creationId xmlns:p14="http://schemas.microsoft.com/office/powerpoint/2010/main" val="4243400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26</a:t>
            </a:fld>
            <a:endParaRPr lang="zh-CN" altLang="en-US"/>
          </a:p>
        </p:txBody>
      </p:sp>
    </p:spTree>
    <p:extLst>
      <p:ext uri="{BB962C8B-B14F-4D97-AF65-F5344CB8AC3E}">
        <p14:creationId xmlns:p14="http://schemas.microsoft.com/office/powerpoint/2010/main" val="1868186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27</a:t>
            </a:fld>
            <a:endParaRPr lang="zh-CN" altLang="en-US"/>
          </a:p>
        </p:txBody>
      </p:sp>
    </p:spTree>
    <p:extLst>
      <p:ext uri="{BB962C8B-B14F-4D97-AF65-F5344CB8AC3E}">
        <p14:creationId xmlns:p14="http://schemas.microsoft.com/office/powerpoint/2010/main" val="1815771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28</a:t>
            </a:fld>
            <a:endParaRPr lang="zh-CN" altLang="en-US"/>
          </a:p>
        </p:txBody>
      </p:sp>
    </p:spTree>
    <p:extLst>
      <p:ext uri="{BB962C8B-B14F-4D97-AF65-F5344CB8AC3E}">
        <p14:creationId xmlns:p14="http://schemas.microsoft.com/office/powerpoint/2010/main" val="2969008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29</a:t>
            </a:fld>
            <a:endParaRPr lang="zh-CN" altLang="en-US"/>
          </a:p>
        </p:txBody>
      </p:sp>
    </p:spTree>
    <p:extLst>
      <p:ext uri="{BB962C8B-B14F-4D97-AF65-F5344CB8AC3E}">
        <p14:creationId xmlns:p14="http://schemas.microsoft.com/office/powerpoint/2010/main" val="335324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a:t>
            </a:fld>
            <a:endParaRPr lang="zh-CN" altLang="en-US"/>
          </a:p>
        </p:txBody>
      </p:sp>
    </p:spTree>
    <p:extLst>
      <p:ext uri="{BB962C8B-B14F-4D97-AF65-F5344CB8AC3E}">
        <p14:creationId xmlns:p14="http://schemas.microsoft.com/office/powerpoint/2010/main" val="1152303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30</a:t>
            </a:fld>
            <a:endParaRPr lang="zh-CN" altLang="en-US"/>
          </a:p>
        </p:txBody>
      </p:sp>
    </p:spTree>
    <p:extLst>
      <p:ext uri="{BB962C8B-B14F-4D97-AF65-F5344CB8AC3E}">
        <p14:creationId xmlns:p14="http://schemas.microsoft.com/office/powerpoint/2010/main" val="2301632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31</a:t>
            </a:fld>
            <a:endParaRPr lang="zh-CN" altLang="en-US"/>
          </a:p>
        </p:txBody>
      </p:sp>
    </p:spTree>
    <p:extLst>
      <p:ext uri="{BB962C8B-B14F-4D97-AF65-F5344CB8AC3E}">
        <p14:creationId xmlns:p14="http://schemas.microsoft.com/office/powerpoint/2010/main" val="3685530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32</a:t>
            </a:fld>
            <a:endParaRPr lang="zh-CN" altLang="en-US"/>
          </a:p>
        </p:txBody>
      </p:sp>
    </p:spTree>
    <p:extLst>
      <p:ext uri="{BB962C8B-B14F-4D97-AF65-F5344CB8AC3E}">
        <p14:creationId xmlns:p14="http://schemas.microsoft.com/office/powerpoint/2010/main" val="2254171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33</a:t>
            </a:fld>
            <a:endParaRPr lang="zh-CN" altLang="en-US"/>
          </a:p>
        </p:txBody>
      </p:sp>
    </p:spTree>
    <p:extLst>
      <p:ext uri="{BB962C8B-B14F-4D97-AF65-F5344CB8AC3E}">
        <p14:creationId xmlns:p14="http://schemas.microsoft.com/office/powerpoint/2010/main" val="3565551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34</a:t>
            </a:fld>
            <a:endParaRPr lang="zh-CN" altLang="en-US"/>
          </a:p>
        </p:txBody>
      </p:sp>
    </p:spTree>
    <p:extLst>
      <p:ext uri="{BB962C8B-B14F-4D97-AF65-F5344CB8AC3E}">
        <p14:creationId xmlns:p14="http://schemas.microsoft.com/office/powerpoint/2010/main" val="3700566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35</a:t>
            </a:fld>
            <a:endParaRPr lang="zh-CN" altLang="en-US"/>
          </a:p>
        </p:txBody>
      </p:sp>
    </p:spTree>
    <p:extLst>
      <p:ext uri="{BB962C8B-B14F-4D97-AF65-F5344CB8AC3E}">
        <p14:creationId xmlns:p14="http://schemas.microsoft.com/office/powerpoint/2010/main" val="2941146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36</a:t>
            </a:fld>
            <a:endParaRPr lang="zh-CN" altLang="en-US"/>
          </a:p>
        </p:txBody>
      </p:sp>
    </p:spTree>
    <p:extLst>
      <p:ext uri="{BB962C8B-B14F-4D97-AF65-F5344CB8AC3E}">
        <p14:creationId xmlns:p14="http://schemas.microsoft.com/office/powerpoint/2010/main" val="3825495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65241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38</a:t>
            </a:fld>
            <a:endParaRPr lang="zh-CN" altLang="en-US"/>
          </a:p>
        </p:txBody>
      </p:sp>
    </p:spTree>
    <p:extLst>
      <p:ext uri="{BB962C8B-B14F-4D97-AF65-F5344CB8AC3E}">
        <p14:creationId xmlns:p14="http://schemas.microsoft.com/office/powerpoint/2010/main" val="163926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39</a:t>
            </a:fld>
            <a:endParaRPr lang="zh-CN" altLang="en-US"/>
          </a:p>
        </p:txBody>
      </p:sp>
    </p:spTree>
    <p:extLst>
      <p:ext uri="{BB962C8B-B14F-4D97-AF65-F5344CB8AC3E}">
        <p14:creationId xmlns:p14="http://schemas.microsoft.com/office/powerpoint/2010/main" val="73720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a:t>
            </a:fld>
            <a:endParaRPr lang="zh-CN" altLang="en-US"/>
          </a:p>
        </p:txBody>
      </p:sp>
    </p:spTree>
    <p:extLst>
      <p:ext uri="{BB962C8B-B14F-4D97-AF65-F5344CB8AC3E}">
        <p14:creationId xmlns:p14="http://schemas.microsoft.com/office/powerpoint/2010/main" val="3076932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40</a:t>
            </a:fld>
            <a:endParaRPr lang="zh-CN" altLang="en-US"/>
          </a:p>
        </p:txBody>
      </p:sp>
    </p:spTree>
    <p:extLst>
      <p:ext uri="{BB962C8B-B14F-4D97-AF65-F5344CB8AC3E}">
        <p14:creationId xmlns:p14="http://schemas.microsoft.com/office/powerpoint/2010/main" val="4035880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41</a:t>
            </a:fld>
            <a:endParaRPr lang="zh-CN" altLang="en-US"/>
          </a:p>
        </p:txBody>
      </p:sp>
    </p:spTree>
    <p:extLst>
      <p:ext uri="{BB962C8B-B14F-4D97-AF65-F5344CB8AC3E}">
        <p14:creationId xmlns:p14="http://schemas.microsoft.com/office/powerpoint/2010/main" val="2055821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91640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43</a:t>
            </a:fld>
            <a:endParaRPr lang="zh-CN" altLang="en-US"/>
          </a:p>
        </p:txBody>
      </p:sp>
    </p:spTree>
    <p:extLst>
      <p:ext uri="{BB962C8B-B14F-4D97-AF65-F5344CB8AC3E}">
        <p14:creationId xmlns:p14="http://schemas.microsoft.com/office/powerpoint/2010/main" val="1595559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44</a:t>
            </a:fld>
            <a:endParaRPr lang="zh-CN" altLang="en-US"/>
          </a:p>
        </p:txBody>
      </p:sp>
    </p:spTree>
    <p:extLst>
      <p:ext uri="{BB962C8B-B14F-4D97-AF65-F5344CB8AC3E}">
        <p14:creationId xmlns:p14="http://schemas.microsoft.com/office/powerpoint/2010/main" val="1520460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45</a:t>
            </a:fld>
            <a:endParaRPr lang="zh-CN" altLang="en-US"/>
          </a:p>
        </p:txBody>
      </p:sp>
    </p:spTree>
    <p:extLst>
      <p:ext uri="{BB962C8B-B14F-4D97-AF65-F5344CB8AC3E}">
        <p14:creationId xmlns:p14="http://schemas.microsoft.com/office/powerpoint/2010/main" val="263018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5</a:t>
            </a:fld>
            <a:endParaRPr lang="zh-CN" altLang="en-US"/>
          </a:p>
        </p:txBody>
      </p:sp>
    </p:spTree>
    <p:extLst>
      <p:ext uri="{BB962C8B-B14F-4D97-AF65-F5344CB8AC3E}">
        <p14:creationId xmlns:p14="http://schemas.microsoft.com/office/powerpoint/2010/main" val="699750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6</a:t>
            </a:fld>
            <a:endParaRPr lang="zh-CN" altLang="en-US"/>
          </a:p>
        </p:txBody>
      </p:sp>
    </p:spTree>
    <p:extLst>
      <p:ext uri="{BB962C8B-B14F-4D97-AF65-F5344CB8AC3E}">
        <p14:creationId xmlns:p14="http://schemas.microsoft.com/office/powerpoint/2010/main" val="375137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7</a:t>
            </a:fld>
            <a:endParaRPr lang="zh-CN" altLang="en-US"/>
          </a:p>
        </p:txBody>
      </p:sp>
    </p:spTree>
    <p:extLst>
      <p:ext uri="{BB962C8B-B14F-4D97-AF65-F5344CB8AC3E}">
        <p14:creationId xmlns:p14="http://schemas.microsoft.com/office/powerpoint/2010/main" val="260304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9F510E-55F1-4C8C-8E2A-C0E5DCE5805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40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9F510E-55F1-4C8C-8E2A-C0E5DCE5805F}" type="slidenum">
              <a:rPr lang="zh-CN" altLang="en-US" smtClean="0"/>
              <a:t>9</a:t>
            </a:fld>
            <a:endParaRPr lang="zh-CN" altLang="en-US"/>
          </a:p>
        </p:txBody>
      </p:sp>
    </p:spTree>
    <p:extLst>
      <p:ext uri="{BB962C8B-B14F-4D97-AF65-F5344CB8AC3E}">
        <p14:creationId xmlns:p14="http://schemas.microsoft.com/office/powerpoint/2010/main" val="28982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120912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575428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1910761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141411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922883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911406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3391997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2464484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3321904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631962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8DA847A-0810-44BA-BDB6-82F0F707459B}" type="datetimeFigureOut">
              <a:rPr lang="zh-CN" altLang="en-US" smtClean="0"/>
              <a:t>2020/7/7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1598138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A847A-0810-44BA-BDB6-82F0F707459B}" type="datetimeFigureOut">
              <a:rPr lang="zh-CN" altLang="en-US" smtClean="0"/>
              <a:t>2020/7/7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51BB9-3885-4E4D-8B50-E9D9E044D675}" type="slidenum">
              <a:rPr lang="zh-CN" altLang="en-US" smtClean="0"/>
              <a:t>‹#›</a:t>
            </a:fld>
            <a:endParaRPr lang="zh-CN" altLang="en-US"/>
          </a:p>
        </p:txBody>
      </p:sp>
    </p:spTree>
    <p:extLst>
      <p:ext uri="{BB962C8B-B14F-4D97-AF65-F5344CB8AC3E}">
        <p14:creationId xmlns:p14="http://schemas.microsoft.com/office/powerpoint/2010/main" val="382731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0.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6.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8.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9.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1.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7.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3.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4.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110">
            <a:extLst>
              <a:ext uri="{FF2B5EF4-FFF2-40B4-BE49-F238E27FC236}">
                <a16:creationId xmlns:a16="http://schemas.microsoft.com/office/drawing/2014/main" id="{1A656D11-2566-415A-B1A7-9370D7607BDE}"/>
              </a:ext>
            </a:extLst>
          </p:cNvPr>
          <p:cNvSpPr txBox="1">
            <a:spLocks/>
          </p:cNvSpPr>
          <p:nvPr/>
        </p:nvSpPr>
        <p:spPr>
          <a:xfrm>
            <a:off x="2154551" y="4221131"/>
            <a:ext cx="7590653" cy="2242209"/>
          </a:xfrm>
          <a:prstGeom prst="rect">
            <a:avLst/>
          </a:prstGeom>
        </p:spPr>
        <p:txBody>
          <a:bodyPr vert="horz"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sz="1500" b="0" kern="1200">
                <a:solidFill>
                  <a:srgbClr val="08A0E2"/>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1800" b="1" dirty="0" err="1">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Yixing</a:t>
            </a:r>
            <a:r>
              <a:rPr lang="en-US" altLang="zh-CN" sz="1800" b="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 Luo</a:t>
            </a:r>
          </a:p>
          <a:p>
            <a:pPr algn="ctr">
              <a:defRPr/>
            </a:pPr>
            <a:r>
              <a:rPr lang="en-US" altLang="zh-CN" sz="1800" b="1" i="1" u="sng" dirty="0">
                <a:solidFill>
                  <a:schemeClr val="accent1">
                    <a:lumMod val="75000"/>
                  </a:schemeClr>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yixingluo@pku.edu.cn</a:t>
            </a:r>
            <a:r>
              <a:rPr lang="en-US" altLang="zh-CN" sz="1800" b="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 </a:t>
            </a:r>
          </a:p>
          <a:p>
            <a:pPr algn="ctr">
              <a:defRPr/>
            </a:pPr>
            <a:endParaRPr lang="en-US" altLang="zh-CN" sz="1800" b="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endParaRPr>
          </a:p>
          <a:p>
            <a:pPr algn="ctr">
              <a:defRPr/>
            </a:pPr>
            <a:r>
              <a:rPr lang="en-US" altLang="zh-CN" sz="1600" i="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Software Engineering Institute</a:t>
            </a:r>
          </a:p>
          <a:p>
            <a:pPr algn="ctr">
              <a:defRPr/>
            </a:pPr>
            <a:r>
              <a:rPr lang="en-US" altLang="zh-CN" sz="1600" i="1" dirty="0">
                <a:solidFill>
                  <a:schemeClr val="tx1"/>
                </a:solidFill>
                <a:effectLst>
                  <a:outerShdw blurRad="355600" dist="88900" dir="2700000" algn="tl" rotWithShape="0">
                    <a:prstClr val="black">
                      <a:alpha val="28000"/>
                    </a:prstClr>
                  </a:outerShdw>
                </a:effectLst>
                <a:latin typeface="Cambria" panose="02040503050406030204" pitchFamily="18" charset="0"/>
                <a:ea typeface="Cambria" panose="02040503050406030204" pitchFamily="18" charset="0"/>
              </a:rPr>
              <a:t>School of EE &amp; CS, Peking University</a:t>
            </a:r>
          </a:p>
        </p:txBody>
      </p:sp>
      <p:sp>
        <p:nvSpPr>
          <p:cNvPr id="14" name="矩形 13">
            <a:extLst>
              <a:ext uri="{FF2B5EF4-FFF2-40B4-BE49-F238E27FC236}">
                <a16:creationId xmlns:a16="http://schemas.microsoft.com/office/drawing/2014/main" id="{75254FDB-C071-418B-BD5F-D09C4612899B}"/>
              </a:ext>
            </a:extLst>
          </p:cNvPr>
          <p:cNvSpPr/>
          <p:nvPr/>
        </p:nvSpPr>
        <p:spPr>
          <a:xfrm>
            <a:off x="573381" y="2093104"/>
            <a:ext cx="10752992" cy="1446550"/>
          </a:xfrm>
          <a:prstGeom prst="rect">
            <a:avLst/>
          </a:prstGeom>
        </p:spPr>
        <p:txBody>
          <a:bodyPr wrap="square">
            <a:spAutoFit/>
          </a:bodyPr>
          <a:lstStyle/>
          <a:p>
            <a:pPr algn="ctr"/>
            <a:r>
              <a:rPr lang="en-US" altLang="zh-CN" sz="4400" b="1" dirty="0">
                <a:solidFill>
                  <a:schemeClr val="tx1">
                    <a:lumMod val="85000"/>
                    <a:lumOff val="15000"/>
                  </a:schemeClr>
                </a:solidFill>
                <a:latin typeface="Cambria" panose="02040503050406030204" pitchFamily="18" charset="0"/>
                <a:ea typeface="Cambria" panose="02040503050406030204" pitchFamily="18" charset="0"/>
              </a:rPr>
              <a:t>Requirements-Driven Online Adaptation to Mitigate Runtime Uncertainty for AUSs</a:t>
            </a:r>
            <a:endParaRPr lang="zh-CN" altLang="en-US" sz="2800" b="1" dirty="0">
              <a:solidFill>
                <a:schemeClr val="tx1">
                  <a:lumMod val="85000"/>
                  <a:lumOff val="15000"/>
                </a:schemeClr>
              </a:solidFill>
              <a:latin typeface="Cambria" panose="02040503050406030204" pitchFamily="18" charset="0"/>
            </a:endParaRPr>
          </a:p>
        </p:txBody>
      </p:sp>
      <p:cxnSp>
        <p:nvCxnSpPr>
          <p:cNvPr id="15" name="直接连接符 14">
            <a:extLst>
              <a:ext uri="{FF2B5EF4-FFF2-40B4-BE49-F238E27FC236}">
                <a16:creationId xmlns:a16="http://schemas.microsoft.com/office/drawing/2014/main" id="{6D8548ED-94C5-44C4-B108-817384BE88D4}"/>
              </a:ext>
            </a:extLst>
          </p:cNvPr>
          <p:cNvCxnSpPr/>
          <p:nvPr/>
        </p:nvCxnSpPr>
        <p:spPr>
          <a:xfrm>
            <a:off x="952462" y="4098020"/>
            <a:ext cx="9994834" cy="1"/>
          </a:xfrm>
          <a:prstGeom prst="line">
            <a:avLst/>
          </a:prstGeom>
          <a:ln w="57150">
            <a:solidFill>
              <a:srgbClr val="000F4C"/>
            </a:solidFill>
          </a:ln>
        </p:spPr>
        <p:style>
          <a:lnRef idx="1">
            <a:schemeClr val="accent1"/>
          </a:lnRef>
          <a:fillRef idx="0">
            <a:schemeClr val="accent1"/>
          </a:fillRef>
          <a:effectRef idx="0">
            <a:schemeClr val="accent1"/>
          </a:effectRef>
          <a:fontRef idx="minor">
            <a:schemeClr val="tx1"/>
          </a:fontRef>
        </p:style>
      </p:cxnSp>
      <p:pic>
        <p:nvPicPr>
          <p:cNvPr id="20" name="Picture 10" descr="C:\Users\Administrator\Desktop\35y58PICv6x_1024.png">
            <a:extLst>
              <a:ext uri="{FF2B5EF4-FFF2-40B4-BE49-F238E27FC236}">
                <a16:creationId xmlns:a16="http://schemas.microsoft.com/office/drawing/2014/main" id="{5A57FD27-67DA-4CC7-B6C1-8E5D43ECD63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94775" y="298306"/>
            <a:ext cx="2176824" cy="62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4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01506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System and Environment Modeling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smtClean="0">
                    <a:latin typeface="Arial" panose="020B0604020202020204" pitchFamily="34" charset="0"/>
                    <a:cs typeface="Arial" panose="020B0604020202020204" pitchFamily="34" charset="0"/>
                  </a:rPr>
                  <a:t> Modeling AUS Behavior</a:t>
                </a:r>
              </a:p>
              <a:p>
                <a:pPr marL="0" indent="0">
                  <a:buNone/>
                </a:pPr>
                <a:r>
                  <a:rPr kumimoji="1" lang="en-US" altLang="zh-CN" sz="2000" dirty="0">
                    <a:latin typeface="Arial" panose="020B0604020202020204" pitchFamily="34" charset="0"/>
                    <a:cs typeface="Arial" panose="020B0604020202020204" pitchFamily="34" charset="0"/>
                  </a:rPr>
                  <a:t>     An AUS is modeled as a sphere with a safe radius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𝑟</m:t>
                        </m:r>
                      </m:e>
                      <m:sub>
                        <m:r>
                          <a:rPr kumimoji="1" lang="en-US" altLang="zh-CN" sz="2000" b="0" i="1" smtClean="0">
                            <a:latin typeface="Cambria Math" panose="02040503050406030204" pitchFamily="18" charset="0"/>
                            <a:cs typeface="Arial" panose="020B0604020202020204" pitchFamily="34" charset="0"/>
                          </a:rPr>
                          <m:t>𝑎</m:t>
                        </m:r>
                      </m:sub>
                    </m:sSub>
                  </m:oMath>
                </a14:m>
                <a:r>
                  <a:rPr kumimoji="1" lang="en-US" altLang="zh-CN" sz="2000" dirty="0">
                    <a:latin typeface="Arial" panose="020B0604020202020204" pitchFamily="34" charset="0"/>
                    <a:cs typeface="Arial" panose="020B0604020202020204" pitchFamily="34" charset="0"/>
                  </a:rPr>
                  <a:t> and the center position is the vector </a:t>
                </a:r>
                <a14:m>
                  <m:oMath xmlns:m="http://schemas.openxmlformats.org/officeDocument/2006/math">
                    <m:r>
                      <a:rPr kumimoji="1" lang="en-US" altLang="zh-CN" sz="2000" b="1" i="1" smtClean="0">
                        <a:latin typeface="Cambria Math" panose="02040503050406030204" pitchFamily="18" charset="0"/>
                        <a:cs typeface="Arial" panose="020B0604020202020204" pitchFamily="34" charset="0"/>
                      </a:rPr>
                      <m:t>𝒙</m:t>
                    </m:r>
                  </m:oMath>
                </a14:m>
                <a:r>
                  <a:rPr kumimoji="1" lang="en-US" altLang="zh-CN" sz="2000" dirty="0">
                    <a:latin typeface="Arial" panose="020B0604020202020204" pitchFamily="34" charset="0"/>
                    <a:cs typeface="Arial" panose="020B0604020202020204" pitchFamily="34" charset="0"/>
                  </a:rPr>
                  <a:t>, the motion state is </a:t>
                </a:r>
                <a14:m>
                  <m:oMath xmlns:m="http://schemas.openxmlformats.org/officeDocument/2006/math">
                    <m:r>
                      <a:rPr kumimoji="1" lang="en-US" altLang="zh-CN" sz="2000" b="1" i="1" smtClean="0">
                        <a:latin typeface="Cambria Math" panose="02040503050406030204" pitchFamily="18" charset="0"/>
                        <a:cs typeface="Arial" panose="020B0604020202020204" pitchFamily="34" charset="0"/>
                      </a:rPr>
                      <m:t>𝒎</m:t>
                    </m:r>
                    <m:r>
                      <a:rPr kumimoji="1" lang="en-US" altLang="zh-CN" sz="2000" b="0" i="1" smtClean="0">
                        <a:latin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cs typeface="Arial" panose="020B0604020202020204" pitchFamily="34" charset="0"/>
                          </a:rPr>
                          <m:t>𝒙</m:t>
                        </m:r>
                        <m:r>
                          <a:rPr kumimoji="1" lang="en-US" altLang="zh-CN" sz="2000" b="0" i="1" smtClean="0">
                            <a:latin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cs typeface="Arial" panose="020B0604020202020204" pitchFamily="34" charset="0"/>
                          </a:rPr>
                          <m:t>𝒗</m:t>
                        </m:r>
                        <m:r>
                          <a:rPr kumimoji="1" lang="en-US" altLang="zh-CN" sz="2000" b="0" i="1" smtClean="0">
                            <a:latin typeface="Cambria Math" panose="02040503050406030204" pitchFamily="18" charset="0"/>
                            <a:cs typeface="Arial" panose="020B0604020202020204" pitchFamily="34" charset="0"/>
                          </a:rPr>
                          <m:t>,</m:t>
                        </m:r>
                        <m:r>
                          <a:rPr kumimoji="1" lang="en-US" altLang="zh-CN" sz="2000" b="1" i="1" smtClean="0">
                            <a:latin typeface="Cambria Math" panose="02040503050406030204" pitchFamily="18" charset="0"/>
                            <a:cs typeface="Arial" panose="020B0604020202020204" pitchFamily="34" charset="0"/>
                          </a:rPr>
                          <m:t>𝒂</m:t>
                        </m:r>
                        <m:r>
                          <a:rPr kumimoji="1" lang="en-US" altLang="zh-CN" sz="2000" b="0" i="1" smtClean="0">
                            <a:latin typeface="Cambria Math" panose="02040503050406030204" pitchFamily="18" charset="0"/>
                            <a:cs typeface="Arial" panose="020B0604020202020204" pitchFamily="34" charset="0"/>
                          </a:rPr>
                          <m:t>)</m:t>
                        </m:r>
                      </m:e>
                      <m:sup>
                        <m:r>
                          <m:rPr>
                            <m:sty m:val="p"/>
                          </m:rPr>
                          <a:rPr kumimoji="1" lang="en-US" altLang="zh-CN" sz="2000" i="1">
                            <a:latin typeface="Cambria Math" panose="02040503050406030204" pitchFamily="18" charset="0"/>
                            <a:cs typeface="Arial" panose="020B0604020202020204" pitchFamily="34" charset="0"/>
                          </a:rPr>
                          <m:t>T</m:t>
                        </m:r>
                      </m:sup>
                    </m:sSup>
                    <m:r>
                      <a:rPr kumimoji="1" lang="en-US" altLang="zh-CN" sz="2000" b="0" i="0" smtClean="0">
                        <a:latin typeface="Cambria Math" panose="02040503050406030204" pitchFamily="18" charset="0"/>
                        <a:cs typeface="Arial" panose="020B0604020202020204" pitchFamily="34" charset="0"/>
                      </a:rPr>
                      <m:t>,</m:t>
                    </m:r>
                    <m:r>
                      <a:rPr kumimoji="1" lang="en-US" altLang="zh-CN" sz="2000" b="1" i="1">
                        <a:latin typeface="Cambria Math" panose="02040503050406030204" pitchFamily="18" charset="0"/>
                        <a:cs typeface="Arial" panose="020B0604020202020204" pitchFamily="34" charset="0"/>
                      </a:rPr>
                      <m:t>𝒙</m:t>
                    </m:r>
                    <m:r>
                      <a:rPr kumimoji="1" lang="en-US" altLang="zh-CN" sz="2000" i="1">
                        <a:latin typeface="Cambria Math" panose="02040503050406030204" pitchFamily="18" charset="0"/>
                        <a:cs typeface="Arial" panose="020B0604020202020204" pitchFamily="34" charset="0"/>
                      </a:rPr>
                      <m:t>,</m:t>
                    </m:r>
                    <m:r>
                      <a:rPr kumimoji="1" lang="en-US" altLang="zh-CN" sz="2000" b="1" i="1">
                        <a:latin typeface="Cambria Math" panose="02040503050406030204" pitchFamily="18" charset="0"/>
                        <a:cs typeface="Arial" panose="020B0604020202020204" pitchFamily="34" charset="0"/>
                      </a:rPr>
                      <m:t>𝒗</m:t>
                    </m:r>
                  </m:oMath>
                </a14:m>
                <a:r>
                  <a:rPr kumimoji="1" lang="en-US" altLang="zh-CN" sz="2000" dirty="0">
                    <a:latin typeface="Arial" panose="020B0604020202020204" pitchFamily="34" charset="0"/>
                    <a:cs typeface="Arial" panose="020B0604020202020204" pitchFamily="34" charset="0"/>
                  </a:rPr>
                  <a:t>denotes the position, velocity and acceleration of the AUS. At each time instant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𝑘</m:t>
                    </m:r>
                    <m:r>
                      <a:rPr kumimoji="1" lang="en-US" altLang="zh-CN" sz="2000" b="0" i="0" smtClean="0">
                        <a:latin typeface="Cambria Math" panose="02040503050406030204" pitchFamily="18" charset="0"/>
                        <a:cs typeface="Arial" panose="020B0604020202020204" pitchFamily="34" charset="0"/>
                      </a:rPr>
                      <m:t>=0…</m:t>
                    </m:r>
                    <m:r>
                      <m:rPr>
                        <m:sty m:val="p"/>
                      </m:rPr>
                      <a:rPr kumimoji="1" lang="en-US" altLang="zh-CN" sz="2000" b="0" i="0" smtClean="0">
                        <a:latin typeface="Cambria Math" panose="02040503050406030204" pitchFamily="18" charset="0"/>
                        <a:cs typeface="Arial" panose="020B0604020202020204" pitchFamily="34" charset="0"/>
                      </a:rPr>
                      <m:t>T</m:t>
                    </m:r>
                  </m:oMath>
                </a14:m>
                <a:r>
                  <a:rPr kumimoji="1" lang="en-US" altLang="zh-CN" sz="2000" dirty="0">
                    <a:latin typeface="Arial" panose="020B0604020202020204" pitchFamily="34" charset="0"/>
                    <a:cs typeface="Arial" panose="020B0604020202020204" pitchFamily="34" charset="0"/>
                  </a:rPr>
                  <a:t>, the kinematic equation of AUS is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𝒙</m:t>
                        </m:r>
                      </m:e>
                      <m:sub>
                        <m:r>
                          <a:rPr kumimoji="1" lang="en-US" altLang="zh-CN" sz="2000" i="1">
                            <a:latin typeface="Cambria Math" panose="02040503050406030204" pitchFamily="18" charset="0"/>
                            <a:cs typeface="Arial" panose="020B0604020202020204" pitchFamily="34" charset="0"/>
                          </a:rPr>
                          <m:t>𝑘</m:t>
                        </m:r>
                        <m:r>
                          <a:rPr kumimoji="1" lang="en-US" altLang="zh-CN" sz="2000" i="1">
                            <a:latin typeface="Cambria Math" panose="02040503050406030204" pitchFamily="18" charset="0"/>
                            <a:cs typeface="Arial" panose="020B0604020202020204" pitchFamily="34" charset="0"/>
                          </a:rPr>
                          <m:t>+1</m:t>
                        </m:r>
                      </m:sub>
                    </m:sSub>
                    <m:r>
                      <a:rPr kumimoji="1" lang="en-US" altLang="zh-CN" sz="2000" i="1">
                        <a:latin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𝒙</m:t>
                        </m:r>
                      </m:e>
                      <m:sub>
                        <m:r>
                          <a:rPr kumimoji="1" lang="en-US" altLang="zh-CN" sz="2000" i="1">
                            <a:latin typeface="Cambria Math" panose="02040503050406030204" pitchFamily="18" charset="0"/>
                            <a:cs typeface="Arial" panose="020B0604020202020204" pitchFamily="34" charset="0"/>
                          </a:rPr>
                          <m:t>𝑘</m:t>
                        </m:r>
                      </m:sub>
                    </m:sSub>
                    <m:r>
                      <a:rPr kumimoji="1" lang="en-US" altLang="zh-CN" sz="2000" i="1">
                        <a:latin typeface="Cambria Math" panose="02040503050406030204" pitchFamily="18" charset="0"/>
                        <a:cs typeface="Arial" panose="020B0604020202020204" pitchFamily="34"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𝒗</m:t>
                        </m:r>
                      </m:e>
                      <m:sub>
                        <m:r>
                          <a:rPr kumimoji="1" lang="en-US" altLang="zh-CN" sz="2000" i="1">
                            <a:latin typeface="Cambria Math" panose="02040503050406030204" pitchFamily="18" charset="0"/>
                            <a:cs typeface="Arial" panose="020B0604020202020204" pitchFamily="34" charset="0"/>
                          </a:rPr>
                          <m:t>𝑘</m:t>
                        </m:r>
                      </m:sub>
                    </m:sSub>
                    <m:r>
                      <a:rPr kumimoji="1" lang="zh-CN" altLang="en-US" sz="2000" i="1">
                        <a:latin typeface="Cambria Math" panose="02040503050406030204" pitchFamily="18" charset="0"/>
                        <a:cs typeface="Arial" panose="020B0604020202020204" pitchFamily="34" charset="0"/>
                      </a:rPr>
                      <m:t>𝜏</m:t>
                    </m:r>
                    <m:r>
                      <a:rPr kumimoji="1" lang="en-US" altLang="zh-CN" sz="2000" b="0" i="1" smtClean="0">
                        <a:latin typeface="Cambria Math" panose="02040503050406030204" pitchFamily="18" charset="0"/>
                        <a:cs typeface="Arial" panose="020B0604020202020204" pitchFamily="34" charset="0"/>
                      </a:rPr>
                      <m:t>+</m:t>
                    </m:r>
                    <m:f>
                      <m:fPr>
                        <m:ctrlPr>
                          <a:rPr kumimoji="1" lang="en-US" altLang="zh-CN" sz="2000" b="0" i="1" smtClean="0">
                            <a:latin typeface="Cambria Math" panose="02040503050406030204" pitchFamily="18" charset="0"/>
                            <a:cs typeface="Arial" panose="020B0604020202020204" pitchFamily="34" charset="0"/>
                          </a:rPr>
                        </m:ctrlPr>
                      </m:fPr>
                      <m:num>
                        <m:r>
                          <a:rPr kumimoji="1" lang="en-US" altLang="zh-CN" sz="2000" b="0" i="1" smtClean="0">
                            <a:latin typeface="Cambria Math" panose="02040503050406030204" pitchFamily="18" charset="0"/>
                            <a:cs typeface="Arial" panose="020B0604020202020204" pitchFamily="34" charset="0"/>
                          </a:rPr>
                          <m:t>1</m:t>
                        </m:r>
                      </m:num>
                      <m:den>
                        <m:r>
                          <a:rPr kumimoji="1" lang="en-US" altLang="zh-CN" sz="2000" b="0" i="1" smtClean="0">
                            <a:latin typeface="Cambria Math" panose="02040503050406030204" pitchFamily="18" charset="0"/>
                            <a:cs typeface="Arial" panose="020B0604020202020204" pitchFamily="34" charset="0"/>
                          </a:rPr>
                          <m:t>2</m:t>
                        </m:r>
                      </m:den>
                    </m:f>
                    <m:sSub>
                      <m:sSubPr>
                        <m:ctrlPr>
                          <a:rPr kumimoji="1" lang="en-US" altLang="zh-CN" sz="2400" i="1">
                            <a:latin typeface="Cambria Math" panose="02040503050406030204" pitchFamily="18" charset="0"/>
                            <a:cs typeface="Arial" panose="020B0604020202020204" pitchFamily="34" charset="0"/>
                          </a:rPr>
                        </m:ctrlPr>
                      </m:sSubPr>
                      <m:e>
                        <m:r>
                          <a:rPr kumimoji="1" lang="en-US" altLang="zh-CN" sz="2400" b="1" i="1" smtClean="0">
                            <a:latin typeface="Cambria Math" panose="02040503050406030204" pitchFamily="18" charset="0"/>
                            <a:cs typeface="Arial" panose="020B0604020202020204" pitchFamily="34" charset="0"/>
                          </a:rPr>
                          <m:t>𝒂</m:t>
                        </m:r>
                      </m:e>
                      <m:sub>
                        <m:r>
                          <a:rPr kumimoji="1" lang="en-US" altLang="zh-CN" sz="2400" i="1">
                            <a:latin typeface="Cambria Math" panose="02040503050406030204" pitchFamily="18" charset="0"/>
                            <a:cs typeface="Arial" panose="020B0604020202020204" pitchFamily="34" charset="0"/>
                          </a:rPr>
                          <m:t>𝑘</m:t>
                        </m:r>
                      </m:sub>
                    </m:sSub>
                    <m:sSup>
                      <m:sSupPr>
                        <m:ctrlPr>
                          <a:rPr kumimoji="1" lang="en-US" altLang="zh-CN" sz="2400" i="1" smtClean="0">
                            <a:latin typeface="Cambria Math" panose="02040503050406030204" pitchFamily="18" charset="0"/>
                            <a:cs typeface="Arial" panose="020B0604020202020204" pitchFamily="34" charset="0"/>
                          </a:rPr>
                        </m:ctrlPr>
                      </m:sSupPr>
                      <m:e>
                        <m:r>
                          <a:rPr kumimoji="1" lang="zh-CN" altLang="en-US" sz="2400" i="1">
                            <a:latin typeface="Cambria Math" panose="02040503050406030204" pitchFamily="18" charset="0"/>
                            <a:cs typeface="Arial" panose="020B0604020202020204" pitchFamily="34" charset="0"/>
                          </a:rPr>
                          <m:t>𝜏</m:t>
                        </m:r>
                      </m:e>
                      <m:sup>
                        <m:r>
                          <a:rPr kumimoji="1" lang="en-US" altLang="zh-CN" sz="2400" b="0" i="1" smtClean="0">
                            <a:latin typeface="Cambria Math" panose="02040503050406030204" pitchFamily="18" charset="0"/>
                            <a:cs typeface="Arial" panose="020B0604020202020204" pitchFamily="34" charset="0"/>
                          </a:rPr>
                          <m:t>2</m:t>
                        </m:r>
                      </m:sup>
                    </m:sSup>
                  </m:oMath>
                </a14:m>
                <a:r>
                  <a:rPr kumimoji="1" lang="en-US" altLang="zh-CN" sz="2400" dirty="0">
                    <a:latin typeface="Arial" panose="020B0604020202020204" pitchFamily="34" charset="0"/>
                    <a:cs typeface="Arial" panose="020B0604020202020204" pitchFamily="34" charset="0"/>
                  </a:rPr>
                  <a:t>.</a:t>
                </a:r>
              </a:p>
              <a:p>
                <a:pPr marL="0" indent="0">
                  <a:buNone/>
                </a:pPr>
                <a:r>
                  <a:rPr kumimoji="1" lang="en-US" altLang="zh-CN" sz="24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We measure each sensor's ability </a:t>
                </a:r>
                <a14:m>
                  <m:oMath xmlns:m="http://schemas.openxmlformats.org/officeDocument/2006/math">
                    <m:r>
                      <a:rPr kumimoji="1" lang="zh-CN" altLang="en-US" sz="2000" b="1" i="1" smtClean="0">
                        <a:latin typeface="Cambria Math" panose="02040503050406030204" pitchFamily="18" charset="0"/>
                        <a:cs typeface="Arial" panose="020B0604020202020204" pitchFamily="34" charset="0"/>
                      </a:rPr>
                      <m:t>𝝎</m:t>
                    </m:r>
                  </m:oMath>
                </a14:m>
                <a:r>
                  <a:rPr kumimoji="1" lang="en-US" altLang="zh-CN" sz="2000" dirty="0">
                    <a:latin typeface="Arial" panose="020B0604020202020204" pitchFamily="34" charset="0"/>
                    <a:cs typeface="Arial" panose="020B0604020202020204" pitchFamily="34" charset="0"/>
                  </a:rPr>
                  <a:t>,</a:t>
                </a:r>
                <a14:m>
                  <m:oMath xmlns:m="http://schemas.openxmlformats.org/officeDocument/2006/math">
                    <m:r>
                      <a:rPr kumimoji="1" lang="zh-CN" altLang="en-US" sz="2000" b="1" i="1">
                        <a:latin typeface="Cambria Math" panose="02040503050406030204" pitchFamily="18" charset="0"/>
                        <a:cs typeface="Arial" panose="020B0604020202020204" pitchFamily="34" charset="0"/>
                      </a:rPr>
                      <m:t>𝝎</m:t>
                    </m:r>
                    <m:r>
                      <a:rPr kumimoji="1" lang="zh-CN" altLang="en-US" sz="2000" i="1" smtClean="0">
                        <a:latin typeface="Cambria Math" panose="02040503050406030204" pitchFamily="18" charset="0"/>
                        <a:cs typeface="Arial" panose="020B0604020202020204" pitchFamily="34" charset="0"/>
                      </a:rPr>
                      <m:t>∈</m:t>
                    </m:r>
                    <m:r>
                      <m:rPr>
                        <m:sty m:val="p"/>
                      </m:rPr>
                      <a:rPr kumimoji="1" lang="el-GR" altLang="zh-CN" sz="2000" i="1" smtClean="0">
                        <a:latin typeface="Cambria Math" panose="02040503050406030204" pitchFamily="18" charset="0"/>
                        <a:ea typeface="Cambria Math" panose="02040503050406030204" pitchFamily="18" charset="0"/>
                        <a:cs typeface="Arial" panose="020B0604020202020204" pitchFamily="34" charset="0"/>
                      </a:rPr>
                      <m:t>Ω</m:t>
                    </m:r>
                  </m:oMath>
                </a14:m>
                <a:r>
                  <a:rPr kumimoji="1" lang="en-US" altLang="zh-CN" sz="2000" dirty="0">
                    <a:latin typeface="Arial" panose="020B0604020202020204" pitchFamily="34" charset="0"/>
                    <a:cs typeface="Arial" panose="020B0604020202020204" pitchFamily="34" charset="0"/>
                  </a:rPr>
                  <a:t>, the state space of AUS is described as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𝒔</m:t>
                        </m:r>
                      </m:e>
                      <m:sub>
                        <m:r>
                          <a:rPr kumimoji="1" lang="en-US" altLang="zh-CN" sz="2000" b="0" i="1" smtClean="0">
                            <a:latin typeface="Cambria Math" panose="02040503050406030204" pitchFamily="18" charset="0"/>
                            <a:cs typeface="Arial" panose="020B0604020202020204" pitchFamily="34" charset="0"/>
                          </a:rPr>
                          <m:t>𝑘</m:t>
                        </m:r>
                      </m:sub>
                    </m:sSub>
                    <m:r>
                      <a:rPr kumimoji="1" lang="en-US" altLang="zh-CN" sz="2000" i="1">
                        <a:latin typeface="Cambria Math" panose="02040503050406030204" pitchFamily="18" charset="0"/>
                        <a:cs typeface="Arial" panose="020B0604020202020204" pitchFamily="34" charset="0"/>
                      </a:rPr>
                      <m:t>=</m:t>
                    </m:r>
                    <m:r>
                      <a:rPr kumimoji="1" lang="en-US" altLang="zh-CN" sz="2000" i="1" smtClean="0">
                        <a:latin typeface="Cambria Math" panose="02040503050406030204" pitchFamily="18" charset="0"/>
                        <a:cs typeface="Arial" panose="020B0604020202020204" pitchFamily="34" charset="0"/>
                      </a:rPr>
                      <m:t>(</m:t>
                    </m:r>
                    <m:sSub>
                      <m:sSubPr>
                        <m:ctrlPr>
                          <a:rPr kumimoji="1" lang="en-US" altLang="zh-CN" sz="2000" i="1" smtClean="0">
                            <a:latin typeface="Cambria Math" panose="02040503050406030204" pitchFamily="18" charset="0"/>
                            <a:cs typeface="Arial" panose="020B0604020202020204" pitchFamily="34" charset="0"/>
                          </a:rPr>
                        </m:ctrlPr>
                      </m:sSubPr>
                      <m:e>
                        <m:r>
                          <a:rPr kumimoji="1" lang="en-US" altLang="zh-CN" sz="2000" b="1" i="1" smtClean="0">
                            <a:latin typeface="Cambria Math" panose="02040503050406030204" pitchFamily="18" charset="0"/>
                            <a:cs typeface="Arial" panose="020B0604020202020204" pitchFamily="34" charset="0"/>
                          </a:rPr>
                          <m:t>𝒎</m:t>
                        </m:r>
                      </m:e>
                      <m:sub>
                        <m:r>
                          <a:rPr kumimoji="1" lang="en-US" altLang="zh-CN" sz="2000" b="0" i="1" smtClean="0">
                            <a:latin typeface="Cambria Math" panose="02040503050406030204" pitchFamily="18" charset="0"/>
                            <a:cs typeface="Arial" panose="020B0604020202020204" pitchFamily="34" charset="0"/>
                          </a:rPr>
                          <m:t>𝑘</m:t>
                        </m:r>
                      </m:sub>
                    </m:sSub>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zh-CN" altLang="en-US" sz="2000" b="1" i="1">
                            <a:latin typeface="Cambria Math" panose="02040503050406030204" pitchFamily="18" charset="0"/>
                            <a:cs typeface="Arial" panose="020B0604020202020204" pitchFamily="34" charset="0"/>
                          </a:rPr>
                          <m:t>𝝎</m:t>
                        </m:r>
                      </m:e>
                      <m:sub>
                        <m:r>
                          <a:rPr kumimoji="1" lang="en-US" altLang="zh-CN" sz="2000" b="0" i="1" smtClean="0">
                            <a:latin typeface="Cambria Math" panose="02040503050406030204" pitchFamily="18" charset="0"/>
                            <a:cs typeface="Arial" panose="020B0604020202020204" pitchFamily="34" charset="0"/>
                          </a:rPr>
                          <m:t>𝑘</m:t>
                        </m:r>
                      </m:sub>
                    </m:sSub>
                    <m:r>
                      <a:rPr kumimoji="1" lang="en-US" altLang="zh-CN" sz="2000" b="0" i="1" smtClean="0">
                        <a:latin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cs typeface="Arial" panose="020B0604020202020204" pitchFamily="34" charset="0"/>
                  </a:rPr>
                  <a:t>, while the whole state space is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𝑆</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𝑀</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kumimoji="1" lang="el-GR" altLang="zh-CN" sz="2000" b="0" i="1" smtClean="0">
                        <a:latin typeface="Cambria Math" panose="02040503050406030204" pitchFamily="18" charset="0"/>
                        <a:ea typeface="Cambria Math" panose="02040503050406030204" pitchFamily="18" charset="0"/>
                        <a:cs typeface="Arial" panose="020B0604020202020204" pitchFamily="34" charset="0"/>
                      </a:rPr>
                      <m:t>Ω</m:t>
                    </m:r>
                  </m:oMath>
                </a14:m>
                <a:r>
                  <a:rPr kumimoji="1" lang="en-US" altLang="zh-CN" sz="2000" dirty="0">
                    <a:latin typeface="Arial" panose="020B0604020202020204" pitchFamily="34" charset="0"/>
                    <a:cs typeface="Arial" panose="020B0604020202020204" pitchFamily="34" charset="0"/>
                  </a:rPr>
                  <a:t>.</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Modeling AUS requirements </a:t>
                </a:r>
              </a:p>
              <a:p>
                <a:pPr marL="0" indent="0">
                  <a:buNone/>
                </a:pPr>
                <a:r>
                  <a:rPr kumimoji="1" lang="en-US" altLang="zh-CN" sz="24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The mission of the AUS is to find an optimal trajectory from starting point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cs typeface="Arial" panose="020B0604020202020204" pitchFamily="34" charset="0"/>
                          </a:rPr>
                          <m:t>𝒙</m:t>
                        </m:r>
                      </m:e>
                      <m:sub>
                        <m:r>
                          <a:rPr kumimoji="1" lang="en-US" altLang="zh-CN" sz="2000">
                            <a:latin typeface="Cambria Math" panose="02040503050406030204" pitchFamily="18" charset="0"/>
                            <a:cs typeface="Arial" panose="020B0604020202020204" pitchFamily="34" charset="0"/>
                          </a:rPr>
                          <m:t>𝑠</m:t>
                        </m:r>
                      </m:sub>
                    </m:sSub>
                  </m:oMath>
                </a14:m>
                <a:r>
                  <a:rPr kumimoji="1" lang="en-US" altLang="zh-CN" sz="2000" dirty="0">
                    <a:latin typeface="Arial" panose="020B0604020202020204" pitchFamily="34" charset="0"/>
                    <a:cs typeface="Arial" panose="020B0604020202020204" pitchFamily="34" charset="0"/>
                  </a:rPr>
                  <a:t> to destination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1" i="1">
                            <a:latin typeface="Cambria Math" panose="02040503050406030204" pitchFamily="18" charset="0"/>
                            <a:cs typeface="Arial" panose="020B0604020202020204" pitchFamily="34" charset="0"/>
                          </a:rPr>
                          <m:t>𝒙</m:t>
                        </m:r>
                      </m:e>
                      <m:sub>
                        <m:r>
                          <a:rPr kumimoji="1" lang="en-US" altLang="zh-CN" sz="2000">
                            <a:latin typeface="Cambria Math" panose="02040503050406030204" pitchFamily="18" charset="0"/>
                            <a:cs typeface="Arial" panose="020B0604020202020204" pitchFamily="34" charset="0"/>
                          </a:rPr>
                          <m:t>𝑑</m:t>
                        </m:r>
                      </m:sub>
                    </m:sSub>
                  </m:oMath>
                </a14:m>
                <a:r>
                  <a:rPr kumimoji="1" lang="en-US" altLang="zh-CN" sz="2000" dirty="0">
                    <a:latin typeface="Arial" panose="020B0604020202020204" pitchFamily="34" charset="0"/>
                    <a:cs typeface="Arial" panose="020B0604020202020204" pitchFamily="34" charset="0"/>
                  </a:rPr>
                  <a:t> under certain requirement specifications.</a:t>
                </a:r>
              </a:p>
              <a:p>
                <a:pPr marL="0" indent="0">
                  <a:buNone/>
                </a:pPr>
                <a:r>
                  <a:rPr kumimoji="1" lang="en-US" altLang="zh-CN" sz="2400" dirty="0">
                    <a:latin typeface="Arial" panose="020B0604020202020204" pitchFamily="34" charset="0"/>
                    <a:cs typeface="Arial" panose="020B0604020202020204" pitchFamily="34" charset="0"/>
                  </a:rPr>
                  <a:t>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𝒪</m:t>
                        </m:r>
                      </m:e>
                      <m:sub>
                        <m:r>
                          <a:rPr kumimoji="1" lang="en-US" altLang="zh-CN" sz="2000" b="0" i="1" smtClean="0">
                            <a:latin typeface="Cambria Math" panose="02040503050406030204" pitchFamily="18" charset="0"/>
                            <a:cs typeface="Arial" panose="020B0604020202020204" pitchFamily="34" charset="0"/>
                          </a:rPr>
                          <m:t>𝑘</m:t>
                        </m:r>
                      </m:sub>
                    </m:sSub>
                  </m:oMath>
                </a14:m>
                <a:r>
                  <a:rPr kumimoji="1" lang="en-US" altLang="zh-CN" sz="2000" dirty="0">
                    <a:latin typeface="Arial" panose="020B0604020202020204" pitchFamily="34" charset="0"/>
                    <a:cs typeface="Arial" panose="020B0604020202020204" pitchFamily="34" charset="0"/>
                  </a:rPr>
                  <a:t> is the set of obstacles in the environment detected by AUS at time instant </a:t>
                </a:r>
                <a14:m>
                  <m:oMath xmlns:m="http://schemas.openxmlformats.org/officeDocument/2006/math">
                    <m:r>
                      <a:rPr kumimoji="1" lang="en-US" altLang="zh-CN" sz="2000" i="1">
                        <a:latin typeface="Cambria Math" panose="02040503050406030204" pitchFamily="18" charset="0"/>
                        <a:cs typeface="Arial" panose="020B0604020202020204" pitchFamily="34" charset="0"/>
                      </a:rPr>
                      <m:t>𝑘</m:t>
                    </m:r>
                  </m:oMath>
                </a14:m>
                <a:r>
                  <a:rPr kumimoji="1" lang="en-US" altLang="zh-CN" sz="2000" dirty="0">
                    <a:latin typeface="Arial" panose="020B0604020202020204" pitchFamily="34" charset="0"/>
                    <a:cs typeface="Arial" panose="020B0604020202020204" pitchFamily="34" charset="0"/>
                  </a:rPr>
                  <a:t>,  </a:t>
                </a:r>
                <a14:m>
                  <m:oMath xmlns:m="http://schemas.openxmlformats.org/officeDocument/2006/math">
                    <m:r>
                      <a:rPr kumimoji="1" lang="en-US" altLang="zh-CN" sz="200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𝑜</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cs typeface="Arial" panose="020B0604020202020204" pitchFamily="34" charset="0"/>
                  </a:rPr>
                  <a: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𝒪</m:t>
                        </m:r>
                      </m:e>
                      <m:sub>
                        <m:r>
                          <a:rPr kumimoji="1" lang="en-US" altLang="zh-CN" sz="2000" i="1">
                            <a:latin typeface="Cambria Math" panose="02040503050406030204" pitchFamily="18" charset="0"/>
                            <a:cs typeface="Arial" panose="020B0604020202020204" pitchFamily="34" charset="0"/>
                          </a:rPr>
                          <m:t>𝑘</m:t>
                        </m:r>
                      </m:sub>
                    </m:sSub>
                  </m:oMath>
                </a14:m>
                <a:r>
                  <a:rPr kumimoji="1" lang="en-US" altLang="zh-CN" sz="2000" dirty="0">
                    <a:latin typeface="Arial" panose="020B0604020202020204" pitchFamily="34" charset="0"/>
                    <a:cs typeface="Arial" panose="020B0604020202020204" pitchFamily="34" charset="0"/>
                  </a:rPr>
                  <a:t> the obstacles is modeled as sphere with radius of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𝑟</m:t>
                        </m:r>
                      </m:e>
                      <m:sub>
                        <m:r>
                          <a:rPr kumimoji="1" lang="en-US" altLang="zh-CN" sz="2000" b="0" i="1" smtClean="0">
                            <a:latin typeface="Cambria Math" panose="02040503050406030204" pitchFamily="18" charset="0"/>
                            <a:cs typeface="Arial" panose="020B0604020202020204" pitchFamily="34" charset="0"/>
                          </a:rPr>
                          <m:t>𝑜</m:t>
                        </m:r>
                      </m:sub>
                    </m:sSub>
                  </m:oMath>
                </a14:m>
                <a:r>
                  <a:rPr kumimoji="1" lang="en-US" altLang="zh-CN" sz="2000" dirty="0">
                    <a:latin typeface="Arial" panose="020B0604020202020204" pitchFamily="34" charset="0"/>
                    <a:cs typeface="Arial" panose="020B0604020202020204" pitchFamily="34" charset="0"/>
                  </a:rPr>
                  <a:t> </a:t>
                </a:r>
              </a:p>
              <a:p>
                <a:pPr marL="0" indent="0">
                  <a:buNone/>
                </a:pPr>
                <a:r>
                  <a:rPr kumimoji="1" lang="en-US" altLang="zh-CN" sz="2000" dirty="0">
                    <a:cs typeface="Arial" panose="020B0604020202020204" pitchFamily="34" charset="0"/>
                  </a:rPr>
                  <a: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b="0" i="1" smtClean="0">
                            <a:latin typeface="Cambria Math" panose="02040503050406030204" pitchFamily="18" charset="0"/>
                            <a:cs typeface="Arial" panose="020B0604020202020204" pitchFamily="34" charset="0"/>
                          </a:rPr>
                          <m:t>𝒞</m:t>
                        </m:r>
                      </m:e>
                      <m:sub>
                        <m:r>
                          <a:rPr kumimoji="1" lang="en-US" altLang="zh-CN" sz="2000" i="1">
                            <a:latin typeface="Cambria Math" panose="02040503050406030204" pitchFamily="18" charset="0"/>
                            <a:cs typeface="Arial" panose="020B0604020202020204" pitchFamily="34" charset="0"/>
                          </a:rPr>
                          <m:t>𝑘</m:t>
                        </m:r>
                      </m:sub>
                    </m:sSub>
                  </m:oMath>
                </a14:m>
                <a:r>
                  <a:rPr kumimoji="1" lang="en-US" altLang="zh-CN" sz="2000" dirty="0">
                    <a:latin typeface="Arial" panose="020B0604020202020204" pitchFamily="34" charset="0"/>
                    <a:cs typeface="Arial" panose="020B0604020202020204" pitchFamily="34" charset="0"/>
                  </a:rPr>
                  <a:t> is the set of privacy regions in the environment detected by AUS, </a:t>
                </a:r>
                <a14:m>
                  <m:oMath xmlns:m="http://schemas.openxmlformats.org/officeDocument/2006/math">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𝑐</m:t>
                    </m:r>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cs typeface="Arial" panose="020B0604020202020204" pitchFamily="34" charset="0"/>
                  </a:rPr>
                  <a: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𝒞</m:t>
                        </m:r>
                      </m:e>
                      <m:sub>
                        <m:r>
                          <a:rPr kumimoji="1" lang="en-US" altLang="zh-CN" sz="2000" i="1">
                            <a:latin typeface="Cambria Math" panose="02040503050406030204" pitchFamily="18" charset="0"/>
                            <a:cs typeface="Arial" panose="020B0604020202020204" pitchFamily="34" charset="0"/>
                          </a:rPr>
                          <m:t>𝑘</m:t>
                        </m:r>
                      </m:sub>
                    </m:sSub>
                  </m:oMath>
                </a14:m>
                <a:r>
                  <a:rPr kumimoji="1" lang="en-US" altLang="zh-CN" sz="2000" dirty="0">
                    <a:latin typeface="Arial" panose="020B0604020202020204" pitchFamily="34" charset="0"/>
                    <a:cs typeface="Arial" panose="020B0604020202020204" pitchFamily="34" charset="0"/>
                  </a:rPr>
                  <a:t> the obstacles is modeled as sphere with radius of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𝑟</m:t>
                        </m:r>
                      </m:e>
                      <m:sub>
                        <m:r>
                          <a:rPr kumimoji="1" lang="en-US" altLang="zh-CN" sz="2000" b="0" i="1" smtClean="0">
                            <a:latin typeface="Cambria Math" panose="02040503050406030204" pitchFamily="18" charset="0"/>
                            <a:cs typeface="Arial" panose="020B0604020202020204" pitchFamily="34" charset="0"/>
                          </a:rPr>
                          <m:t>𝑐</m:t>
                        </m:r>
                      </m:sub>
                    </m:sSub>
                  </m:oMath>
                </a14:m>
                <a:r>
                  <a:rPr kumimoji="1" lang="en-US" altLang="zh-CN" sz="2000" dirty="0">
                    <a:latin typeface="Arial" panose="020B0604020202020204" pitchFamily="34" charset="0"/>
                    <a:cs typeface="Arial" panose="020B0604020202020204" pitchFamily="34" charset="0"/>
                  </a:rPr>
                  <a:t> </a:t>
                </a:r>
              </a:p>
              <a:p>
                <a:pPr marL="0" indent="0">
                  <a:buNone/>
                </a:pPr>
                <a:endParaRPr kumimoji="1" lang="en-US" altLang="zh-CN" sz="2400" dirty="0">
                  <a:latin typeface="Arial" panose="020B0604020202020204" pitchFamily="34" charset="0"/>
                  <a:cs typeface="Arial" panose="020B0604020202020204" pitchFamily="34" charset="0"/>
                </a:endParaRPr>
              </a:p>
            </p:txBody>
          </p:sp>
        </mc:Choice>
        <mc:Fallback xmlns="">
          <p:sp>
            <p:nvSpPr>
              <p:cNvPr id="18" name="内容占位符 2">
                <a:extLst>
                  <a:ext uri="{FF2B5EF4-FFF2-40B4-BE49-F238E27FC236}">
                    <a16:creationId xmlns:a16="http://schemas.microsoft.com/office/drawing/2014/main" id="{C9C96FDA-2B56-44CE-8E50-3B3207F9A346}"/>
                  </a:ext>
                </a:extLst>
              </p:cNvPr>
              <p:cNvSpPr txBox="1">
                <a:spLocks noRot="1" noChangeAspect="1" noMove="1" noResize="1" noEditPoints="1" noAdjustHandles="1" noChangeArrowheads="1" noChangeShapeType="1" noTextEdit="1"/>
              </p:cNvSpPr>
              <p:nvPr/>
            </p:nvSpPr>
            <p:spPr>
              <a:xfrm>
                <a:off x="435551" y="961297"/>
                <a:ext cx="11320898" cy="5907467"/>
              </a:xfrm>
              <a:prstGeom prst="rect">
                <a:avLst/>
              </a:prstGeom>
              <a:blipFill>
                <a:blip r:embed="rId5"/>
                <a:stretch>
                  <a:fillRect l="-700" t="-1342" r="-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4860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771901"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Modeling AUS requirements </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22705"/>
            <a:ext cx="12192000" cy="3812590"/>
          </a:xfrm>
          <a:prstGeom prst="rect">
            <a:avLst/>
          </a:prstGeom>
        </p:spPr>
      </p:pic>
    </p:spTree>
    <p:extLst>
      <p:ext uri="{BB962C8B-B14F-4D97-AF65-F5344CB8AC3E}">
        <p14:creationId xmlns:p14="http://schemas.microsoft.com/office/powerpoint/2010/main" val="380374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01506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System and Environment Modeling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Problem Statement</a:t>
            </a:r>
          </a:p>
          <a:p>
            <a:pPr marL="0" indent="0">
              <a:lnSpc>
                <a:spcPct val="100000"/>
              </a:lnSpc>
              <a:buNone/>
            </a:pPr>
            <a:r>
              <a:rPr kumimoji="1" lang="en-US" altLang="zh-CN" sz="2000" dirty="0">
                <a:latin typeface="Arial" panose="020B0604020202020204" pitchFamily="34" charset="0"/>
                <a:ea typeface="+mj-ea"/>
                <a:cs typeface="Arial" panose="020B0604020202020204" pitchFamily="34" charset="0"/>
              </a:rPr>
              <a:t>    </a:t>
            </a:r>
            <a:r>
              <a:rPr kumimoji="1" lang="en-US" altLang="zh-CN" sz="2000" i="1" dirty="0">
                <a:latin typeface="Arial" panose="020B0604020202020204" pitchFamily="34" charset="0"/>
                <a:ea typeface="+mj-ea"/>
                <a:cs typeface="Arial" panose="020B0604020202020204" pitchFamily="34" charset="0"/>
              </a:rPr>
              <a:t>To guarantee the optimal satisfaction of multiple goals, and figure out appropriate the motion plans and sensor configurations of an AUS efficiently, regardless of runtime uncertainties, i.e., fluctuations in the system parameters, requirements variations and dynamics in the </a:t>
            </a:r>
            <a:r>
              <a:rPr kumimoji="1" lang="en-US" altLang="zh-CN" sz="2000" i="1" dirty="0" smtClean="0">
                <a:latin typeface="Arial" panose="020B0604020202020204" pitchFamily="34" charset="0"/>
                <a:ea typeface="+mj-ea"/>
                <a:cs typeface="Arial" panose="020B0604020202020204" pitchFamily="34" charset="0"/>
              </a:rPr>
              <a:t>environment. Specifically</a:t>
            </a:r>
            <a:r>
              <a:rPr kumimoji="1" lang="en-US" altLang="zh-CN" sz="2000" i="1" dirty="0">
                <a:latin typeface="Arial" panose="020B0604020202020204" pitchFamily="34" charset="0"/>
                <a:ea typeface="+mj-ea"/>
                <a:cs typeface="Arial" panose="020B0604020202020204" pitchFamily="34" charset="0"/>
              </a:rPr>
              <a:t>, the system should identify the follow questions:</a:t>
            </a:r>
          </a:p>
          <a:p>
            <a:pPr marL="457200" indent="-457200">
              <a:buAutoNum type="arabicParenBoth"/>
            </a:pPr>
            <a:r>
              <a:rPr kumimoji="1" lang="en-US" altLang="zh-CN" sz="2000" b="1" dirty="0" smtClean="0">
                <a:latin typeface="Arial" panose="020B0604020202020204" pitchFamily="34" charset="0"/>
                <a:ea typeface="+mj-ea"/>
                <a:cs typeface="Arial" panose="020B0604020202020204" pitchFamily="34" charset="0"/>
              </a:rPr>
              <a:t>When</a:t>
            </a:r>
            <a:r>
              <a:rPr kumimoji="1" lang="en-US" altLang="zh-CN" sz="2000" dirty="0" smtClean="0">
                <a:latin typeface="Arial" panose="020B0604020202020204" pitchFamily="34" charset="0"/>
                <a:ea typeface="+mj-ea"/>
                <a:cs typeface="Arial" panose="020B0604020202020204" pitchFamily="34" charset="0"/>
              </a:rPr>
              <a:t> </a:t>
            </a:r>
            <a:r>
              <a:rPr kumimoji="1" lang="en-US" altLang="zh-CN" sz="2000" dirty="0">
                <a:latin typeface="Arial" panose="020B0604020202020204" pitchFamily="34" charset="0"/>
                <a:ea typeface="+mj-ea"/>
                <a:cs typeface="Arial" panose="020B0604020202020204" pitchFamily="34" charset="0"/>
              </a:rPr>
              <a:t>will the AUS fail to achieve all the goals due to runtime uncertainties? </a:t>
            </a:r>
            <a:endParaRPr kumimoji="1" lang="en-US" altLang="zh-CN" sz="2000" dirty="0" smtClean="0">
              <a:latin typeface="Arial" panose="020B0604020202020204" pitchFamily="34" charset="0"/>
              <a:ea typeface="+mj-ea"/>
              <a:cs typeface="Arial" panose="020B0604020202020204" pitchFamily="34" charset="0"/>
            </a:endParaRPr>
          </a:p>
          <a:p>
            <a:pPr marL="457200" indent="-457200">
              <a:buAutoNum type="arabicParenBoth"/>
            </a:pPr>
            <a:r>
              <a:rPr kumimoji="1" lang="en-US" altLang="zh-CN" sz="2000" b="1" dirty="0" smtClean="0">
                <a:latin typeface="Arial" panose="020B0604020202020204" pitchFamily="34" charset="0"/>
                <a:ea typeface="+mj-ea"/>
                <a:cs typeface="Arial" panose="020B0604020202020204" pitchFamily="34" charset="0"/>
              </a:rPr>
              <a:t>Which</a:t>
            </a:r>
            <a:r>
              <a:rPr kumimoji="1" lang="en-US" altLang="zh-CN" sz="2000" dirty="0" smtClean="0">
                <a:latin typeface="Arial" panose="020B0604020202020204" pitchFamily="34" charset="0"/>
                <a:ea typeface="+mj-ea"/>
                <a:cs typeface="Arial" panose="020B0604020202020204" pitchFamily="34" charset="0"/>
              </a:rPr>
              <a:t> </a:t>
            </a:r>
            <a:r>
              <a:rPr kumimoji="1" lang="en-US" altLang="zh-CN" sz="2000" dirty="0" smtClean="0">
                <a:latin typeface="Arial" panose="020B0604020202020204" pitchFamily="34" charset="0"/>
                <a:ea typeface="+mj-ea"/>
                <a:cs typeface="Arial" panose="020B0604020202020204" pitchFamily="34" charset="0"/>
              </a:rPr>
              <a:t>goals </a:t>
            </a:r>
            <a:r>
              <a:rPr kumimoji="1" lang="en-US" altLang="zh-CN" sz="2000" dirty="0">
                <a:latin typeface="Arial" panose="020B0604020202020204" pitchFamily="34" charset="0"/>
                <a:ea typeface="+mj-ea"/>
                <a:cs typeface="Arial" panose="020B0604020202020204" pitchFamily="34" charset="0"/>
              </a:rPr>
              <a:t>are predicted to be violated</a:t>
            </a:r>
            <a:r>
              <a:rPr kumimoji="1" lang="en-US" altLang="zh-CN" sz="2000" dirty="0" smtClean="0">
                <a:latin typeface="Arial" panose="020B0604020202020204" pitchFamily="34" charset="0"/>
                <a:ea typeface="+mj-ea"/>
                <a:cs typeface="Arial" panose="020B0604020202020204" pitchFamily="34" charset="0"/>
              </a:rPr>
              <a:t>?</a:t>
            </a:r>
            <a:endParaRPr kumimoji="1" lang="en-US" altLang="zh-CN" sz="2000" dirty="0">
              <a:latin typeface="Arial" panose="020B0604020202020204" pitchFamily="34" charset="0"/>
              <a:ea typeface="+mj-ea"/>
              <a:cs typeface="Arial" panose="020B0604020202020204" pitchFamily="34" charset="0"/>
            </a:endParaRPr>
          </a:p>
          <a:p>
            <a:pPr marL="0" indent="0">
              <a:buNone/>
            </a:pPr>
            <a:r>
              <a:rPr kumimoji="1" lang="en-US" altLang="zh-CN" sz="2000" b="1" dirty="0" smtClean="0">
                <a:latin typeface="Arial" panose="020B0604020202020204" pitchFamily="34" charset="0"/>
                <a:ea typeface="+mj-ea"/>
                <a:cs typeface="Arial" panose="020B0604020202020204" pitchFamily="34" charset="0"/>
              </a:rPr>
              <a:t>(3)  </a:t>
            </a:r>
            <a:r>
              <a:rPr kumimoji="1" lang="en-US" altLang="zh-CN" sz="2000" b="1" dirty="0" smtClean="0">
                <a:latin typeface="Arial" panose="020B0604020202020204" pitchFamily="34" charset="0"/>
                <a:ea typeface="+mj-ea"/>
                <a:cs typeface="Arial" panose="020B0604020202020204" pitchFamily="34" charset="0"/>
              </a:rPr>
              <a:t>How </a:t>
            </a:r>
            <a:r>
              <a:rPr kumimoji="1" lang="en-US" altLang="zh-CN" sz="2000" dirty="0">
                <a:latin typeface="Arial" panose="020B0604020202020204" pitchFamily="34" charset="0"/>
                <a:ea typeface="+mj-ea"/>
                <a:cs typeface="Arial" panose="020B0604020202020204" pitchFamily="34" charset="0"/>
              </a:rPr>
              <a:t>should the AUS improve the satisfaction of goals assumed to be violated while meeting the other goals via real-time behavioral adaptation of AUSs?</a:t>
            </a:r>
            <a:endParaRPr kumimoji="1" lang="en-US" altLang="zh-CN" sz="20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23476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dirty="0">
                <a:solidFill>
                  <a:srgbClr val="000F4C"/>
                </a:solidFill>
                <a:latin typeface="华文中宋" panose="02010600040101010101" pitchFamily="2" charset="-122"/>
                <a:ea typeface="华文中宋" panose="02010600040101010101" pitchFamily="2" charset="-122"/>
              </a:rPr>
              <a:t>3</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4227578" y="3613562"/>
            <a:ext cx="3430747" cy="923330"/>
          </a:xfrm>
          <a:prstGeom prst="rect">
            <a:avLst/>
          </a:prstGeom>
          <a:noFill/>
        </p:spPr>
        <p:txBody>
          <a:bodyPr wrap="none" rtlCol="0">
            <a:spAutoFit/>
          </a:bodyPr>
          <a:lstStyle/>
          <a:p>
            <a:r>
              <a:rPr lang="en-US" altLang="zh-CN" sz="5400" b="1" dirty="0" smtClean="0">
                <a:latin typeface="华文中宋" panose="02010600040101010101" pitchFamily="2" charset="-122"/>
                <a:ea typeface="华文中宋" panose="02010600040101010101" pitchFamily="2" charset="-122"/>
              </a:rPr>
              <a:t>Approach</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17574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03347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Approach Overview</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210267" y="4201887"/>
            <a:ext cx="11981733" cy="5663790"/>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Goal Satisfaction Checking </a:t>
            </a:r>
          </a:p>
          <a:p>
            <a:pPr marL="0" indent="0">
              <a:lnSpc>
                <a:spcPct val="100000"/>
              </a:lnSpc>
              <a:spcBef>
                <a:spcPts val="0"/>
              </a:spcBef>
              <a:buNone/>
            </a:pPr>
            <a:r>
              <a:rPr kumimoji="1" lang="en-US" sz="2000" dirty="0">
                <a:latin typeface="Arial" panose="020B0604020202020204" pitchFamily="34" charset="0"/>
                <a:ea typeface="+mj-ea"/>
                <a:cs typeface="Arial" panose="020B0604020202020204" pitchFamily="34" charset="0"/>
              </a:rPr>
              <a:t>    responsible for identifying the </a:t>
            </a:r>
            <a:r>
              <a:rPr kumimoji="1" lang="en-US" sz="2000" dirty="0" smtClean="0">
                <a:latin typeface="Arial" panose="020B0604020202020204" pitchFamily="34" charset="0"/>
                <a:ea typeface="+mj-ea"/>
                <a:cs typeface="Arial" panose="020B0604020202020204" pitchFamily="34" charset="0"/>
              </a:rPr>
              <a:t>event of </a:t>
            </a:r>
            <a:r>
              <a:rPr kumimoji="1" lang="en-US" sz="2000" dirty="0">
                <a:latin typeface="Arial" panose="020B0604020202020204" pitchFamily="34" charset="0"/>
                <a:ea typeface="+mj-ea"/>
                <a:cs typeface="Arial" panose="020B0604020202020204" pitchFamily="34" charset="0"/>
              </a:rPr>
              <a:t>goal conflicts and </a:t>
            </a:r>
            <a:r>
              <a:rPr kumimoji="1" lang="en-US" sz="2000" dirty="0" smtClean="0">
                <a:latin typeface="Arial" panose="020B0604020202020204" pitchFamily="34" charset="0"/>
                <a:ea typeface="+mj-ea"/>
                <a:cs typeface="Arial" panose="020B0604020202020204" pitchFamily="34" charset="0"/>
              </a:rPr>
              <a:t>violation based </a:t>
            </a:r>
            <a:r>
              <a:rPr kumimoji="1" lang="en-US" sz="2000" dirty="0">
                <a:latin typeface="Arial" panose="020B0604020202020204" pitchFamily="34" charset="0"/>
                <a:ea typeface="+mj-ea"/>
                <a:cs typeface="Arial" panose="020B0604020202020204" pitchFamily="34" charset="0"/>
              </a:rPr>
              <a:t>on a settled goal satisfaction model</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Goal Violation Analysis</a:t>
            </a:r>
          </a:p>
          <a:p>
            <a:pPr marL="0" indent="0">
              <a:lnSpc>
                <a:spcPct val="100000"/>
              </a:lnSpc>
              <a:spcBef>
                <a:spcPts val="0"/>
              </a:spcBef>
              <a:buNone/>
            </a:pPr>
            <a:r>
              <a:rPr kumimoji="1" lang="en-US" altLang="zh-CN" sz="2000" dirty="0">
                <a:latin typeface="Arial" panose="020B0604020202020204" pitchFamily="34" charset="0"/>
                <a:cs typeface="Arial" panose="020B0604020202020204" pitchFamily="34" charset="0"/>
              </a:rPr>
              <a:t>    determines the sets of non-violated and violated goals</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Goal Satisfaction Optimization</a:t>
            </a:r>
            <a:r>
              <a:rPr kumimoji="1" lang="en-US" altLang="zh-CN" sz="2000" dirty="0">
                <a:latin typeface="Arial" panose="020B0604020202020204" pitchFamily="34" charset="0"/>
                <a:cs typeface="Arial" panose="020B0604020202020204" pitchFamily="34" charset="0"/>
              </a:rPr>
              <a:t>    generating a proper self-adaptation policy to maximize the satisfaction of violated goals while guaranteeing non-violated ones.</a:t>
            </a:r>
            <a:endParaRPr kumimoji="1" lang="en-US" altLang="zh-CN" sz="2000" dirty="0">
              <a:latin typeface="Arial" panose="020B0604020202020204" pitchFamily="34" charset="0"/>
              <a:ea typeface="+mj-ea"/>
              <a:cs typeface="Arial" panose="020B0604020202020204" pitchFamily="34" charset="0"/>
            </a:endParaRPr>
          </a:p>
        </p:txBody>
      </p:sp>
      <p:pic>
        <p:nvPicPr>
          <p:cNvPr id="2" name="图片 1"/>
          <p:cNvPicPr>
            <a:picLocks noChangeAspect="1"/>
          </p:cNvPicPr>
          <p:nvPr/>
        </p:nvPicPr>
        <p:blipFill>
          <a:blip r:embed="rId5"/>
          <a:stretch>
            <a:fillRect/>
          </a:stretch>
        </p:blipFill>
        <p:spPr>
          <a:xfrm>
            <a:off x="2287234" y="861646"/>
            <a:ext cx="7146912" cy="3340241"/>
          </a:xfrm>
          <a:prstGeom prst="rect">
            <a:avLst/>
          </a:prstGeom>
        </p:spPr>
      </p:pic>
    </p:spTree>
    <p:extLst>
      <p:ext uri="{BB962C8B-B14F-4D97-AF65-F5344CB8AC3E}">
        <p14:creationId xmlns:p14="http://schemas.microsoft.com/office/powerpoint/2010/main" val="460533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394425"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Goal satisfaction Modeling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630720" y="1024597"/>
                <a:ext cx="6657976"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kumimoji="1" lang="en-US" altLang="zh-CN" sz="2000" dirty="0">
                    <a:latin typeface="Arial" panose="020B0604020202020204" pitchFamily="34" charset="0"/>
                    <a:ea typeface="+mj-ea"/>
                    <a:cs typeface="Arial" panose="020B0604020202020204" pitchFamily="34" charset="0"/>
                  </a:rPr>
                  <a:t>Let </a:t>
                </a:r>
                <a14:m>
                  <m:oMath xmlns:m="http://schemas.openxmlformats.org/officeDocument/2006/math">
                    <m:r>
                      <a:rPr kumimoji="1" lang="zh-CN" altLang="en-US" sz="2000" i="1" smtClean="0">
                        <a:latin typeface="Cambria Math" panose="02040503050406030204" pitchFamily="18" charset="0"/>
                        <a:ea typeface="+mj-ea"/>
                        <a:cs typeface="Arial" panose="020B0604020202020204" pitchFamily="34" charset="0"/>
                      </a:rPr>
                      <m:t>𝜒</m:t>
                    </m:r>
                  </m:oMath>
                </a14:m>
                <a:r>
                  <a:rPr kumimoji="1" lang="en-US" altLang="zh-CN" sz="2000" dirty="0">
                    <a:latin typeface="Arial" panose="020B0604020202020204" pitchFamily="34" charset="0"/>
                    <a:ea typeface="+mj-ea"/>
                    <a:cs typeface="Arial" panose="020B0604020202020204" pitchFamily="34" charset="0"/>
                  </a:rPr>
                  <a:t> be the Quantification Measure (QM) for a goal in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𝐺</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𝐻𝐶</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𝑆𝐺</m:t>
                    </m:r>
                  </m:oMath>
                </a14:m>
                <a:r>
                  <a:rPr kumimoji="1" lang="en-US" altLang="zh-CN" sz="2000" dirty="0">
                    <a:latin typeface="Arial" panose="020B0604020202020204" pitchFamily="34" charset="0"/>
                    <a:ea typeface="+mj-ea"/>
                    <a:cs typeface="Arial" panose="020B0604020202020204" pitchFamily="34" charset="0"/>
                  </a:rPr>
                  <a:t>. It is defined as a function of the system’s observations, i.e.,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𝑂𝑏</m:t>
                    </m:r>
                  </m:oMath>
                </a14:m>
                <a:r>
                  <a:rPr kumimoji="1" lang="en-US" altLang="zh-CN" sz="2000" dirty="0">
                    <a:latin typeface="Arial" panose="020B0604020202020204" pitchFamily="34" charset="0"/>
                    <a:ea typeface="+mj-ea"/>
                    <a:cs typeface="Arial" panose="020B0604020202020204" pitchFamily="34" charset="0"/>
                  </a:rPr>
                  <a:t>, which includes its states </a:t>
                </a:r>
                <a:r>
                  <a:rPr kumimoji="1" lang="zh-CN" altLang="en-US" sz="2000" dirty="0">
                    <a:latin typeface="Arial" panose="020B0604020202020204" pitchFamily="34" charset="0"/>
                    <a:ea typeface="+mj-ea"/>
                    <a:cs typeface="Arial" panose="020B0604020202020204" pitchFamily="34" charset="0"/>
                  </a:rPr>
                  <a:t>𝑠 </a:t>
                </a:r>
                <a:r>
                  <a:rPr kumimoji="1" lang="en-US" altLang="zh-CN" sz="2000" dirty="0">
                    <a:latin typeface="Arial" panose="020B0604020202020204" pitchFamily="34" charset="0"/>
                    <a:ea typeface="+mj-ea"/>
                    <a:cs typeface="Arial" panose="020B0604020202020204" pitchFamily="34" charset="0"/>
                  </a:rPr>
                  <a:t>and the detected environmental conditions (</a:t>
                </a:r>
                <a14:m>
                  <m:oMath xmlns:m="http://schemas.openxmlformats.org/officeDocument/2006/math">
                    <m:r>
                      <a:rPr kumimoji="1" lang="zh-CN" altLang="en-US" sz="2000" i="1">
                        <a:latin typeface="Cambria Math" panose="02040503050406030204" pitchFamily="18" charset="0"/>
                        <a:cs typeface="Arial" panose="020B0604020202020204" pitchFamily="34" charset="0"/>
                      </a:rPr>
                      <m:t>𝒪</m:t>
                    </m:r>
                    <m:r>
                      <a:rPr kumimoji="1" lang="en-US" altLang="zh-CN" sz="2000" b="0" i="1" smtClean="0">
                        <a:latin typeface="Cambria Math" panose="02040503050406030204" pitchFamily="18" charset="0"/>
                        <a:cs typeface="Arial" panose="020B0604020202020204" pitchFamily="34" charset="0"/>
                      </a:rPr>
                      <m:t>,</m:t>
                    </m:r>
                    <m:r>
                      <a:rPr kumimoji="1" lang="zh-CN" altLang="en-US" sz="2000" i="1">
                        <a:latin typeface="Cambria Math" panose="02040503050406030204" pitchFamily="18" charset="0"/>
                        <a:cs typeface="Arial" panose="020B0604020202020204" pitchFamily="34" charset="0"/>
                      </a:rPr>
                      <m:t>𝒞</m:t>
                    </m:r>
                  </m:oMath>
                </a14:m>
                <a:r>
                  <a:rPr kumimoji="1" lang="en-US" altLang="zh-CN" sz="2000" dirty="0">
                    <a:latin typeface="Arial" panose="020B0604020202020204" pitchFamily="34" charset="0"/>
                    <a:ea typeface="+mj-ea"/>
                    <a:cs typeface="Arial" panose="020B0604020202020204" pitchFamily="34" charset="0"/>
                  </a:rPr>
                  <a:t>). Its value at time instant </a:t>
                </a:r>
                <a:r>
                  <a:rPr kumimoji="1" lang="zh-CN" altLang="en-US" sz="2000" dirty="0">
                    <a:latin typeface="Arial" panose="020B0604020202020204" pitchFamily="34" charset="0"/>
                    <a:ea typeface="+mj-ea"/>
                    <a:cs typeface="Arial" panose="020B0604020202020204" pitchFamily="34" charset="0"/>
                  </a:rPr>
                  <a:t>𝑘 </a:t>
                </a:r>
                <a:r>
                  <a:rPr kumimoji="1" lang="en-US" altLang="zh-CN" sz="2000" dirty="0">
                    <a:latin typeface="Arial" panose="020B0604020202020204" pitchFamily="34" charset="0"/>
                    <a:ea typeface="+mj-ea"/>
                    <a:cs typeface="Arial" panose="020B0604020202020204" pitchFamily="34" charset="0"/>
                  </a:rPr>
                  <a:t>is denoted as </a:t>
                </a:r>
                <a14:m>
                  <m:oMath xmlns:m="http://schemas.openxmlformats.org/officeDocument/2006/math">
                    <m:sSub>
                      <m:sSubPr>
                        <m:ctrlPr>
                          <a:rPr kumimoji="1" lang="en-US" altLang="zh-CN" sz="2000" i="1" smtClean="0">
                            <a:latin typeface="Cambria Math" panose="02040503050406030204" pitchFamily="18" charset="0"/>
                            <a:cs typeface="Arial" panose="020B0604020202020204" pitchFamily="34" charset="0"/>
                          </a:rPr>
                        </m:ctrlPr>
                      </m:sSubPr>
                      <m:e>
                        <m:r>
                          <a:rPr kumimoji="1" lang="zh-CN" altLang="en-US" sz="2000" i="1" smtClean="0">
                            <a:latin typeface="Cambria Math" panose="02040503050406030204" pitchFamily="18" charset="0"/>
                            <a:cs typeface="Arial" panose="020B0604020202020204" pitchFamily="34" charset="0"/>
                          </a:rPr>
                          <m:t>𝜒</m:t>
                        </m:r>
                      </m:e>
                      <m:sub>
                        <m:r>
                          <a:rPr kumimoji="1" lang="en-US" altLang="zh-CN" sz="2000" b="0" i="1" smtClean="0">
                            <a:latin typeface="Cambria Math" panose="02040503050406030204" pitchFamily="18" charset="0"/>
                            <a:cs typeface="Arial" panose="020B0604020202020204" pitchFamily="34" charset="0"/>
                          </a:rPr>
                          <m:t>𝑖</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𝑘</m:t>
                    </m:r>
                    <m:r>
                      <a:rPr kumimoji="1" lang="en-US" altLang="zh-CN" sz="2000" b="0" i="1" smtClean="0">
                        <a:latin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ea typeface="+mj-ea"/>
                    <a:cs typeface="Arial" panose="020B0604020202020204" pitchFamily="34" charset="0"/>
                  </a:rPr>
                  <a:t> for the evaluation of the goal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𝐺</m:t>
                        </m:r>
                      </m:e>
                      <m:sub>
                        <m:r>
                          <a:rPr kumimoji="1" lang="en-US" altLang="zh-CN" sz="2000" i="1">
                            <a:latin typeface="Cambria Math" panose="02040503050406030204" pitchFamily="18" charset="0"/>
                            <a:cs typeface="Arial" panose="020B0604020202020204" pitchFamily="34" charset="0"/>
                          </a:rPr>
                          <m:t>𝑖</m:t>
                        </m:r>
                      </m:sub>
                    </m:sSub>
                  </m:oMath>
                </a14:m>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spcBef>
                    <a:spcPts val="0"/>
                  </a:spcBef>
                  <a:buNone/>
                </a:pPr>
                <a:endParaRPr kumimoji="1" lang="en-US" altLang="zh-CN" sz="2000" dirty="0">
                  <a:latin typeface="Arial" panose="020B0604020202020204" pitchFamily="34" charset="0"/>
                  <a:ea typeface="+mj-ea"/>
                  <a:cs typeface="Arial" panose="020B0604020202020204" pitchFamily="34" charset="0"/>
                </a:endParaRPr>
              </a:p>
            </p:txBody>
          </p:sp>
        </mc:Choice>
        <mc:Fallback xmlns="">
          <p:sp>
            <p:nvSpPr>
              <p:cNvPr id="18" name="内容占位符 2">
                <a:extLst>
                  <a:ext uri="{FF2B5EF4-FFF2-40B4-BE49-F238E27FC236}">
                    <a16:creationId xmlns:a16="http://schemas.microsoft.com/office/drawing/2014/main" id="{C9C96FDA-2B56-44CE-8E50-3B3207F9A346}"/>
                  </a:ext>
                </a:extLst>
              </p:cNvPr>
              <p:cNvSpPr txBox="1">
                <a:spLocks noRot="1" noChangeAspect="1" noMove="1" noResize="1" noEditPoints="1" noAdjustHandles="1" noChangeArrowheads="1" noChangeShapeType="1" noTextEdit="1"/>
              </p:cNvSpPr>
              <p:nvPr/>
            </p:nvSpPr>
            <p:spPr>
              <a:xfrm>
                <a:off x="630720" y="1024597"/>
                <a:ext cx="6657976" cy="5907467"/>
              </a:xfrm>
              <a:prstGeom prst="rect">
                <a:avLst/>
              </a:prstGeom>
              <a:blipFill>
                <a:blip r:embed="rId5"/>
                <a:stretch>
                  <a:fillRect l="-823" t="-4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9">
                <a:extLst>
                  <a:ext uri="{FF2B5EF4-FFF2-40B4-BE49-F238E27FC236}">
                    <a16:creationId xmlns:a16="http://schemas.microsoft.com/office/drawing/2014/main" id="{8E550C03-C07E-45B9-ACF0-75CFF372B37A}"/>
                  </a:ext>
                </a:extLst>
              </p:cNvPr>
              <p:cNvSpPr txBox="1"/>
              <p:nvPr/>
            </p:nvSpPr>
            <p:spPr>
              <a:xfrm>
                <a:off x="1772951" y="3749143"/>
                <a:ext cx="3473067"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0" i="1" smtClean="0">
                              <a:latin typeface="Cambria Math" panose="02040503050406030204" pitchFamily="18" charset="0"/>
                            </a:rPr>
                            <m:t>𝐷𝑆</m:t>
                          </m:r>
                        </m:e>
                        <m:sup>
                          <m:r>
                            <a:rPr kumimoji="1" lang="en-US" altLang="zh-CN" sz="2000" b="0" i="1" smtClean="0">
                              <a:latin typeface="Cambria Math" panose="02040503050406030204" pitchFamily="18" charset="0"/>
                            </a:rPr>
                            <m:t>0</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r>
                        <a:rPr kumimoji="1" lang="en-US" altLang="zh-CN" sz="2000" i="1">
                          <a:latin typeface="Cambria Math" panose="02040503050406030204" pitchFamily="18" charset="0"/>
                        </a:rPr>
                        <m:t>=</m:t>
                      </m:r>
                      <m:d>
                        <m:dPr>
                          <m:begChr m:val="{"/>
                          <m:endChr m:val=""/>
                          <m:ctrlPr>
                            <a:rPr kumimoji="1" lang="en-US" altLang="zh-CN" sz="2000" i="1" smtClean="0">
                              <a:latin typeface="Cambria Math" panose="02040503050406030204" pitchFamily="18" charset="0"/>
                            </a:rPr>
                          </m:ctrlPr>
                        </m:dPr>
                        <m:e>
                          <m:eqArr>
                            <m:eqArrPr>
                              <m:ctrlPr>
                                <a:rPr kumimoji="1" lang="en-US" altLang="zh-CN" sz="2000" i="1" smtClean="0">
                                  <a:latin typeface="Cambria Math" panose="02040503050406030204" pitchFamily="18" charset="0"/>
                                </a:rPr>
                              </m:ctrlPr>
                            </m:eqArrPr>
                            <m:e>
                              <m:r>
                                <a:rPr kumimoji="1" lang="en-US" altLang="zh-CN" sz="2000" b="0" i="1" smtClean="0">
                                  <a:latin typeface="Cambria Math" panose="02040503050406030204" pitchFamily="18" charset="0"/>
                                </a:rPr>
                                <m:t>1,&amp;</m:t>
                              </m:r>
                              <m:r>
                                <a:rPr kumimoji="1" lang="en-US" altLang="zh-CN" sz="2000" b="0" i="1" smtClean="0">
                                  <a:latin typeface="Cambria Math" panose="02040503050406030204" pitchFamily="18" charset="0"/>
                                </a:rPr>
                                <m:t>𝑖𝑓</m:t>
                              </m:r>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r>
                                <a:rPr kumimoji="1" lang="en-US" altLang="zh-CN" sz="2000" b="0" i="1" smtClean="0">
                                  <a:latin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𝑠𝑎𝑡𝑖𝑠𝑓𝑦</m:t>
                              </m:r>
                              <m:r>
                                <a:rPr kumimoji="1" lang="en-US" altLang="zh-CN" sz="2000" b="0" i="1" smtClean="0">
                                  <a:latin typeface="Cambria Math" panose="02040503050406030204" pitchFamily="18" charset="0"/>
                                  <a:cs typeface="Arial" panose="020B0604020202020204" pitchFamily="34" charset="0"/>
                                </a:rPr>
                                <m:t> </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𝐻𝐶</m:t>
                                  </m:r>
                                </m:e>
                                <m:sub>
                                  <m:r>
                                    <a:rPr kumimoji="1" lang="en-US" altLang="zh-CN" sz="2000" i="1">
                                      <a:latin typeface="Cambria Math" panose="02040503050406030204" pitchFamily="18" charset="0"/>
                                      <a:cs typeface="Arial" panose="020B0604020202020204" pitchFamily="34" charset="0"/>
                                    </a:rPr>
                                    <m:t>𝑖</m:t>
                                  </m:r>
                                </m:sub>
                              </m:sSub>
                            </m:e>
                            <m:e>
                              <m:r>
                                <a:rPr kumimoji="1" lang="en-US" altLang="zh-CN" sz="2000" b="0" i="1" smtClean="0">
                                  <a:latin typeface="Cambria Math" panose="02040503050406030204" pitchFamily="18" charset="0"/>
                                </a:rPr>
                                <m:t>0,&amp;</m:t>
                              </m:r>
                              <m:r>
                                <a:rPr kumimoji="1" lang="en-US" altLang="zh-CN" sz="2000" b="0" i="1" smtClean="0">
                                  <a:latin typeface="Cambria Math" panose="02040503050406030204" pitchFamily="18" charset="0"/>
                                </a:rPr>
                                <m:t>𝑜𝑡h𝑒𝑟𝑤𝑖𝑠𝑒</m:t>
                              </m:r>
                            </m:e>
                          </m:eqArr>
                        </m:e>
                      </m:d>
                    </m:oMath>
                  </m:oMathPara>
                </a14:m>
                <a:endParaRPr kumimoji="1" lang="zh-CN" altLang="en-US" sz="2000" dirty="0"/>
              </a:p>
            </p:txBody>
          </p:sp>
        </mc:Choice>
        <mc:Fallback xmlns="">
          <p:sp>
            <p:nvSpPr>
              <p:cNvPr id="52" name="文本框 9">
                <a:extLst>
                  <a:ext uri="{FF2B5EF4-FFF2-40B4-BE49-F238E27FC236}">
                    <a16:creationId xmlns:a16="http://schemas.microsoft.com/office/drawing/2014/main" id="{8E550C03-C07E-45B9-ACF0-75CFF372B37A}"/>
                  </a:ext>
                </a:extLst>
              </p:cNvPr>
              <p:cNvSpPr txBox="1">
                <a:spLocks noRot="1" noChangeAspect="1" noMove="1" noResize="1" noEditPoints="1" noAdjustHandles="1" noChangeArrowheads="1" noChangeShapeType="1" noTextEdit="1"/>
              </p:cNvSpPr>
              <p:nvPr/>
            </p:nvSpPr>
            <p:spPr>
              <a:xfrm>
                <a:off x="1772951" y="3749143"/>
                <a:ext cx="3473067" cy="68653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375422" y="4662111"/>
                <a:ext cx="212058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000" i="1" smtClean="0">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i="1">
                              <a:latin typeface="Cambria Math" panose="02040503050406030204" pitchFamily="18" charset="0"/>
                            </a:rPr>
                            <m:t>0</m:t>
                          </m:r>
                        </m:sup>
                      </m:sSup>
                      <m:r>
                        <a:rPr kumimoji="1" lang="en-US" altLang="zh-CN" sz="2000" b="0" i="1" smtClean="0">
                          <a:latin typeface="Cambria Math" panose="02040503050406030204" pitchFamily="18" charset="0"/>
                          <a:cs typeface="Arial" panose="020B0604020202020204" pitchFamily="34" charset="0"/>
                        </a:rPr>
                        <m:t>={</m:t>
                      </m:r>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i="1">
                              <a:latin typeface="Cambria Math" panose="02040503050406030204" pitchFamily="18" charset="0"/>
                            </a:rPr>
                            <m:t>0</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r>
                        <a:rPr kumimoji="1" lang="en-US" altLang="zh-CN" sz="2000" b="0" i="1" smtClean="0">
                          <a:latin typeface="Cambria Math" panose="02040503050406030204" pitchFamily="18" charset="0"/>
                          <a:cs typeface="Arial" panose="020B0604020202020204" pitchFamily="34" charset="0"/>
                        </a:rPr>
                        <m:t>}</m:t>
                      </m:r>
                    </m:oMath>
                  </m:oMathPara>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2375422" y="4662111"/>
                <a:ext cx="2120581" cy="400110"/>
              </a:xfrm>
              <a:prstGeom prst="rect">
                <a:avLst/>
              </a:prstGeom>
              <a:blipFill>
                <a:blip r:embed="rId7"/>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905391" y="5288654"/>
                <a:ext cx="32081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000" b="1" i="1" smtClean="0">
                          <a:latin typeface="Cambria Math" panose="02040503050406030204" pitchFamily="18" charset="0"/>
                        </a:rPr>
                        <m:t>𝑫𝑺</m:t>
                      </m:r>
                      <m:r>
                        <a:rPr kumimoji="1" lang="en-US" altLang="zh-CN" sz="2000" b="0" i="1" smtClean="0">
                          <a:latin typeface="Cambria Math" panose="02040503050406030204" pitchFamily="18" charset="0"/>
                        </a:rPr>
                        <m:t>={</m:t>
                      </m:r>
                      <m:sSup>
                        <m:sSupPr>
                          <m:ctrlPr>
                            <a:rPr kumimoji="1" lang="en-US" altLang="zh-CN" sz="2000" i="1" smtClean="0">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i="1">
                              <a:latin typeface="Cambria Math" panose="02040503050406030204" pitchFamily="18" charset="0"/>
                            </a:rPr>
                            <m:t>0</m:t>
                          </m:r>
                        </m:sup>
                      </m:sSup>
                      <m:r>
                        <a:rPr kumimoji="1" lang="en-US" altLang="zh-CN" sz="2000" b="0" i="1" smtClean="0">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b="0" i="1" smtClean="0">
                              <a:latin typeface="Cambria Math" panose="02040503050406030204" pitchFamily="18" charset="0"/>
                            </a:rPr>
                            <m:t>1</m:t>
                          </m:r>
                        </m:sup>
                      </m:sSup>
                      <m:r>
                        <a:rPr kumimoji="1" lang="en-US" altLang="zh-CN" sz="2000" b="0" i="1" smtClean="0">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b="0" i="1" smtClean="0">
                              <a:latin typeface="Cambria Math" panose="02040503050406030204" pitchFamily="18" charset="0"/>
                            </a:rPr>
                            <m:t>2</m:t>
                          </m:r>
                        </m:sup>
                      </m:sSup>
                      <m:r>
                        <a:rPr kumimoji="1" lang="en-US" altLang="zh-CN" sz="2000" b="0" i="1" smtClean="0">
                          <a:latin typeface="Cambria Math" panose="02040503050406030204" pitchFamily="18" charset="0"/>
                        </a:rPr>
                        <m:t>,</m:t>
                      </m:r>
                      <m:sSup>
                        <m:sSupPr>
                          <m:ctrlPr>
                            <a:rPr kumimoji="1" lang="en-US" altLang="zh-CN" sz="2000" i="1">
                              <a:latin typeface="Cambria Math" panose="02040503050406030204" pitchFamily="18" charset="0"/>
                            </a:rPr>
                          </m:ctrlPr>
                        </m:sSupPr>
                        <m:e>
                          <m:r>
                            <a:rPr kumimoji="1" lang="en-US" altLang="zh-CN" sz="2000" b="1" i="1">
                              <a:latin typeface="Cambria Math" panose="02040503050406030204" pitchFamily="18" charset="0"/>
                            </a:rPr>
                            <m:t>𝑫𝑺</m:t>
                          </m:r>
                        </m:e>
                        <m:sup>
                          <m:r>
                            <a:rPr kumimoji="1" lang="en-US" altLang="zh-CN" sz="2000" b="0" i="1" smtClean="0">
                              <a:latin typeface="Cambria Math" panose="02040503050406030204" pitchFamily="18" charset="0"/>
                            </a:rPr>
                            <m:t>3</m:t>
                          </m:r>
                        </m:sup>
                      </m:sSup>
                      <m:r>
                        <a:rPr kumimoji="1" lang="en-US" altLang="zh-CN" sz="2000" b="0" i="1" smtClean="0">
                          <a:latin typeface="Cambria Math" panose="02040503050406030204" pitchFamily="18" charset="0"/>
                          <a:cs typeface="Arial" panose="020B0604020202020204" pitchFamily="34" charset="0"/>
                        </a:rPr>
                        <m:t>}</m:t>
                      </m:r>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1905391" y="5288654"/>
                <a:ext cx="3208186" cy="400110"/>
              </a:xfrm>
              <a:prstGeom prst="rect">
                <a:avLst/>
              </a:prstGeom>
              <a:blipFill>
                <a:blip r:embed="rId8"/>
                <a:stretch>
                  <a:fillRect b="-15385"/>
                </a:stretch>
              </a:blipFill>
            </p:spPr>
            <p:txBody>
              <a:bodyPr/>
              <a:lstStyle/>
              <a:p>
                <a:r>
                  <a:rPr lang="zh-CN" altLang="en-US">
                    <a:noFill/>
                  </a:rPr>
                  <a:t> </a:t>
                </a:r>
              </a:p>
            </p:txBody>
          </p:sp>
        </mc:Fallback>
      </mc:AlternateContent>
      <p:pic>
        <p:nvPicPr>
          <p:cNvPr id="3" name="图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0704" y="3097144"/>
            <a:ext cx="5515745" cy="1762371"/>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1519676" y="5878168"/>
                <a:ext cx="6068328" cy="410497"/>
              </a:xfrm>
              <a:prstGeom prst="rect">
                <a:avLst/>
              </a:prstGeom>
            </p:spPr>
            <p:txBody>
              <a:bodyPr wrap="none">
                <a:spAutoFit/>
              </a:bodyPr>
              <a:lstStyle/>
              <a:p>
                <a:r>
                  <a:rPr kumimoji="1" lang="en-US" altLang="zh-CN" sz="2000" dirty="0">
                    <a:latin typeface="Arial" panose="020B0604020202020204" pitchFamily="34" charset="0"/>
                    <a:ea typeface="Cambria Math" panose="02040503050406030204" pitchFamily="18" charset="0"/>
                    <a:cs typeface="Arial" panose="020B0604020202020204" pitchFamily="34" charset="0"/>
                  </a:rPr>
                  <a:t>It is expected that: </a:t>
                </a:r>
                <a14:m>
                  <m:oMath xmlns:m="http://schemas.openxmlformats.org/officeDocument/2006/math">
                    <m:r>
                      <a:rPr kumimoji="1" lang="en-US" altLang="zh-CN" sz="2000" b="1" i="1" smtClean="0">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𝐺</m:t>
                        </m:r>
                      </m:e>
                      <m:sub>
                        <m:r>
                          <a:rPr kumimoji="1" lang="en-US" altLang="zh-CN" sz="2000" i="1">
                            <a:latin typeface="Cambria Math" panose="02040503050406030204" pitchFamily="18" charset="0"/>
                            <a:cs typeface="Arial" panose="020B0604020202020204" pitchFamily="34" charset="0"/>
                          </a:rPr>
                          <m:t>𝑖</m:t>
                        </m:r>
                      </m:sub>
                    </m:sSub>
                    <m:r>
                      <a:rPr kumimoji="1" lang="en-US" altLang="zh-CN" sz="200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𝐺</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 </m:t>
                    </m:r>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𝐷𝑆</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𝑗</m:t>
                        </m:r>
                      </m:sup>
                    </m:sSup>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𝑗</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∈{0,1,2,3}</m:t>
                    </m:r>
                  </m:oMath>
                </a14:m>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1519676" y="5878168"/>
                <a:ext cx="6068328" cy="410497"/>
              </a:xfrm>
              <a:prstGeom prst="rect">
                <a:avLst/>
              </a:prstGeom>
              <a:blipFill>
                <a:blip r:embed="rId10"/>
                <a:stretch>
                  <a:fillRect l="-1004" t="-5882" b="-235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483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371983"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Goal satisfaction checking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Goal satisfaction checking problem</a:t>
                </a:r>
              </a:p>
              <a:p>
                <a:pPr marL="0" indent="0">
                  <a:buNone/>
                </a:pPr>
                <a:r>
                  <a:rPr kumimoji="1" lang="en-US" altLang="zh-CN" sz="2000" dirty="0">
                    <a:latin typeface="Arial" panose="020B0604020202020204" pitchFamily="34" charset="0"/>
                    <a:cs typeface="Arial" panose="020B0604020202020204" pitchFamily="34" charset="0"/>
                  </a:rPr>
                  <a:t>    A set of goals </a:t>
                </a:r>
                <a14:m>
                  <m:oMath xmlns:m="http://schemas.openxmlformats.org/officeDocument/2006/math">
                    <m:r>
                      <a:rPr kumimoji="1" lang="en-US" altLang="zh-CN" sz="2000" i="1">
                        <a:latin typeface="Cambria Math" panose="02040503050406030204" pitchFamily="18" charset="0"/>
                      </a:rPr>
                      <m:t>𝐺</m:t>
                    </m:r>
                    <m:r>
                      <a:rPr kumimoji="1" lang="en-US" altLang="zh-CN" sz="2000" i="1">
                        <a:latin typeface="Cambria Math" panose="02040503050406030204" pitchFamily="18" charset="0"/>
                      </a:rPr>
                      <m:t>=</m:t>
                    </m:r>
                    <m:r>
                      <a:rPr kumimoji="1" lang="en-US" altLang="zh-CN" sz="2000" i="1">
                        <a:latin typeface="Cambria Math" panose="02040503050406030204" pitchFamily="18" charset="0"/>
                        <a:cs typeface="Arial" panose="020B0604020202020204" pitchFamily="34" charset="0"/>
                      </a:rPr>
                      <m:t>𝐻𝐶</m:t>
                    </m:r>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i="1">
                        <a:latin typeface="Cambria Math" panose="02040503050406030204" pitchFamily="18" charset="0"/>
                        <a:ea typeface="Cambria Math" panose="02040503050406030204" pitchFamily="18" charset="0"/>
                        <a:cs typeface="Arial" panose="020B0604020202020204" pitchFamily="34" charset="0"/>
                      </a:rPr>
                      <m:t>𝑆𝐺</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𝐺</m:t>
                            </m:r>
                          </m:e>
                          <m:sub>
                            <m:r>
                              <a:rPr kumimoji="1" lang="en-US" altLang="zh-CN" sz="2000" i="1">
                                <a:latin typeface="Cambria Math" panose="02040503050406030204" pitchFamily="18" charset="0"/>
                              </a:rPr>
                              <m:t>1</m:t>
                            </m:r>
                          </m:sub>
                        </m:sSub>
                        <m:r>
                          <a:rPr kumimoji="1" lang="en-US" altLang="zh-CN" sz="2000" i="1">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𝐺</m:t>
                            </m:r>
                          </m:e>
                          <m:sub>
                            <m:r>
                              <a:rPr kumimoji="1" lang="en-US" altLang="zh-CN" sz="2000" i="1">
                                <a:latin typeface="Cambria Math" panose="02040503050406030204" pitchFamily="18" charset="0"/>
                              </a:rPr>
                              <m:t>𝑛</m:t>
                            </m:r>
                          </m:sub>
                        </m:sSub>
                      </m:e>
                    </m:d>
                    <m:r>
                      <a:rPr kumimoji="1" lang="en-US" altLang="zh-CN" sz="2000" b="0" i="1" smtClean="0">
                        <a:latin typeface="Cambria Math" panose="02040503050406030204" pitchFamily="18" charset="0"/>
                      </a:rPr>
                      <m:t> </m:t>
                    </m:r>
                  </m:oMath>
                </a14:m>
                <a:r>
                  <a:rPr kumimoji="1" lang="en-US" altLang="zh-CN" sz="2000" dirty="0">
                    <a:latin typeface="Arial" panose="020B0604020202020204" pitchFamily="34" charset="0"/>
                    <a:cs typeface="Arial" panose="020B0604020202020204" pitchFamily="34" charset="0"/>
                  </a:rPr>
                  <a:t>and the goal satisfaction model </a:t>
                </a:r>
                <a14:m>
                  <m:oMath xmlns:m="http://schemas.openxmlformats.org/officeDocument/2006/math">
                    <m:r>
                      <a:rPr kumimoji="1" lang="en-US" altLang="zh-CN" sz="2000" b="1" i="1" smtClean="0">
                        <a:latin typeface="Cambria Math" panose="02040503050406030204" pitchFamily="18" charset="0"/>
                      </a:rPr>
                      <m:t>𝑫𝑺</m:t>
                    </m:r>
                  </m:oMath>
                </a14:m>
                <a:r>
                  <a:rPr kumimoji="1" lang="en-US" altLang="zh-CN" sz="2000" dirty="0">
                    <a:latin typeface="Arial" panose="020B0604020202020204" pitchFamily="34" charset="0"/>
                    <a:cs typeface="Arial" panose="020B0604020202020204" pitchFamily="34" charset="0"/>
                  </a:rPr>
                  <a:t>, we need to determine whether there is a feasible solution that can enable all QMs to achieve their target values.</a:t>
                </a:r>
              </a:p>
              <a:p>
                <a:pPr marL="0" indent="0">
                  <a:buNone/>
                </a:pPr>
                <a:r>
                  <a:rPr kumimoji="1" lang="en-US" altLang="zh-CN" sz="2000" dirty="0">
                    <a:latin typeface="Arial" panose="020B0604020202020204" pitchFamily="34" charset="0"/>
                    <a:cs typeface="Arial" panose="020B0604020202020204" pitchFamily="34" charset="0"/>
                  </a:rPr>
                  <a:t>  Inspired by </a:t>
                </a:r>
                <a:r>
                  <a:rPr kumimoji="1" lang="en-US" altLang="zh-CN" sz="2000" dirty="0" err="1">
                    <a:latin typeface="Arial" panose="020B0604020202020204" pitchFamily="34" charset="0"/>
                    <a:cs typeface="Arial" panose="020B0604020202020204" pitchFamily="34" charset="0"/>
                  </a:rPr>
                  <a:t>Lagrangian</a:t>
                </a:r>
                <a:r>
                  <a:rPr kumimoji="1" lang="en-US" altLang="zh-CN" sz="2000" dirty="0">
                    <a:latin typeface="Arial" panose="020B0604020202020204" pitchFamily="34" charset="0"/>
                    <a:cs typeface="Arial" panose="020B0604020202020204" pitchFamily="34" charset="0"/>
                  </a:rPr>
                  <a:t> relaxation used in constrained optimization, we construct the constraints of goal satisfaction by introducing slack variables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𝑖</m:t>
                        </m:r>
                      </m:sub>
                    </m:sSub>
                  </m:oMath>
                </a14:m>
                <a:endParaRPr kumimoji="1" lang="en-US" altLang="zh-CN" sz="2000" dirty="0">
                  <a:latin typeface="Arial" panose="020B0604020202020204" pitchFamily="34" charset="0"/>
                  <a:cs typeface="Arial" panose="020B0604020202020204" pitchFamily="34" charset="0"/>
                </a:endParaRPr>
              </a:p>
              <a:p>
                <a:pPr marL="0" indent="0">
                  <a:buNone/>
                </a:pPr>
                <a:r>
                  <a:rPr kumimoji="1" lang="en-US" altLang="zh-CN" sz="2000" dirty="0">
                    <a:latin typeface="Arial" panose="020B0604020202020204" pitchFamily="34" charset="0"/>
                    <a:cs typeface="Arial" panose="020B0604020202020204" pitchFamily="34" charset="0"/>
                  </a:rPr>
                  <a:t>  for </a:t>
                </a:r>
                <a14:m>
                  <m:oMath xmlns:m="http://schemas.openxmlformats.org/officeDocument/2006/math">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b="0" i="1" smtClean="0">
                            <a:latin typeface="Cambria Math" panose="02040503050406030204" pitchFamily="18" charset="0"/>
                          </a:rPr>
                          <m:t>1</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oMath>
                </a14:m>
                <a:r>
                  <a:rPr kumimoji="1" lang="en-US" altLang="zh-CN" sz="2000" dirty="0">
                    <a:latin typeface="Arial" panose="020B0604020202020204" pitchFamily="34" charset="0"/>
                    <a:cs typeface="Arial" panose="020B0604020202020204" pitchFamily="34" charset="0"/>
                  </a:rPr>
                  <a:t>, we have </a:t>
                </a:r>
                <a14:m>
                  <m:oMath xmlns:m="http://schemas.openxmlformats.org/officeDocument/2006/math">
                    <m:sSub>
                      <m:sSubPr>
                        <m:ctrlPr>
                          <a:rPr lang="en-US" sz="2000" b="1" i="1">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𝜒</m:t>
                        </m:r>
                      </m:e>
                      <m:sub>
                        <m:r>
                          <a:rPr lang="en-US" sz="2000" b="1" i="1">
                            <a:latin typeface="Cambria Math" panose="02040503050406030204" pitchFamily="18" charset="0"/>
                          </a:rPr>
                          <m:t>𝒊</m:t>
                        </m:r>
                      </m:sub>
                    </m:sSub>
                  </m:oMath>
                </a14:m>
                <a:r>
                  <a:rPr lang="en-US" sz="2000" b="1"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oMath>
                </a14:m>
                <a:r>
                  <a:rPr 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𝑖</m:t>
                        </m:r>
                      </m:sub>
                    </m:sSub>
                  </m:oMath>
                </a14:m>
                <a:r>
                  <a:rPr lang="en-US" sz="20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r>
                      <a:rPr kumimoji="1" lang="en-US" altLang="zh-CN" sz="2000" b="0" i="0" smtClean="0">
                        <a:latin typeface="Cambria Math" panose="02040503050406030204" pitchFamily="18" charset="0"/>
                        <a:ea typeface="Cambria Math" panose="02040503050406030204" pitchFamily="18" charset="0"/>
                      </a:rPr>
                      <m:t>0</m:t>
                    </m:r>
                    <m:r>
                      <a:rPr kumimoji="1" lang="zh-CN" alt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𝑢𝑏</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a:t>
                </a:r>
              </a:p>
              <a:p>
                <a:pPr marL="0" indent="0">
                  <a:buNone/>
                </a:pPr>
                <a:r>
                  <a:rPr kumimoji="1" lang="en-US" altLang="zh-CN" sz="2000" dirty="0">
                    <a:latin typeface="Arial" panose="020B0604020202020204" pitchFamily="34" charset="0"/>
                    <a:cs typeface="Arial" panose="020B0604020202020204" pitchFamily="34" charset="0"/>
                  </a:rPr>
                  <a:t>  for </a:t>
                </a:r>
                <a14:m>
                  <m:oMath xmlns:m="http://schemas.openxmlformats.org/officeDocument/2006/math">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b="0" i="1" smtClean="0">
                            <a:latin typeface="Cambria Math" panose="02040503050406030204" pitchFamily="18" charset="0"/>
                          </a:rPr>
                          <m:t>2</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oMath>
                </a14:m>
                <a:r>
                  <a:rPr kumimoji="1" lang="en-US" altLang="zh-CN" sz="2000" dirty="0">
                    <a:latin typeface="Arial" panose="020B0604020202020204" pitchFamily="34" charset="0"/>
                    <a:cs typeface="Arial" panose="020B0604020202020204" pitchFamily="34" charset="0"/>
                  </a:rPr>
                  <a:t>, we have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ea typeface="Cambria Math" panose="02040503050406030204" pitchFamily="18" charset="0"/>
                          </a:rPr>
                          <m:t>𝜒</m:t>
                        </m:r>
                      </m:e>
                      <m:sub>
                        <m:r>
                          <a:rPr lang="en-US" altLang="zh-CN" sz="2000" b="0" i="1">
                            <a:latin typeface="Cambria Math" panose="02040503050406030204" pitchFamily="18" charset="0"/>
                          </a:rPr>
                          <m:t>𝑖</m:t>
                        </m:r>
                      </m:sub>
                    </m:sSub>
                  </m:oMath>
                </a14:m>
                <a:r>
                  <a:rPr lang="en-US" altLang="zh-CN" sz="20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r>
                      <a:rPr kumimoji="1" lang="en-US" altLang="zh-CN" sz="2000">
                        <a:latin typeface="Cambria Math" panose="02040503050406030204" pitchFamily="18" charset="0"/>
                        <a:ea typeface="Cambria Math" panose="02040503050406030204" pitchFamily="18" charset="0"/>
                      </a:rPr>
                      <m:t>0</m:t>
                    </m:r>
                    <m:r>
                      <a:rPr kumimoji="1" lang="zh-CN" altLang="en-US"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𝑙</m:t>
                        </m:r>
                        <m:r>
                          <a:rPr lang="en-US" altLang="zh-CN" sz="2000" i="1">
                            <a:latin typeface="Cambria Math" panose="02040503050406030204" pitchFamily="18" charset="0"/>
                          </a:rPr>
                          <m:t>𝑏</m:t>
                        </m:r>
                      </m:e>
                      <m:sub>
                        <m:r>
                          <a:rPr lang="en-US" altLang="zh-CN" sz="2000" i="1">
                            <a:latin typeface="Cambria Math" panose="02040503050406030204" pitchFamily="18"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a:t>
                </a:r>
              </a:p>
              <a:p>
                <a:pPr marL="0" indent="0">
                  <a:buNone/>
                </a:pPr>
                <a:r>
                  <a:rPr kumimoji="1" lang="en-US" altLang="zh-CN" sz="2000" dirty="0">
                    <a:latin typeface="Arial" panose="020B0604020202020204" pitchFamily="34" charset="0"/>
                    <a:cs typeface="Arial" panose="020B0604020202020204" pitchFamily="34" charset="0"/>
                  </a:rPr>
                  <a:t>  for </a:t>
                </a:r>
                <a14:m>
                  <m:oMath xmlns:m="http://schemas.openxmlformats.org/officeDocument/2006/math">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b="0" i="1" smtClean="0">
                            <a:latin typeface="Cambria Math" panose="02040503050406030204" pitchFamily="18" charset="0"/>
                          </a:rPr>
                          <m:t>3</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oMath>
                </a14:m>
                <a:r>
                  <a:rPr kumimoji="1" lang="en-US" altLang="zh-CN" sz="2000" dirty="0">
                    <a:latin typeface="Arial" panose="020B0604020202020204" pitchFamily="34" charset="0"/>
                    <a:cs typeface="Arial" panose="020B0604020202020204" pitchFamily="34" charset="0"/>
                  </a:rPr>
                  <a:t>, we have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b="0" i="1">
                            <a:latin typeface="Cambria Math" panose="02040503050406030204" pitchFamily="18" charset="0"/>
                            <a:ea typeface="Cambria Math" panose="02040503050406030204" pitchFamily="18" charset="0"/>
                          </a:rPr>
                          <m:t>𝜒</m:t>
                        </m:r>
                      </m:e>
                      <m:sub>
                        <m:r>
                          <a:rPr lang="en-US" altLang="zh-CN" sz="2000" b="1" i="1">
                            <a:latin typeface="Cambria Math" panose="02040503050406030204" pitchFamily="18" charset="0"/>
                          </a:rPr>
                          <m:t>𝒊</m:t>
                        </m:r>
                      </m:sub>
                    </m:sSub>
                  </m:oMath>
                </a14:m>
                <a:r>
                  <a:rPr lang="en-US" altLang="zh-CN" sz="2000" b="1"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sub>
                    </m:sSub>
                  </m:oMath>
                </a14:m>
                <a:r>
                  <a:rPr lang="en-US" altLang="zh-CN" sz="2000" dirty="0">
                    <a:latin typeface="Arial" panose="020B0604020202020204" pitchFamily="34" charset="0"/>
                    <a:ea typeface="Cambria Math" panose="02040503050406030204" pitchFamily="18" charset="0"/>
                    <a:cs typeface="Arial" panose="020B0604020202020204" pitchFamily="34" charset="0"/>
                  </a:rPr>
                  <a:t> and </a:t>
                </a:r>
                <a14:m>
                  <m:oMath xmlns:m="http://schemas.openxmlformats.org/officeDocument/2006/math">
                    <m:r>
                      <a:rPr kumimoji="1" lang="en-US" altLang="zh-CN" sz="2000">
                        <a:latin typeface="Cambria Math" panose="02040503050406030204" pitchFamily="18" charset="0"/>
                        <a:ea typeface="Cambria Math" panose="02040503050406030204" pitchFamily="18" charset="0"/>
                      </a:rPr>
                      <m:t>0</m:t>
                    </m:r>
                    <m:r>
                      <a:rPr kumimoji="1" lang="zh-CN" altLang="en-US"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𝑢𝑏</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,2</m:t>
                        </m:r>
                      </m:sub>
                    </m:sSub>
                    <m:r>
                      <a:rPr kumimoji="1" lang="en-US" altLang="zh-CN" sz="2000" i="1" dirty="0" smtClean="0">
                        <a:latin typeface="Cambria Math" panose="02040503050406030204" pitchFamily="18" charset="0"/>
                        <a:ea typeface="Cambria Math" panose="02040503050406030204" pitchFamily="18" charset="0"/>
                      </a:rPr>
                      <m:t>∧</m:t>
                    </m:r>
                    <m:r>
                      <a:rPr kumimoji="1" lang="en-US" altLang="zh-CN" sz="2000">
                        <a:latin typeface="Cambria Math" panose="02040503050406030204" pitchFamily="18" charset="0"/>
                        <a:ea typeface="Cambria Math" panose="02040503050406030204" pitchFamily="18" charset="0"/>
                      </a:rPr>
                      <m:t>0</m:t>
                    </m:r>
                    <m:r>
                      <a:rPr kumimoji="1" lang="zh-CN" altLang="en-US"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𝑙𝑏</m:t>
                        </m:r>
                      </m:e>
                      <m:sub>
                        <m:r>
                          <a:rPr lang="en-US" altLang="zh-CN" sz="2000" i="1">
                            <a:latin typeface="Cambria Math" panose="02040503050406030204" pitchFamily="18"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a:t>
                </a:r>
              </a:p>
              <a:p>
                <a:pPr marL="0" indent="0">
                  <a:buNone/>
                </a:pPr>
                <a:r>
                  <a:rPr kumimoji="1" lang="en-US" altLang="zh-CN" sz="2000" dirty="0">
                    <a:latin typeface="Arial" panose="020B0604020202020204" pitchFamily="34" charset="0"/>
                    <a:cs typeface="Arial" panose="020B0604020202020204" pitchFamily="34" charset="0"/>
                  </a:rPr>
                  <a:t>  for </a:t>
                </a:r>
                <a14:m>
                  <m:oMath xmlns:m="http://schemas.openxmlformats.org/officeDocument/2006/math">
                    <m:sSup>
                      <m:sSupPr>
                        <m:ctrlPr>
                          <a:rPr kumimoji="1" lang="en-US" altLang="zh-CN" sz="2000" i="1">
                            <a:latin typeface="Cambria Math" panose="02040503050406030204" pitchFamily="18" charset="0"/>
                          </a:rPr>
                        </m:ctrlPr>
                      </m:sSupPr>
                      <m:e>
                        <m:r>
                          <a:rPr kumimoji="1" lang="en-US" altLang="zh-CN" sz="2000" i="1">
                            <a:latin typeface="Cambria Math" panose="02040503050406030204" pitchFamily="18" charset="0"/>
                          </a:rPr>
                          <m:t>𝐷𝑆</m:t>
                        </m:r>
                      </m:e>
                      <m:sup>
                        <m:r>
                          <a:rPr kumimoji="1" lang="en-US" altLang="zh-CN" sz="2000" b="0" i="1" smtClean="0">
                            <a:latin typeface="Cambria Math" panose="02040503050406030204" pitchFamily="18" charset="0"/>
                          </a:rPr>
                          <m:t>0</m:t>
                        </m:r>
                      </m:sup>
                    </m:sSup>
                    <m:d>
                      <m:dPr>
                        <m:ctrlPr>
                          <a:rPr kumimoji="1" lang="en-US" altLang="zh-CN" sz="2000" i="1">
                            <a:latin typeface="Cambria Math" panose="02040503050406030204" pitchFamily="18" charset="0"/>
                          </a:rPr>
                        </m:ctrlPr>
                      </m:dPr>
                      <m:e>
                        <m:sSub>
                          <m:sSubPr>
                            <m:ctrlPr>
                              <a:rPr kumimoji="1" lang="en-US" altLang="zh-CN" sz="2000" i="1">
                                <a:latin typeface="Cambria Math" panose="02040503050406030204" pitchFamily="18" charset="0"/>
                                <a:cs typeface="Arial" panose="020B0604020202020204" pitchFamily="34" charset="0"/>
                              </a:rPr>
                            </m:ctrlPr>
                          </m:sSubPr>
                          <m:e>
                            <m:r>
                              <a:rPr kumimoji="1" lang="zh-CN" altLang="en-US" sz="2000" i="1">
                                <a:latin typeface="Cambria Math" panose="02040503050406030204" pitchFamily="18" charset="0"/>
                                <a:cs typeface="Arial" panose="020B0604020202020204" pitchFamily="34" charset="0"/>
                              </a:rPr>
                              <m:t>𝜒</m:t>
                            </m:r>
                          </m:e>
                          <m:sub>
                            <m:r>
                              <a:rPr kumimoji="1" lang="en-US" altLang="zh-CN" sz="2000" i="1">
                                <a:latin typeface="Cambria Math" panose="02040503050406030204" pitchFamily="18" charset="0"/>
                                <a:cs typeface="Arial" panose="020B0604020202020204" pitchFamily="34" charset="0"/>
                              </a:rPr>
                              <m:t>𝑖</m:t>
                            </m:r>
                          </m:sub>
                        </m:sSub>
                      </m:e>
                    </m:d>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𝛿</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𝜀</m:t>
                        </m:r>
                      </m:e>
                      <m:sub>
                        <m:r>
                          <a:rPr lang="en-US" altLang="zh-CN" sz="2000" i="1">
                            <a:latin typeface="Cambria Math" panose="02040503050406030204" pitchFamily="18"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is 0.</a:t>
                </a:r>
              </a:p>
              <a:p>
                <a:pPr marL="0" indent="0">
                  <a:buNone/>
                </a:pPr>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743" t="-1374"/>
                </a:stretch>
              </a:blipFill>
            </p:spPr>
            <p:txBody>
              <a:bodyPr/>
              <a:lstStyle/>
              <a:p>
                <a:r>
                  <a:rPr lang="zh-CN" altLang="en-US">
                    <a:noFill/>
                  </a:rPr>
                  <a:t> </a:t>
                </a:r>
              </a:p>
            </p:txBody>
          </p:sp>
        </mc:Fallback>
      </mc:AlternateContent>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4169" y="4223623"/>
            <a:ext cx="7738039" cy="2469045"/>
          </a:xfrm>
          <a:prstGeom prst="rect">
            <a:avLst/>
          </a:prstGeom>
        </p:spPr>
      </p:pic>
    </p:spTree>
    <p:extLst>
      <p:ext uri="{BB962C8B-B14F-4D97-AF65-F5344CB8AC3E}">
        <p14:creationId xmlns:p14="http://schemas.microsoft.com/office/powerpoint/2010/main" val="3858570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371983"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Goal satisfaction checking</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scenario</a:t>
                </a:r>
              </a:p>
              <a:p>
                <a:pPr marL="0" indent="0">
                  <a:buNone/>
                </a:pPr>
                <a:r>
                  <a:rPr kumimoji="1" lang="en-US" altLang="zh-CN" sz="2000" dirty="0">
                    <a:latin typeface="Arial" panose="020B0604020202020204" pitchFamily="34" charset="0"/>
                    <a:cs typeface="Arial" panose="020B0604020202020204" pitchFamily="34" charset="0"/>
                  </a:rPr>
                  <a:t>    Suppose the sensing range is </a:t>
                </a:r>
                <a:r>
                  <a:rPr kumimoji="1" lang="zh-CN" altLang="en-US" sz="2000" dirty="0">
                    <a:latin typeface="Arial" panose="020B0604020202020204" pitchFamily="34" charset="0"/>
                    <a:cs typeface="Arial" panose="020B0604020202020204" pitchFamily="34" charset="0"/>
                  </a:rPr>
                  <a:t>𝑙 </a:t>
                </a:r>
                <a:r>
                  <a:rPr kumimoji="1" lang="en-US" altLang="zh-CN" sz="2000" dirty="0">
                    <a:latin typeface="Arial" panose="020B0604020202020204" pitchFamily="34" charset="0"/>
                    <a:cs typeface="Arial" panose="020B0604020202020204" pitchFamily="34" charset="0"/>
                  </a:rPr>
                  <a:t>in the sense that only the obstacles and private regions whose distances to the UAV are not larger than </a:t>
                </a:r>
                <a:r>
                  <a:rPr kumimoji="1" lang="zh-CN" altLang="en-US" sz="2000" dirty="0">
                    <a:latin typeface="Arial" panose="020B0604020202020204" pitchFamily="34" charset="0"/>
                    <a:cs typeface="Arial" panose="020B0604020202020204" pitchFamily="34" charset="0"/>
                  </a:rPr>
                  <a:t>𝑙 </a:t>
                </a:r>
                <a:r>
                  <a:rPr kumimoji="1" lang="en-US" altLang="zh-CN" sz="2000" dirty="0">
                    <a:latin typeface="Arial" panose="020B0604020202020204" pitchFamily="34" charset="0"/>
                    <a:cs typeface="Arial" panose="020B0604020202020204" pitchFamily="34" charset="0"/>
                  </a:rPr>
                  <a:t>can be detected. At the current instant </a:t>
                </a:r>
                <a14:m>
                  <m:oMath xmlns:m="http://schemas.openxmlformats.org/officeDocument/2006/math">
                    <m:sSub>
                      <m:sSubPr>
                        <m:ctrlPr>
                          <a:rPr kumimoji="1" lang="en-US" altLang="zh-CN" sz="2000" i="1" dirty="0" smtClean="0">
                            <a:latin typeface="Cambria Math" panose="02040503050406030204" pitchFamily="18" charset="0"/>
                            <a:cs typeface="Arial" panose="020B0604020202020204" pitchFamily="34" charset="0"/>
                          </a:rPr>
                        </m:ctrlPr>
                      </m:sSubPr>
                      <m:e>
                        <m:r>
                          <a:rPr kumimoji="1" lang="en-US" altLang="zh-CN" sz="2000" b="0" i="1" dirty="0" smtClean="0">
                            <a:latin typeface="Cambria Math" panose="02040503050406030204" pitchFamily="18" charset="0"/>
                            <a:cs typeface="Arial" panose="020B0604020202020204" pitchFamily="34" charset="0"/>
                          </a:rPr>
                          <m:t>𝑘</m:t>
                        </m:r>
                      </m:e>
                      <m:sub>
                        <m:r>
                          <a:rPr kumimoji="1" lang="en-US" altLang="zh-CN" sz="2000" b="0" i="1" dirty="0" smtClean="0">
                            <a:latin typeface="Cambria Math" panose="02040503050406030204" pitchFamily="18" charset="0"/>
                            <a:cs typeface="Arial" panose="020B0604020202020204" pitchFamily="34" charset="0"/>
                          </a:rPr>
                          <m:t>0</m:t>
                        </m:r>
                      </m:sub>
                    </m:sSub>
                  </m:oMath>
                </a14:m>
                <a:r>
                  <a:rPr kumimoji="1" lang="en-US" altLang="zh-CN" sz="2000" dirty="0">
                    <a:latin typeface="Arial" panose="020B0604020202020204" pitchFamily="34" charset="0"/>
                    <a:cs typeface="Arial" panose="020B0604020202020204" pitchFamily="34" charset="0"/>
                  </a:rPr>
                  <a:t>, the UAV needs</a:t>
                </a:r>
              </a:p>
              <a:p>
                <a:pPr marL="0" indent="0">
                  <a:buNone/>
                </a:pPr>
                <a:r>
                  <a:rPr kumimoji="1" lang="en-US" altLang="zh-CN" sz="2000" dirty="0">
                    <a:latin typeface="Arial" panose="020B0604020202020204" pitchFamily="34" charset="0"/>
                    <a:cs typeface="Arial" panose="020B0604020202020204" pitchFamily="34" charset="0"/>
                  </a:rPr>
                  <a:t>to plan its motions </a:t>
                </a:r>
                <a:r>
                  <a:rPr kumimoji="1" lang="zh-CN" altLang="en-US" sz="2000" dirty="0">
                    <a:latin typeface="Arial" panose="020B0604020202020204" pitchFamily="34" charset="0"/>
                    <a:cs typeface="Arial" panose="020B0604020202020204" pitchFamily="34" charset="0"/>
                  </a:rPr>
                  <a:t>𝒎 </a:t>
                </a:r>
                <a:r>
                  <a:rPr kumimoji="1" lang="en-US" altLang="zh-CN" sz="2000" dirty="0">
                    <a:latin typeface="Arial" panose="020B0604020202020204" pitchFamily="34" charset="0"/>
                    <a:cs typeface="Arial" panose="020B0604020202020204" pitchFamily="34" charset="0"/>
                  </a:rPr>
                  <a:t>and sensor configuration </a:t>
                </a:r>
                <a:r>
                  <a:rPr kumimoji="1" lang="zh-CN" altLang="en-US" sz="2000" dirty="0">
                    <a:latin typeface="Arial" panose="020B0604020202020204" pitchFamily="34" charset="0"/>
                    <a:cs typeface="Arial" panose="020B0604020202020204" pitchFamily="34" charset="0"/>
                  </a:rPr>
                  <a:t>𝝎 </a:t>
                </a:r>
                <a:r>
                  <a:rPr kumimoji="1" lang="en-US" altLang="zh-CN" sz="2000" dirty="0">
                    <a:latin typeface="Arial" panose="020B0604020202020204" pitchFamily="34" charset="0"/>
                    <a:cs typeface="Arial" panose="020B0604020202020204" pitchFamily="34" charset="0"/>
                  </a:rPr>
                  <a:t>for the following consecutive </a:t>
                </a:r>
                <a:r>
                  <a:rPr kumimoji="1" lang="zh-CN" altLang="en-US" sz="2000" dirty="0">
                    <a:latin typeface="Arial" panose="020B0604020202020204" pitchFamily="34" charset="0"/>
                    <a:cs typeface="Arial" panose="020B0604020202020204" pitchFamily="34" charset="0"/>
                  </a:rPr>
                  <a:t>𝑁 </a:t>
                </a:r>
                <a:r>
                  <a:rPr kumimoji="1" lang="en-US" altLang="zh-CN" sz="2000" dirty="0">
                    <a:latin typeface="Arial" panose="020B0604020202020204" pitchFamily="34" charset="0"/>
                    <a:cs typeface="Arial" panose="020B0604020202020204" pitchFamily="34" charset="0"/>
                  </a:rPr>
                  <a:t>time steps, where </a:t>
                </a:r>
                <a14:m>
                  <m:oMath xmlns:m="http://schemas.openxmlformats.org/officeDocument/2006/math">
                    <m:r>
                      <a:rPr kumimoji="1" lang="en-US" altLang="zh-CN" sz="2000" b="0" i="1" dirty="0" smtClean="0">
                        <a:latin typeface="Cambria Math" panose="02040503050406030204" pitchFamily="18" charset="0"/>
                        <a:cs typeface="Arial" panose="020B0604020202020204" pitchFamily="34" charset="0"/>
                      </a:rPr>
                      <m:t>𝑁</m:t>
                    </m:r>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dPr>
                      <m:e>
                        <m:f>
                          <m:fPr>
                            <m:ctrlP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fPr>
                          <m:num>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𝑙</m:t>
                            </m:r>
                          </m:num>
                          <m:den>
                            <m:sSub>
                              <m:sSubPr>
                                <m:ctrlP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𝑣</m:t>
                                </m:r>
                              </m:e>
                              <m:sub>
                                <m:r>
                                  <a:rPr kumimoji="1" lang="en-US" altLang="zh-CN" sz="2000" b="0" i="1" dirty="0" smtClean="0">
                                    <a:latin typeface="Cambria Math" panose="02040503050406030204" pitchFamily="18" charset="0"/>
                                    <a:ea typeface="Cambria Math" panose="02040503050406030204" pitchFamily="18" charset="0"/>
                                    <a:cs typeface="Arial" panose="020B0604020202020204" pitchFamily="34" charset="0"/>
                                  </a:rPr>
                                  <m:t>𝑚𝑎𝑥</m:t>
                                </m:r>
                              </m:sub>
                            </m:sSub>
                            <m:r>
                              <a:rPr kumimoji="1" lang="zh-CN" altLang="en-US" sz="2000" b="0" i="1" dirty="0" smtClean="0">
                                <a:latin typeface="Cambria Math" panose="02040503050406030204" pitchFamily="18" charset="0"/>
                                <a:ea typeface="Cambria Math" panose="02040503050406030204" pitchFamily="18" charset="0"/>
                                <a:cs typeface="Arial" panose="020B0604020202020204" pitchFamily="34" charset="0"/>
                              </a:rPr>
                              <m:t>𝜏</m:t>
                            </m:r>
                          </m:den>
                        </m:f>
                      </m:e>
                    </m:d>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743" t="-1374"/>
                </a:stretch>
              </a:blipFill>
            </p:spPr>
            <p:txBody>
              <a:bodyPr/>
              <a:lstStyle/>
              <a:p>
                <a:r>
                  <a:rPr lang="zh-CN" altLang="en-US">
                    <a:noFill/>
                  </a:rPr>
                  <a:t> </a:t>
                </a:r>
              </a:p>
            </p:txBody>
          </p:sp>
        </mc:Fallback>
      </mc:AlternateContent>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2377" y="2681653"/>
            <a:ext cx="4111095" cy="3929890"/>
          </a:xfrm>
          <a:prstGeom prst="rect">
            <a:avLst/>
          </a:prstGeom>
        </p:spPr>
      </p:pic>
    </p:spTree>
    <p:extLst>
      <p:ext uri="{BB962C8B-B14F-4D97-AF65-F5344CB8AC3E}">
        <p14:creationId xmlns:p14="http://schemas.microsoft.com/office/powerpoint/2010/main" val="2468690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71449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Goal Violation Analysis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marL="0" indent="0">
                  <a:buNone/>
                </a:pPr>
                <a:r>
                  <a:rPr kumimoji="1" lang="en-US" altLang="zh-CN" sz="2000" dirty="0">
                    <a:latin typeface="Arial" panose="020B0604020202020204" pitchFamily="34" charset="0"/>
                    <a:cs typeface="Arial" panose="020B0604020202020204" pitchFamily="34" charset="0"/>
                  </a:rPr>
                  <a:t>To further identify the soft goals that should be adjusted at the next stage, we distinguish </a:t>
                </a:r>
                <a:r>
                  <a:rPr kumimoji="1" lang="en-US" altLang="zh-CN" sz="2000" b="1" i="1" dirty="0">
                    <a:latin typeface="Arial" panose="020B0604020202020204" pitchFamily="34" charset="0"/>
                    <a:cs typeface="Arial" panose="020B0604020202020204" pitchFamily="34" charset="0"/>
                  </a:rPr>
                  <a:t>violated </a:t>
                </a:r>
                <a:r>
                  <a:rPr kumimoji="1" lang="en-US" altLang="zh-CN" sz="2000" dirty="0">
                    <a:latin typeface="Arial" panose="020B0604020202020204" pitchFamily="34" charset="0"/>
                    <a:cs typeface="Arial" panose="020B0604020202020204" pitchFamily="34" charset="0"/>
                  </a:rPr>
                  <a:t>goals</a:t>
                </a:r>
                <a:r>
                  <a:rPr kumimoji="1" lang="en-US" altLang="zh-CN" sz="2000" b="1" i="1"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in </a:t>
                </a:r>
                <a:r>
                  <a:rPr kumimoji="1" lang="zh-CN" altLang="en-US" sz="2000" dirty="0">
                    <a:latin typeface="Arial" panose="020B0604020202020204" pitchFamily="34" charset="0"/>
                    <a:cs typeface="Arial" panose="020B0604020202020204" pitchFamily="34" charset="0"/>
                  </a:rPr>
                  <a:t>𝐺 </a:t>
                </a:r>
                <a:r>
                  <a:rPr kumimoji="1" lang="en-US" altLang="zh-CN" sz="2000" dirty="0">
                    <a:latin typeface="Arial" panose="020B0604020202020204" pitchFamily="34" charset="0"/>
                    <a:cs typeface="Arial" panose="020B0604020202020204" pitchFamily="34" charset="0"/>
                  </a:rPr>
                  <a:t>from the </a:t>
                </a:r>
                <a:r>
                  <a:rPr kumimoji="1" lang="en-US" altLang="zh-CN" sz="2000" b="1" i="1" dirty="0">
                    <a:latin typeface="Arial" panose="020B0604020202020204" pitchFamily="34" charset="0"/>
                    <a:cs typeface="Arial" panose="020B0604020202020204" pitchFamily="34" charset="0"/>
                  </a:rPr>
                  <a:t>non-violated</a:t>
                </a:r>
                <a:r>
                  <a:rPr kumimoji="1" lang="en-US" altLang="zh-CN" sz="2000" dirty="0">
                    <a:latin typeface="Arial" panose="020B0604020202020204" pitchFamily="34" charset="0"/>
                    <a:cs typeface="Arial" panose="020B0604020202020204" pitchFamily="34" charset="0"/>
                  </a:rPr>
                  <a:t> ones based on the optimal solution solved from the previous step.</a:t>
                </a:r>
              </a:p>
              <a:p>
                <a:pPr marL="0" indent="0">
                  <a:buNone/>
                </a:pPr>
                <a:endParaRPr kumimoji="1" lang="en-US" altLang="zh-CN" sz="2000" dirty="0">
                  <a:latin typeface="Arial" panose="020B0604020202020204" pitchFamily="34" charset="0"/>
                  <a:cs typeface="Arial" panose="020B0604020202020204" pitchFamily="34" charset="0"/>
                </a:endParaRPr>
              </a:p>
              <a:p>
                <a:pPr marL="0" indent="0">
                  <a:buNone/>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In Captain, each goal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𝐺</m:t>
                        </m:r>
                      </m:e>
                      <m:sub>
                        <m:r>
                          <a:rPr kumimoji="1" lang="en-US" altLang="zh-CN" sz="2000" i="1">
                            <a:latin typeface="Cambria Math" panose="02040503050406030204" pitchFamily="18" charset="0"/>
                            <a:cs typeface="Arial" panose="020B0604020202020204" pitchFamily="34" charset="0"/>
                          </a:rPr>
                          <m:t>𝑖</m:t>
                        </m:r>
                      </m:sub>
                    </m:sSub>
                  </m:oMath>
                </a14:m>
                <a:r>
                  <a:rPr kumimoji="1" lang="zh-CN" altLang="en-US" sz="20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is associated with a goal violation tolerance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𝜖</m:t>
                        </m:r>
                      </m:e>
                      <m:sub>
                        <m:r>
                          <a:rPr lang="en-US" altLang="zh-CN" sz="2000" i="1">
                            <a:latin typeface="Cambria Math" panose="02040503050406030204" pitchFamily="18" charset="0"/>
                            <a:ea typeface="Cambria Math" panose="02040503050406030204" pitchFamily="18" charset="0"/>
                          </a:rPr>
                          <m:t>𝑖</m:t>
                        </m:r>
                      </m:sub>
                    </m:sSub>
                  </m:oMath>
                </a14:m>
                <a:r>
                  <a:rPr kumimoji="1" lang="zh-CN" altLang="en-US" sz="20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the goal needs to be adjusted only when its violation degree is greater than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𝜖</m:t>
                        </m:r>
                      </m:e>
                      <m:sub>
                        <m:r>
                          <a:rPr lang="en-US" altLang="zh-CN" sz="2000" i="1">
                            <a:latin typeface="Cambria Math" panose="02040503050406030204" pitchFamily="18" charset="0"/>
                            <a:ea typeface="Cambria Math" panose="02040503050406030204" pitchFamily="18"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The goal violation degree of a goal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𝐺</m:t>
                        </m:r>
                      </m:e>
                      <m:sub>
                        <m:r>
                          <a:rPr kumimoji="1" lang="en-US" altLang="zh-CN" sz="2000" i="1">
                            <a:latin typeface="Cambria Math" panose="02040503050406030204" pitchFamily="18" charset="0"/>
                            <a:cs typeface="Arial" panose="020B0604020202020204" pitchFamily="34" charset="0"/>
                          </a:rPr>
                          <m:t>𝑖</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is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𝑉𝐷</m:t>
                        </m:r>
                      </m:e>
                      <m:sub>
                        <m:r>
                          <a:rPr kumimoji="1" lang="en-US" altLang="zh-CN" sz="2000" i="1">
                            <a:latin typeface="Cambria Math" panose="02040503050406030204" pitchFamily="18" charset="0"/>
                            <a:cs typeface="Arial" panose="020B0604020202020204" pitchFamily="34" charset="0"/>
                          </a:rPr>
                          <m:t>𝑖</m:t>
                        </m:r>
                      </m:sub>
                    </m:sSub>
                    <m:r>
                      <a:rPr kumimoji="1" lang="en-US" altLang="zh-CN" sz="2000" b="0" i="1" smtClean="0">
                        <a:latin typeface="Cambria Math" panose="02040503050406030204" pitchFamily="18" charset="0"/>
                        <a:cs typeface="Arial" panose="020B0604020202020204" pitchFamily="34" charset="0"/>
                      </a:rPr>
                      <m:t>=</m:t>
                    </m:r>
                    <m:f>
                      <m:fPr>
                        <m:ctrlPr>
                          <a:rPr kumimoji="1" lang="en-US" altLang="zh-CN" sz="2000" b="0" i="1" smtClean="0">
                            <a:latin typeface="Cambria Math" panose="02040503050406030204" pitchFamily="18" charset="0"/>
                            <a:cs typeface="Arial" panose="020B0604020202020204" pitchFamily="34" charset="0"/>
                          </a:rPr>
                        </m:ctrlPr>
                      </m:fPr>
                      <m:num>
                        <m:sSubSup>
                          <m:sSubSupPr>
                            <m:ctrlPr>
                              <a:rPr kumimoji="1" lang="en-US" altLang="zh-CN" sz="2000" b="0" i="1" smtClean="0">
                                <a:latin typeface="Cambria Math" panose="02040503050406030204" pitchFamily="18" charset="0"/>
                                <a:cs typeface="Arial" panose="020B0604020202020204" pitchFamily="34" charset="0"/>
                              </a:rPr>
                            </m:ctrlPr>
                          </m:sSubSup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𝛿</m:t>
                            </m:r>
                          </m:e>
                          <m:sub>
                            <m:r>
                              <a:rPr kumimoji="1" lang="en-US" altLang="zh-CN" sz="2000" b="0" i="1" smtClean="0">
                                <a:latin typeface="Cambria Math" panose="02040503050406030204" pitchFamily="18" charset="0"/>
                                <a:cs typeface="Arial" panose="020B0604020202020204" pitchFamily="34" charset="0"/>
                              </a:rPr>
                              <m:t>𝑖</m:t>
                            </m:r>
                          </m:sub>
                          <m:sup>
                            <m:r>
                              <a:rPr kumimoji="1" lang="en-US" altLang="zh-CN" sz="2000" b="0" i="1" smtClean="0">
                                <a:latin typeface="Cambria Math" panose="02040503050406030204" pitchFamily="18" charset="0"/>
                                <a:cs typeface="Arial" panose="020B0604020202020204" pitchFamily="34" charset="0"/>
                              </a:rPr>
                              <m:t>∗</m:t>
                            </m:r>
                          </m:sup>
                        </m:sSubSup>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𝑢𝑏</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den>
                    </m:f>
                    <m:r>
                      <a:rPr kumimoji="1" lang="en-US" altLang="zh-CN" sz="2000" b="0" i="1" smtClean="0">
                        <a:latin typeface="Cambria Math" panose="02040503050406030204" pitchFamily="18" charset="0"/>
                        <a:cs typeface="Arial" panose="020B0604020202020204" pitchFamily="34" charset="0"/>
                      </a:rPr>
                      <m:t>+</m:t>
                    </m:r>
                    <m:f>
                      <m:fPr>
                        <m:ctrlPr>
                          <a:rPr kumimoji="1" lang="en-US" altLang="zh-CN" sz="2000" b="0" i="1" smtClean="0">
                            <a:latin typeface="Cambria Math" panose="02040503050406030204" pitchFamily="18" charset="0"/>
                            <a:cs typeface="Arial" panose="020B0604020202020204" pitchFamily="34" charset="0"/>
                          </a:rPr>
                        </m:ctrlPr>
                      </m:fPr>
                      <m:num>
                        <m:sSubSup>
                          <m:sSubSupPr>
                            <m:ctrlPr>
                              <a:rPr kumimoji="1" lang="en-US" altLang="zh-CN" sz="2000" i="1">
                                <a:latin typeface="Cambria Math" panose="02040503050406030204" pitchFamily="18" charset="0"/>
                                <a:cs typeface="Arial" panose="020B0604020202020204" pitchFamily="34" charset="0"/>
                              </a:rPr>
                            </m:ctrlPr>
                          </m:sSubSupPr>
                          <m:e>
                            <m:r>
                              <m:rPr>
                                <m:nor/>
                              </m:rPr>
                              <a:rPr kumimoji="1" lang="zh-CN" altLang="en-US" sz="2000" dirty="0">
                                <a:latin typeface="Arial" panose="020B0604020202020204" pitchFamily="34" charset="0"/>
                                <a:ea typeface="Cambria Math" panose="02040503050406030204" pitchFamily="18" charset="0"/>
                                <a:cs typeface="Arial" panose="020B0604020202020204" pitchFamily="34" charset="0"/>
                              </a:rPr>
                              <m:t>𝜀</m:t>
                            </m:r>
                          </m:e>
                          <m:sub>
                            <m:r>
                              <a:rPr kumimoji="1" lang="en-US" altLang="zh-CN" sz="2000" i="1">
                                <a:latin typeface="Cambria Math" panose="02040503050406030204" pitchFamily="18" charset="0"/>
                                <a:cs typeface="Arial" panose="020B0604020202020204" pitchFamily="34" charset="0"/>
                              </a:rPr>
                              <m:t>𝑖</m:t>
                            </m:r>
                          </m:sub>
                          <m:sup>
                            <m:r>
                              <a:rPr kumimoji="1" lang="en-US" altLang="zh-CN" sz="2000" i="1">
                                <a:latin typeface="Cambria Math" panose="02040503050406030204" pitchFamily="18" charset="0"/>
                                <a:cs typeface="Arial" panose="020B0604020202020204" pitchFamily="34" charset="0"/>
                              </a:rPr>
                              <m:t>∗</m:t>
                            </m:r>
                          </m:sup>
                        </m:sSubSup>
                      </m:num>
                      <m:den>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𝑙𝑏</m:t>
                            </m:r>
                          </m:e>
                          <m:sub>
                            <m:r>
                              <a:rPr lang="en-US" altLang="zh-CN" sz="2000" i="1">
                                <a:latin typeface="Cambria Math" panose="02040503050406030204" pitchFamily="18" charset="0"/>
                              </a:rPr>
                              <m:t>𝑖</m:t>
                            </m:r>
                          </m:sub>
                        </m:sSub>
                      </m:den>
                    </m:f>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Clearly,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𝑉𝐷</m:t>
                        </m:r>
                      </m:e>
                      <m:sub>
                        <m:r>
                          <a:rPr kumimoji="1" lang="en-US" altLang="zh-CN" sz="2000" i="1">
                            <a:latin typeface="Cambria Math" panose="02040503050406030204" pitchFamily="18" charset="0"/>
                            <a:cs typeface="Arial" panose="020B0604020202020204" pitchFamily="34" charset="0"/>
                          </a:rPr>
                          <m:t>𝑖</m:t>
                        </m:r>
                      </m:sub>
                    </m:sSub>
                  </m:oMath>
                </a14:m>
                <a:r>
                  <a:rPr kumimoji="1" lang="zh-CN" altLang="en-US" sz="2000" dirty="0">
                    <a:latin typeface="Arial" panose="020B0604020202020204" pitchFamily="34" charset="0"/>
                    <a:ea typeface="Cambria Math" panose="02040503050406030204" pitchFamily="18" charset="0"/>
                    <a:cs typeface="Arial" panose="020B0604020202020204" pitchFamily="34" charset="0"/>
                  </a:rPr>
                  <a:t> </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0 for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𝐺</m:t>
                        </m:r>
                      </m:e>
                      <m:sub>
                        <m:r>
                          <a:rPr kumimoji="1" lang="en-US" altLang="zh-CN" sz="2000" i="1">
                            <a:latin typeface="Cambria Math" panose="02040503050406030204" pitchFamily="18" charset="0"/>
                            <a:cs typeface="Arial" panose="020B0604020202020204" pitchFamily="34" charset="0"/>
                          </a:rPr>
                          <m:t>𝑖</m:t>
                        </m:r>
                      </m:sub>
                    </m:sSub>
                    <m:r>
                      <a:rPr kumimoji="1" lang="en-US" altLang="zh-CN" sz="2000" i="1">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𝐻𝐶</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a:t>
                </a:r>
              </a:p>
              <a:p>
                <a:pPr marL="0" indent="0">
                  <a:buNone/>
                </a:pPr>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0" indent="0">
                  <a:buNone/>
                </a:pPr>
                <a:r>
                  <a:rPr kumimoji="1" lang="en-US" altLang="zh-CN" sz="2000" dirty="0">
                    <a:latin typeface="Arial" panose="020B0604020202020204" pitchFamily="34" charset="0"/>
                    <a:cs typeface="Arial" panose="020B0604020202020204" pitchFamily="34" charset="0"/>
                  </a:rPr>
                  <a:t>If a goal, such as a “Maintain” goal, is instantiated at each time instant </a:t>
                </a:r>
                <a:r>
                  <a:rPr kumimoji="1" lang="zh-CN" altLang="en-US" sz="2000" dirty="0">
                    <a:latin typeface="Arial" panose="020B0604020202020204" pitchFamily="34" charset="0"/>
                    <a:cs typeface="Arial" panose="020B0604020202020204" pitchFamily="34" charset="0"/>
                  </a:rPr>
                  <a:t>𝑘 </a:t>
                </a:r>
                <a:r>
                  <a:rPr kumimoji="1" lang="en-US" altLang="zh-CN" sz="2000" dirty="0">
                    <a:latin typeface="Arial" panose="020B0604020202020204" pitchFamily="34" charset="0"/>
                    <a:cs typeface="Arial" panose="020B0604020202020204" pitchFamily="34" charset="0"/>
                  </a:rPr>
                  <a:t>in the current time horizon, we define its goal violation degree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𝑉𝐷</m:t>
                        </m:r>
                      </m:e>
                      <m:sub>
                        <m:r>
                          <a:rPr kumimoji="1" lang="en-US" altLang="zh-CN" sz="2000" i="1">
                            <a:latin typeface="Cambria Math" panose="02040503050406030204" pitchFamily="18" charset="0"/>
                            <a:cs typeface="Arial" panose="020B0604020202020204" pitchFamily="34" charset="0"/>
                          </a:rPr>
                          <m:t>𝑖</m:t>
                        </m:r>
                      </m:sub>
                    </m:sSub>
                  </m:oMath>
                </a14:m>
                <a:r>
                  <a:rPr kumimoji="1" lang="en-US" altLang="zh-CN" sz="2000" dirty="0">
                    <a:latin typeface="Arial" panose="020B0604020202020204" pitchFamily="34" charset="0"/>
                    <a:cs typeface="Arial" panose="020B0604020202020204" pitchFamily="34" charset="0"/>
                  </a:rPr>
                  <a:t> in the current time horizon as below:</a:t>
                </a:r>
              </a:p>
              <a:p>
                <a:pPr marL="0" indent="0">
                  <a:buNone/>
                </a:pPr>
                <a:endParaRPr kumimoji="1" lang="en-US" altLang="zh-CN" sz="2000" dirty="0">
                  <a:latin typeface="Arial" panose="020B0604020202020204" pitchFamily="34" charset="0"/>
                  <a:cs typeface="Arial" panose="020B0604020202020204" pitchFamily="34"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8"/>
                <a:ext cx="11494604" cy="5769401"/>
              </a:xfrm>
              <a:blipFill>
                <a:blip r:embed="rId5"/>
                <a:stretch>
                  <a:fillRect l="-584" t="-1057"/>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b="51112"/>
          <a:stretch/>
        </p:blipFill>
        <p:spPr>
          <a:xfrm>
            <a:off x="3408529" y="4693928"/>
            <a:ext cx="5515745" cy="1327310"/>
          </a:xfrm>
          <a:prstGeom prst="rect">
            <a:avLst/>
          </a:prstGeom>
        </p:spPr>
      </p:pic>
    </p:spTree>
    <p:extLst>
      <p:ext uri="{BB962C8B-B14F-4D97-AF65-F5344CB8AC3E}">
        <p14:creationId xmlns:p14="http://schemas.microsoft.com/office/powerpoint/2010/main" val="192799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71449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Goal Violation Analysis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2799" y="1605317"/>
            <a:ext cx="6458961" cy="1595083"/>
          </a:xfrm>
          <a:prstGeom prst="rect">
            <a:avLst/>
          </a:prstGeom>
        </p:spPr>
      </p:pic>
      <p:sp>
        <p:nvSpPr>
          <p:cNvPr id="5" name="矩形 4"/>
          <p:cNvSpPr/>
          <p:nvPr/>
        </p:nvSpPr>
        <p:spPr>
          <a:xfrm>
            <a:off x="1034582" y="4007553"/>
            <a:ext cx="10072330" cy="1323439"/>
          </a:xfrm>
          <a:prstGeom prst="rect">
            <a:avLst/>
          </a:prstGeom>
        </p:spPr>
        <p:txBody>
          <a:bodyPr wrap="square">
            <a:spAutoFit/>
          </a:bodyPr>
          <a:lstStyle/>
          <a:p>
            <a:r>
              <a:rPr kumimoji="1" lang="en-US" altLang="zh-CN" sz="2000" dirty="0">
                <a:latin typeface="Arial" panose="020B0604020202020204" pitchFamily="34" charset="0"/>
                <a:cs typeface="Arial" panose="020B0604020202020204" pitchFamily="34" charset="0"/>
              </a:rPr>
              <a:t>Based on Definition 2, all of the hard constraints should belong to the non-violated goal set, otherwise there is a failure. The selection of violated goals depends on violation tolerances. The tolerances can be decided based on user preference or tails in the experiments.</a:t>
            </a:r>
            <a:endParaRPr lang="zh-CN" altLang="en-US" sz="2000" dirty="0"/>
          </a:p>
        </p:txBody>
      </p:sp>
    </p:spTree>
    <p:extLst>
      <p:ext uri="{BB962C8B-B14F-4D97-AF65-F5344CB8AC3E}">
        <p14:creationId xmlns:p14="http://schemas.microsoft.com/office/powerpoint/2010/main" val="2702871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091" y="510987"/>
            <a:ext cx="3523130" cy="5836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4114800" y="510987"/>
            <a:ext cx="45719" cy="583602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64299" y="1237129"/>
            <a:ext cx="1129553" cy="2800767"/>
          </a:xfrm>
          <a:prstGeom prst="rect">
            <a:avLst/>
          </a:prstGeom>
          <a:noFill/>
        </p:spPr>
        <p:txBody>
          <a:bodyPr wrap="square" rtlCol="0">
            <a:spAutoFit/>
          </a:bodyPr>
          <a:lstStyle/>
          <a:p>
            <a:r>
              <a:rPr lang="zh-CN" altLang="en-US" sz="8800" b="1" dirty="0">
                <a:solidFill>
                  <a:schemeClr val="bg1"/>
                </a:solidFill>
                <a:latin typeface="华文中宋" panose="02010600040101010101" pitchFamily="2" charset="-122"/>
                <a:ea typeface="华文中宋" panose="02010600040101010101" pitchFamily="2" charset="-122"/>
              </a:rPr>
              <a:t>目录</a:t>
            </a:r>
          </a:p>
        </p:txBody>
      </p:sp>
      <p:sp>
        <p:nvSpPr>
          <p:cNvPr id="7" name="等腰三角形 6"/>
          <p:cNvSpPr/>
          <p:nvPr/>
        </p:nvSpPr>
        <p:spPr>
          <a:xfrm flipV="1">
            <a:off x="3287805" y="1532965"/>
            <a:ext cx="144000" cy="144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8039" y="565851"/>
            <a:ext cx="1538883" cy="6064626"/>
          </a:xfrm>
          <a:prstGeom prst="rect">
            <a:avLst/>
          </a:prstGeom>
          <a:noFill/>
        </p:spPr>
        <p:txBody>
          <a:bodyPr vert="eaVert" wrap="square" rtlCol="0">
            <a:spAutoFit/>
          </a:bodyPr>
          <a:lstStyle/>
          <a:p>
            <a:r>
              <a:rPr lang="en-US" altLang="zh-CN" sz="8800" b="1" dirty="0">
                <a:solidFill>
                  <a:schemeClr val="bg1">
                    <a:lumMod val="95000"/>
                    <a:alpha val="50000"/>
                  </a:schemeClr>
                </a:solidFill>
                <a:latin typeface="华文中宋" panose="02010600040101010101" pitchFamily="2" charset="-122"/>
                <a:ea typeface="华文中宋" panose="02010600040101010101" pitchFamily="2" charset="-122"/>
                <a:cs typeface="Arial Unicode MS" panose="020B0604020202020204" pitchFamily="34" charset="-122"/>
              </a:rPr>
              <a:t>CONTENT</a:t>
            </a:r>
            <a:endParaRPr lang="zh-CN" altLang="en-US" sz="8800" b="1" dirty="0">
              <a:solidFill>
                <a:schemeClr val="bg1">
                  <a:lumMod val="95000"/>
                  <a:alpha val="50000"/>
                </a:schemeClr>
              </a:solidFill>
              <a:latin typeface="华文中宋" panose="02010600040101010101" pitchFamily="2" charset="-122"/>
              <a:ea typeface="华文中宋" panose="02010600040101010101" pitchFamily="2" charset="-122"/>
              <a:cs typeface="Arial Unicode MS" panose="020B0604020202020204" pitchFamily="34" charset="-122"/>
            </a:endParaRPr>
          </a:p>
        </p:txBody>
      </p:sp>
      <p:sp>
        <p:nvSpPr>
          <p:cNvPr id="10" name="文本框 9"/>
          <p:cNvSpPr txBox="1"/>
          <p:nvPr/>
        </p:nvSpPr>
        <p:spPr>
          <a:xfrm>
            <a:off x="5272240" y="4995633"/>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6</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1" name="文本框 10"/>
          <p:cNvSpPr txBox="1"/>
          <p:nvPr/>
        </p:nvSpPr>
        <p:spPr>
          <a:xfrm>
            <a:off x="5272242" y="1610492"/>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2</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2" name="文本框 11"/>
          <p:cNvSpPr txBox="1"/>
          <p:nvPr/>
        </p:nvSpPr>
        <p:spPr>
          <a:xfrm>
            <a:off x="5272242" y="2424879"/>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3</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3" name="文本框 12"/>
          <p:cNvSpPr txBox="1"/>
          <p:nvPr/>
        </p:nvSpPr>
        <p:spPr>
          <a:xfrm>
            <a:off x="5272241" y="3254327"/>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4</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4" name="文本框 13"/>
          <p:cNvSpPr txBox="1"/>
          <p:nvPr/>
        </p:nvSpPr>
        <p:spPr>
          <a:xfrm>
            <a:off x="5272240" y="4147897"/>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5</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5" name="文本框 14"/>
          <p:cNvSpPr txBox="1"/>
          <p:nvPr/>
        </p:nvSpPr>
        <p:spPr>
          <a:xfrm>
            <a:off x="5272240" y="746082"/>
            <a:ext cx="566181" cy="830997"/>
          </a:xfrm>
          <a:prstGeom prst="rect">
            <a:avLst/>
          </a:prstGeom>
          <a:noFill/>
        </p:spPr>
        <p:txBody>
          <a:bodyPr wrap="none" rtlCol="0">
            <a:spAutoFit/>
          </a:bodyPr>
          <a:lstStyle/>
          <a:p>
            <a:r>
              <a:rPr lang="en-US" altLang="zh-CN" sz="4800" b="1" dirty="0">
                <a:solidFill>
                  <a:srgbClr val="000F4C"/>
                </a:solidFill>
                <a:latin typeface="华文中宋" panose="02010600040101010101" pitchFamily="2" charset="-122"/>
                <a:ea typeface="华文中宋" panose="02010600040101010101" pitchFamily="2" charset="-122"/>
              </a:rPr>
              <a:t>1</a:t>
            </a:r>
            <a:endParaRPr lang="zh-CN" altLang="en-US" sz="4800" b="1" dirty="0">
              <a:solidFill>
                <a:srgbClr val="000F4C"/>
              </a:solidFill>
              <a:latin typeface="华文中宋" panose="02010600040101010101" pitchFamily="2" charset="-122"/>
              <a:ea typeface="华文中宋" panose="02010600040101010101" pitchFamily="2" charset="-122"/>
            </a:endParaRPr>
          </a:p>
        </p:txBody>
      </p:sp>
      <p:sp>
        <p:nvSpPr>
          <p:cNvPr id="16" name="文本框 15"/>
          <p:cNvSpPr txBox="1"/>
          <p:nvPr/>
        </p:nvSpPr>
        <p:spPr>
          <a:xfrm>
            <a:off x="6096000" y="910470"/>
            <a:ext cx="2066591"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Introduction</a:t>
            </a:r>
            <a:endParaRPr lang="zh-CN" altLang="en-US" sz="2400" b="1" dirty="0">
              <a:latin typeface="华文中宋" panose="02010600040101010101" pitchFamily="2" charset="-122"/>
              <a:ea typeface="华文中宋" panose="02010600040101010101" pitchFamily="2" charset="-122"/>
            </a:endParaRPr>
          </a:p>
        </p:txBody>
      </p:sp>
      <p:sp>
        <p:nvSpPr>
          <p:cNvPr id="18" name="文本框 17"/>
          <p:cNvSpPr txBox="1"/>
          <p:nvPr/>
        </p:nvSpPr>
        <p:spPr>
          <a:xfrm>
            <a:off x="6096000" y="1806204"/>
            <a:ext cx="2302233" cy="461665"/>
          </a:xfrm>
          <a:prstGeom prst="rect">
            <a:avLst/>
          </a:prstGeom>
          <a:noFill/>
        </p:spPr>
        <p:txBody>
          <a:bodyPr wrap="none" rtlCol="0">
            <a:spAutoFit/>
          </a:bodyPr>
          <a:lstStyle/>
          <a:p>
            <a:r>
              <a:rPr lang="en-US" altLang="zh-CN" sz="2400" b="1" dirty="0" smtClean="0">
                <a:latin typeface="华文中宋" panose="02010600040101010101" pitchFamily="2" charset="-122"/>
                <a:ea typeface="华文中宋" panose="02010600040101010101" pitchFamily="2" charset="-122"/>
              </a:rPr>
              <a:t>AUS Modeling</a:t>
            </a:r>
            <a:endParaRPr lang="zh-CN" altLang="en-US" sz="2400" b="1" dirty="0">
              <a:latin typeface="华文中宋" panose="02010600040101010101" pitchFamily="2" charset="-122"/>
              <a:ea typeface="华文中宋" panose="02010600040101010101" pitchFamily="2" charset="-122"/>
            </a:endParaRPr>
          </a:p>
        </p:txBody>
      </p:sp>
      <p:sp>
        <p:nvSpPr>
          <p:cNvPr id="20" name="文本框 19"/>
          <p:cNvSpPr txBox="1"/>
          <p:nvPr/>
        </p:nvSpPr>
        <p:spPr>
          <a:xfrm>
            <a:off x="6096000" y="2580701"/>
            <a:ext cx="1628972" cy="461665"/>
          </a:xfrm>
          <a:prstGeom prst="rect">
            <a:avLst/>
          </a:prstGeom>
          <a:noFill/>
        </p:spPr>
        <p:txBody>
          <a:bodyPr wrap="none" rtlCol="0">
            <a:spAutoFit/>
          </a:bodyPr>
          <a:lstStyle/>
          <a:p>
            <a:r>
              <a:rPr lang="en-US" altLang="zh-CN" sz="2400" b="1" dirty="0" smtClean="0">
                <a:latin typeface="华文中宋" panose="02010600040101010101" pitchFamily="2" charset="-122"/>
                <a:ea typeface="华文中宋" panose="02010600040101010101" pitchFamily="2" charset="-122"/>
              </a:rPr>
              <a:t>Approach</a:t>
            </a:r>
            <a:endParaRPr lang="zh-CN" altLang="en-US" sz="2400" b="1" dirty="0">
              <a:latin typeface="华文中宋" panose="02010600040101010101" pitchFamily="2" charset="-122"/>
              <a:ea typeface="华文中宋" panose="02010600040101010101" pitchFamily="2" charset="-122"/>
            </a:endParaRPr>
          </a:p>
        </p:txBody>
      </p:sp>
      <p:sp>
        <p:nvSpPr>
          <p:cNvPr id="22" name="文本框 21"/>
          <p:cNvSpPr txBox="1"/>
          <p:nvPr/>
        </p:nvSpPr>
        <p:spPr>
          <a:xfrm>
            <a:off x="6096000" y="3438992"/>
            <a:ext cx="3932487"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Experimental Evaluation</a:t>
            </a:r>
            <a:endParaRPr lang="zh-CN" altLang="en-US" sz="2400" b="1" dirty="0">
              <a:latin typeface="华文中宋" panose="02010600040101010101" pitchFamily="2" charset="-122"/>
              <a:ea typeface="华文中宋" panose="02010600040101010101" pitchFamily="2" charset="-122"/>
            </a:endParaRPr>
          </a:p>
        </p:txBody>
      </p:sp>
      <p:sp>
        <p:nvSpPr>
          <p:cNvPr id="26" name="文本框 25"/>
          <p:cNvSpPr txBox="1"/>
          <p:nvPr/>
        </p:nvSpPr>
        <p:spPr>
          <a:xfrm>
            <a:off x="6096000" y="4297283"/>
            <a:ext cx="2202847"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Related Work</a:t>
            </a:r>
            <a:endParaRPr lang="zh-CN" altLang="en-US" sz="2400" b="1" dirty="0">
              <a:latin typeface="华文中宋" panose="02010600040101010101" pitchFamily="2" charset="-122"/>
              <a:ea typeface="华文中宋" panose="02010600040101010101" pitchFamily="2" charset="-122"/>
            </a:endParaRPr>
          </a:p>
        </p:txBody>
      </p:sp>
      <p:sp>
        <p:nvSpPr>
          <p:cNvPr id="19" name="文本框 18"/>
          <p:cNvSpPr txBox="1"/>
          <p:nvPr/>
        </p:nvSpPr>
        <p:spPr>
          <a:xfrm>
            <a:off x="6037489" y="5180298"/>
            <a:ext cx="4685898" cy="461665"/>
          </a:xfrm>
          <a:prstGeom prst="rect">
            <a:avLst/>
          </a:prstGeom>
          <a:noFill/>
        </p:spPr>
        <p:txBody>
          <a:bodyPr wrap="none" rtlCol="0">
            <a:spAutoFit/>
          </a:bodyPr>
          <a:lstStyle/>
          <a:p>
            <a:r>
              <a:rPr lang="en-US" altLang="zh-CN" sz="2400" b="1" dirty="0">
                <a:latin typeface="华文中宋" panose="02010600040101010101" pitchFamily="2" charset="-122"/>
                <a:ea typeface="华文中宋" panose="02010600040101010101" pitchFamily="2" charset="-122"/>
              </a:rPr>
              <a:t>Conclusions and Future work</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43208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P spid="20" grpId="0"/>
      <p:bldP spid="22" grpId="0"/>
      <p:bldP spid="26"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71449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Goal Violation Analysis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8"/>
            <a:ext cx="11494604" cy="5769401"/>
          </a:xfrm>
        </p:spPr>
        <p:txBody>
          <a:bodyPr>
            <a:normAutofit/>
          </a:body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scenario</a:t>
            </a:r>
          </a:p>
          <a:p>
            <a:pPr marL="0" indent="0">
              <a:buNone/>
            </a:pPr>
            <a:endParaRPr kumimoji="1" lang="en-US" altLang="zh-CN" sz="2000"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1382" y="2317715"/>
            <a:ext cx="5382376" cy="2257740"/>
          </a:xfrm>
          <a:prstGeom prst="rect">
            <a:avLst/>
          </a:prstGeom>
        </p:spPr>
      </p:pic>
    </p:spTree>
    <p:extLst>
      <p:ext uri="{BB962C8B-B14F-4D97-AF65-F5344CB8AC3E}">
        <p14:creationId xmlns:p14="http://schemas.microsoft.com/office/powerpoint/2010/main" val="2067916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125395"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Goal Satisfaction Optimization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419100" y="1088599"/>
                <a:ext cx="11494604" cy="4699642"/>
              </a:xfrm>
            </p:spPr>
            <p:txBody>
              <a:bodyPr>
                <a:normAutofit/>
              </a:bodyPr>
              <a:lstStyle/>
              <a:p>
                <a:pPr marL="0" indent="0">
                  <a:buNone/>
                </a:pPr>
                <a:r>
                  <a:rPr kumimoji="1" lang="en-US" altLang="zh-CN" sz="2000" dirty="0">
                    <a:latin typeface="Arial" panose="020B0604020202020204" pitchFamily="34" charset="0"/>
                    <a:cs typeface="Arial" panose="020B0604020202020204" pitchFamily="34" charset="0"/>
                  </a:rPr>
                  <a:t>With analyzing results, goals in the violated goal set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𝐺</m:t>
                        </m:r>
                      </m:e>
                      <m:sub>
                        <m:r>
                          <a:rPr kumimoji="1" lang="en-US" altLang="zh-CN" sz="2000" b="0" i="1" smtClean="0">
                            <a:latin typeface="Cambria Math" panose="02040503050406030204" pitchFamily="18" charset="0"/>
                            <a:cs typeface="Arial" panose="020B0604020202020204" pitchFamily="34" charset="0"/>
                          </a:rPr>
                          <m:t>𝑣</m:t>
                        </m:r>
                      </m:sub>
                    </m:sSub>
                  </m:oMath>
                </a14:m>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cannot be fully satisfied at their expected level under the current situation.</a:t>
                </a:r>
              </a:p>
              <a:p>
                <a:pPr marL="0" indent="0">
                  <a:buNone/>
                </a:pPr>
                <a:r>
                  <a:rPr kumimoji="1" lang="en-US" altLang="zh-CN" sz="2000" dirty="0">
                    <a:latin typeface="Arial" panose="020B0604020202020204" pitchFamily="34" charset="0"/>
                    <a:cs typeface="Arial" panose="020B0604020202020204" pitchFamily="34" charset="0"/>
                  </a:rPr>
                  <a:t>Thus, it is required to increase their satisfaction degree as much as possible, with the guaranteed satisfaction of other goals.</a:t>
                </a:r>
                <a:endParaRPr kumimoji="1" lang="en-US" altLang="zh-CN" sz="2000" i="1" dirty="0">
                  <a:latin typeface="Cambria Math" panose="02040503050406030204" pitchFamily="18" charset="0"/>
                </a:endParaRPr>
              </a:p>
            </p:txBody>
          </p:sp>
        </mc:Choice>
        <mc:Fallback xmlns="">
          <p:sp>
            <p:nvSpPr>
              <p:cNvPr id="8" name="内容占位符 2">
                <a:extLst>
                  <a:ext uri="{FF2B5EF4-FFF2-40B4-BE49-F238E27FC236}">
                    <a16:creationId xmlns:a16="http://schemas.microsoft.com/office/drawing/2014/main" id="{787BFA8F-D079-40F4-A980-C003094707A8}"/>
                  </a:ext>
                </a:extLst>
              </p:cNvPr>
              <p:cNvSpPr>
                <a:spLocks noGrp="1" noRot="1" noChangeAspect="1" noMove="1" noResize="1" noEditPoints="1" noAdjustHandles="1" noChangeArrowheads="1" noChangeShapeType="1" noTextEdit="1"/>
              </p:cNvSpPr>
              <p:nvPr>
                <p:ph sz="half" idx="1"/>
              </p:nvPr>
            </p:nvSpPr>
            <p:spPr>
              <a:xfrm>
                <a:off x="419100" y="1088599"/>
                <a:ext cx="11494604" cy="4699642"/>
              </a:xfrm>
              <a:blipFill>
                <a:blip r:embed="rId5"/>
                <a:stretch>
                  <a:fillRect l="-584" t="-1297"/>
                </a:stretch>
              </a:blipFill>
            </p:spPr>
            <p:txBody>
              <a:bodyPr/>
              <a:lstStyle/>
              <a:p>
                <a:r>
                  <a:rPr lang="zh-CN" altLang="en-US">
                    <a:noFill/>
                  </a:rPr>
                  <a:t> </a:t>
                </a:r>
              </a:p>
            </p:txBody>
          </p:sp>
        </mc:Fallback>
      </mc:AlternateContent>
      <p:sp>
        <p:nvSpPr>
          <p:cNvPr id="2" name="矩形 1"/>
          <p:cNvSpPr/>
          <p:nvPr/>
        </p:nvSpPr>
        <p:spPr>
          <a:xfrm>
            <a:off x="435551" y="2657738"/>
            <a:ext cx="4530407"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goal satisfaction optimization problem:</a:t>
            </a:r>
            <a:endParaRPr lang="zh-CN" altLang="en-US" sz="2000" dirty="0">
              <a:latin typeface="Arial" panose="020B0604020202020204" pitchFamily="34" charset="0"/>
              <a:cs typeface="Arial" panose="020B0604020202020204" pitchFamily="34" charset="0"/>
            </a:endParaRPr>
          </a:p>
        </p:txBody>
      </p:sp>
      <p:sp>
        <p:nvSpPr>
          <p:cNvPr id="4" name="矩形 3"/>
          <p:cNvSpPr/>
          <p:nvPr/>
        </p:nvSpPr>
        <p:spPr>
          <a:xfrm>
            <a:off x="435551" y="5434298"/>
            <a:ext cx="10250021"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Through relaxing violated goals and transforming them into objective functions, the satisfaction of hard constraints and non-violated soft goals are guaranteed.</a:t>
            </a:r>
            <a:endParaRPr lang="zh-CN" altLang="en-US" sz="20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8424" y="3598282"/>
            <a:ext cx="6315956" cy="1295581"/>
          </a:xfrm>
          <a:prstGeom prst="rect">
            <a:avLst/>
          </a:prstGeom>
        </p:spPr>
      </p:pic>
    </p:spTree>
    <p:extLst>
      <p:ext uri="{BB962C8B-B14F-4D97-AF65-F5344CB8AC3E}">
        <p14:creationId xmlns:p14="http://schemas.microsoft.com/office/powerpoint/2010/main" val="3113263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121093"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Algorithm</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5174669" cy="5907467"/>
              </a:xfrm>
              <a:prstGeom prst="rect">
                <a:avLst/>
              </a:prstGeom>
            </p:spPr>
            <p:txBody>
              <a:bodyPr>
                <a:normAutofit lnSpcReduction="10000"/>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000" dirty="0">
                    <a:latin typeface="Arial" panose="020B0604020202020204" pitchFamily="34" charset="0"/>
                    <a:ea typeface="+mj-ea"/>
                    <a:cs typeface="Arial" panose="020B0604020202020204" pitchFamily="34" charset="0"/>
                  </a:rPr>
                  <a:t>The two optimization problems are solved by Sequential Quadratic Programming (SQP) methods represent the state of the art in nonlinear programming methods</a:t>
                </a:r>
              </a:p>
              <a:p>
                <a:pPr>
                  <a:lnSpc>
                    <a:spcPct val="100000"/>
                  </a:lnSpc>
                </a:pPr>
                <a:r>
                  <a:rPr kumimoji="1" lang="en-US" altLang="zh-CN" sz="2000" dirty="0">
                    <a:latin typeface="Arial" panose="020B0604020202020204" pitchFamily="34" charset="0"/>
                    <a:ea typeface="+mj-ea"/>
                    <a:cs typeface="Arial" panose="020B0604020202020204" pitchFamily="34" charset="0"/>
                  </a:rPr>
                  <a:t>If there is no feasible solution in </a:t>
                </a:r>
                <a:r>
                  <a:rPr kumimoji="1" lang="en-US" altLang="zh-CN" sz="2000" dirty="0" smtClean="0">
                    <a:latin typeface="Arial" panose="020B0604020202020204" pitchFamily="34" charset="0"/>
                    <a:ea typeface="+mj-ea"/>
                    <a:cs typeface="Arial" panose="020B0604020202020204" pitchFamily="34" charset="0"/>
                  </a:rPr>
                  <a:t>Goal Satisfaction Checking, </a:t>
                </a:r>
                <a:r>
                  <a:rPr kumimoji="1" lang="en-US" altLang="zh-CN" sz="2000" dirty="0">
                    <a:latin typeface="Arial" panose="020B0604020202020204" pitchFamily="34" charset="0"/>
                    <a:ea typeface="+mj-ea"/>
                    <a:cs typeface="Arial" panose="020B0604020202020204" pitchFamily="34" charset="0"/>
                  </a:rPr>
                  <a:t>meaning that the hard constraints or task completion cannot be guaranteed, the AUS should report the failure and take some emergency actions (line 7) like landing or surrendering the control to the human pilot.</a:t>
                </a:r>
              </a:p>
              <a:p>
                <a:pPr>
                  <a:lnSpc>
                    <a:spcPct val="100000"/>
                  </a:lnSpc>
                </a:pPr>
                <a:r>
                  <a:rPr kumimoji="1" lang="en-US" altLang="zh-CN" sz="2000" dirty="0">
                    <a:latin typeface="Arial" panose="020B0604020202020204" pitchFamily="34" charset="0"/>
                    <a:ea typeface="+mj-ea"/>
                    <a:cs typeface="Arial" panose="020B0604020202020204" pitchFamily="34" charset="0"/>
                  </a:rPr>
                  <a:t>In case that the adjustment of goals in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𝐺</m:t>
                        </m:r>
                      </m:e>
                      <m:sub>
                        <m:r>
                          <a:rPr kumimoji="1" lang="en-US" altLang="zh-CN" sz="2000" i="1">
                            <a:latin typeface="Cambria Math" panose="02040503050406030204" pitchFamily="18" charset="0"/>
                            <a:cs typeface="Arial" panose="020B0604020202020204" pitchFamily="34" charset="0"/>
                          </a:rPr>
                          <m:t>𝑣</m:t>
                        </m:r>
                      </m:sub>
                    </m:sSub>
                  </m:oMath>
                </a14:m>
                <a:r>
                  <a:rPr kumimoji="1" lang="zh-CN" altLang="en-US" sz="2000" dirty="0">
                    <a:latin typeface="Arial" panose="020B0604020202020204" pitchFamily="34" charset="0"/>
                    <a:ea typeface="+mj-ea"/>
                    <a:cs typeface="Arial" panose="020B0604020202020204" pitchFamily="34" charset="0"/>
                  </a:rPr>
                  <a:t> </a:t>
                </a:r>
                <a:r>
                  <a:rPr kumimoji="1" lang="en-US" altLang="zh-CN" sz="2000" dirty="0">
                    <a:latin typeface="Arial" panose="020B0604020202020204" pitchFamily="34" charset="0"/>
                    <a:ea typeface="+mj-ea"/>
                    <a:cs typeface="Arial" panose="020B0604020202020204" pitchFamily="34" charset="0"/>
                  </a:rPr>
                  <a:t>still cannot generate feasible solutions, one possible way is to add new goals into </a:t>
                </a:r>
                <a14:m>
                  <m:oMath xmlns:m="http://schemas.openxmlformats.org/officeDocument/2006/math">
                    <m:sSub>
                      <m:sSubPr>
                        <m:ctrlPr>
                          <a:rPr kumimoji="1" lang="en-US" altLang="zh-CN" sz="2000" i="1">
                            <a:latin typeface="Cambria Math" panose="02040503050406030204" pitchFamily="18" charset="0"/>
                            <a:cs typeface="Arial" panose="020B0604020202020204" pitchFamily="34" charset="0"/>
                          </a:rPr>
                        </m:ctrlPr>
                      </m:sSubPr>
                      <m:e>
                        <m:r>
                          <a:rPr kumimoji="1" lang="en-US" altLang="zh-CN" sz="2000" i="1">
                            <a:latin typeface="Cambria Math" panose="02040503050406030204" pitchFamily="18" charset="0"/>
                            <a:cs typeface="Arial" panose="020B0604020202020204" pitchFamily="34" charset="0"/>
                          </a:rPr>
                          <m:t>𝐺</m:t>
                        </m:r>
                      </m:e>
                      <m:sub>
                        <m:r>
                          <a:rPr kumimoji="1" lang="en-US" altLang="zh-CN" sz="2000" i="1">
                            <a:latin typeface="Cambria Math" panose="02040503050406030204" pitchFamily="18" charset="0"/>
                            <a:cs typeface="Arial" panose="020B0604020202020204" pitchFamily="34" charset="0"/>
                          </a:rPr>
                          <m:t>𝑣</m:t>
                        </m:r>
                      </m:sub>
                    </m:sSub>
                  </m:oMath>
                </a14:m>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ea typeface="+mj-ea"/>
                    <a:cs typeface="Arial" panose="020B0604020202020204" pitchFamily="34" charset="0"/>
                  </a:rPr>
                  <a:t>if additional computation time is available. However, in the worst case, we can directly leverage the planning results at the goal satisfaction checking step.</a:t>
                </a:r>
              </a:p>
            </p:txBody>
          </p:sp>
        </mc:Choice>
        <mc:Fallback xmlns="">
          <p:sp>
            <p:nvSpPr>
              <p:cNvPr id="10" name="内容占位符 2">
                <a:extLst>
                  <a:ext uri="{FF2B5EF4-FFF2-40B4-BE49-F238E27FC236}">
                    <a16:creationId xmlns:a16="http://schemas.microsoft.com/office/drawing/2014/main" id="{C9C96FDA-2B56-44CE-8E50-3B3207F9A346}"/>
                  </a:ext>
                </a:extLst>
              </p:cNvPr>
              <p:cNvSpPr txBox="1">
                <a:spLocks noRot="1" noChangeAspect="1" noMove="1" noResize="1" noEditPoints="1" noAdjustHandles="1" noChangeArrowheads="1" noChangeShapeType="1" noTextEdit="1"/>
              </p:cNvSpPr>
              <p:nvPr/>
            </p:nvSpPr>
            <p:spPr>
              <a:xfrm>
                <a:off x="435551" y="961297"/>
                <a:ext cx="5174669" cy="5907467"/>
              </a:xfrm>
              <a:prstGeom prst="rect">
                <a:avLst/>
              </a:prstGeom>
              <a:blipFill>
                <a:blip r:embed="rId5"/>
                <a:stretch>
                  <a:fillRect l="-1060" t="-1548" r="-1178"/>
                </a:stretch>
              </a:blipFill>
            </p:spPr>
            <p:txBody>
              <a:bodyPr/>
              <a:lstStyle/>
              <a:p>
                <a:r>
                  <a:rPr lang="zh-CN" altLang="en-US">
                    <a:noFill/>
                  </a:rPr>
                  <a:t> </a:t>
                </a:r>
              </a:p>
            </p:txBody>
          </p:sp>
        </mc:Fallback>
      </mc:AlternateContent>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7800" y="1099039"/>
            <a:ext cx="5509446" cy="5404170"/>
          </a:xfrm>
          <a:prstGeom prst="rect">
            <a:avLst/>
          </a:prstGeom>
        </p:spPr>
      </p:pic>
    </p:spTree>
    <p:extLst>
      <p:ext uri="{BB962C8B-B14F-4D97-AF65-F5344CB8AC3E}">
        <p14:creationId xmlns:p14="http://schemas.microsoft.com/office/powerpoint/2010/main" val="400099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7762061"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Advantages and Limitations of Captain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a:extLst>
              <a:ext uri="{FF2B5EF4-FFF2-40B4-BE49-F238E27FC236}">
                <a16:creationId xmlns:a16="http://schemas.microsoft.com/office/drawing/2014/main" id="{787BFA8F-D079-40F4-A980-C003094707A8}"/>
              </a:ext>
            </a:extLst>
          </p:cNvPr>
          <p:cNvSpPr>
            <a:spLocks noGrp="1"/>
          </p:cNvSpPr>
          <p:nvPr>
            <p:ph sz="half" idx="1"/>
          </p:nvPr>
        </p:nvSpPr>
        <p:spPr>
          <a:xfrm>
            <a:off x="296939" y="4032930"/>
            <a:ext cx="11262457" cy="2825070"/>
          </a:xfrm>
        </p:spPr>
        <p:txBody>
          <a:bodyPr>
            <a:noAutofit/>
          </a:bodyPr>
          <a:lstStyle/>
          <a:p>
            <a:r>
              <a:rPr lang="en-US" sz="2000" dirty="0">
                <a:latin typeface="Arial" panose="020B0604020202020204" pitchFamily="34" charset="0"/>
                <a:cs typeface="Arial" panose="020B0604020202020204" pitchFamily="34" charset="0"/>
              </a:rPr>
              <a:t>Optimality: Captain achieves a balance between flexibility and satisfactory by selecting violated soft goals to be optimized while keeping the other non-violated goals in their original formulation.</a:t>
            </a:r>
          </a:p>
          <a:p>
            <a:r>
              <a:rPr kumimoji="1" lang="en-US" altLang="zh-CN" sz="2000" dirty="0">
                <a:latin typeface="Arial" panose="020B0604020202020204" pitchFamily="34" charset="0"/>
                <a:cs typeface="Arial" panose="020B0604020202020204" pitchFamily="34" charset="0"/>
              </a:rPr>
              <a:t>Flexibility: Captain is flexible to be compatible with other control-based methods. Such flexibility ensures the applicability of Captain in more situations with multiple goals</a:t>
            </a:r>
            <a:r>
              <a:rPr kumimoji="1" lang="en-US" altLang="zh-CN" sz="2000" dirty="0" smtClean="0">
                <a:latin typeface="Arial" panose="020B0604020202020204" pitchFamily="34" charset="0"/>
                <a:cs typeface="Arial" panose="020B0604020202020204" pitchFamily="34" charset="0"/>
              </a:rPr>
              <a:t>.</a:t>
            </a:r>
          </a:p>
          <a:p>
            <a:r>
              <a:rPr kumimoji="1" lang="en-US" altLang="zh-CN" sz="2000" dirty="0">
                <a:latin typeface="Arial" panose="020B0604020202020204" pitchFamily="34" charset="0"/>
                <a:cs typeface="Arial" panose="020B0604020202020204" pitchFamily="34" charset="0"/>
              </a:rPr>
              <a:t>Proactive detection of goal violations: Infeasibility of Eq. 5 implies </a:t>
            </a:r>
            <a:r>
              <a:rPr kumimoji="1" lang="en-US" altLang="zh-CN" sz="2000" dirty="0" smtClean="0">
                <a:latin typeface="Arial" panose="020B0604020202020204" pitchFamily="34" charset="0"/>
                <a:cs typeface="Arial" panose="020B0604020202020204" pitchFamily="34" charset="0"/>
              </a:rPr>
              <a:t>violation of </a:t>
            </a:r>
            <a:r>
              <a:rPr kumimoji="1" lang="en-US" altLang="zh-CN" sz="2000" dirty="0">
                <a:latin typeface="Arial" panose="020B0604020202020204" pitchFamily="34" charset="0"/>
                <a:cs typeface="Arial" panose="020B0604020202020204" pitchFamily="34" charset="0"/>
              </a:rPr>
              <a:t>hard constraints or task failures. </a:t>
            </a:r>
            <a:endParaRPr kumimoji="1" lang="en-US" altLang="zh-CN" sz="2000" dirty="0" smtClean="0">
              <a:latin typeface="Arial" panose="020B0604020202020204" pitchFamily="34" charset="0"/>
              <a:cs typeface="Arial" panose="020B0604020202020204" pitchFamily="34" charset="0"/>
            </a:endParaRPr>
          </a:p>
          <a:p>
            <a:r>
              <a:rPr kumimoji="1" lang="en-US" altLang="zh-CN" sz="2000" dirty="0" smtClean="0">
                <a:latin typeface="Arial" panose="020B0604020202020204" pitchFamily="34" charset="0"/>
                <a:cs typeface="Arial" panose="020B0604020202020204" pitchFamily="34" charset="0"/>
              </a:rPr>
              <a:t>Guaranteed </a:t>
            </a:r>
            <a:r>
              <a:rPr kumimoji="1" lang="en-US" altLang="zh-CN" sz="2000" dirty="0">
                <a:latin typeface="Arial" panose="020B0604020202020204" pitchFamily="34" charset="0"/>
                <a:cs typeface="Arial" panose="020B0604020202020204" pitchFamily="34" charset="0"/>
              </a:rPr>
              <a:t>real-time </a:t>
            </a:r>
            <a:r>
              <a:rPr kumimoji="1" lang="en-US" altLang="zh-CN" sz="2000" dirty="0" smtClean="0">
                <a:latin typeface="Arial" panose="020B0604020202020204" pitchFamily="34" charset="0"/>
                <a:cs typeface="Arial" panose="020B0604020202020204" pitchFamily="34" charset="0"/>
              </a:rPr>
              <a:t>performance</a:t>
            </a:r>
            <a:r>
              <a:rPr kumimoji="1" lang="en-US" altLang="zh-CN" sz="2000" dirty="0">
                <a:latin typeface="Arial" panose="020B0604020202020204" pitchFamily="34" charset="0"/>
                <a:cs typeface="Arial" panose="020B0604020202020204" pitchFamily="34" charset="0"/>
              </a:rPr>
              <a:t>: T</a:t>
            </a:r>
            <a:r>
              <a:rPr kumimoji="1" lang="en-US" altLang="zh-CN" sz="2000" dirty="0" smtClean="0">
                <a:latin typeface="Arial" panose="020B0604020202020204" pitchFamily="34" charset="0"/>
                <a:cs typeface="Arial" panose="020B0604020202020204" pitchFamily="34" charset="0"/>
              </a:rPr>
              <a:t>he </a:t>
            </a:r>
            <a:r>
              <a:rPr kumimoji="1" lang="en-US" altLang="zh-CN" sz="2000" dirty="0">
                <a:latin typeface="Arial" panose="020B0604020202020204" pitchFamily="34" charset="0"/>
                <a:cs typeface="Arial" panose="020B0604020202020204" pitchFamily="34" charset="0"/>
              </a:rPr>
              <a:t>prediction </a:t>
            </a:r>
            <a:r>
              <a:rPr kumimoji="1" lang="en-US" altLang="zh-CN" sz="2000" dirty="0" smtClean="0">
                <a:latin typeface="Arial" panose="020B0604020202020204" pitchFamily="34" charset="0"/>
                <a:cs typeface="Arial" panose="020B0604020202020204" pitchFamily="34" charset="0"/>
              </a:rPr>
              <a:t>horizon can </a:t>
            </a:r>
            <a:r>
              <a:rPr kumimoji="1" lang="en-US" altLang="zh-CN" sz="2000" dirty="0">
                <a:latin typeface="Arial" panose="020B0604020202020204" pitchFamily="34" charset="0"/>
                <a:cs typeface="Arial" panose="020B0604020202020204" pitchFamily="34" charset="0"/>
              </a:rPr>
              <a:t>be tuned according to the computational capability </a:t>
            </a:r>
            <a:r>
              <a:rPr kumimoji="1" lang="en-US" altLang="zh-CN" sz="2000" dirty="0" smtClean="0">
                <a:latin typeface="Arial" panose="020B0604020202020204" pitchFamily="34" charset="0"/>
                <a:cs typeface="Arial" panose="020B0604020202020204" pitchFamily="34" charset="0"/>
              </a:rPr>
              <a:t>of the </a:t>
            </a:r>
            <a:r>
              <a:rPr kumimoji="1" lang="en-US" altLang="zh-CN" sz="2000" dirty="0">
                <a:latin typeface="Arial" panose="020B0604020202020204" pitchFamily="34" charset="0"/>
                <a:cs typeface="Arial" panose="020B0604020202020204" pitchFamily="34" charset="0"/>
              </a:rPr>
              <a:t>system</a:t>
            </a:r>
            <a:r>
              <a:rPr kumimoji="1" lang="en-US" altLang="zh-CN" sz="2000" dirty="0" smtClean="0">
                <a:latin typeface="Arial" panose="020B0604020202020204" pitchFamily="34" charset="0"/>
                <a:cs typeface="Arial" panose="020B0604020202020204" pitchFamily="34" charset="0"/>
              </a:rPr>
              <a:t>.</a:t>
            </a:r>
            <a:endParaRPr kumimoji="1" lang="en-US" altLang="zh-CN" sz="2000"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318" y="829413"/>
            <a:ext cx="5382376" cy="3172268"/>
          </a:xfrm>
          <a:prstGeom prst="rect">
            <a:avLst/>
          </a:prstGeom>
        </p:spPr>
      </p:pic>
    </p:spTree>
    <p:extLst>
      <p:ext uri="{BB962C8B-B14F-4D97-AF65-F5344CB8AC3E}">
        <p14:creationId xmlns:p14="http://schemas.microsoft.com/office/powerpoint/2010/main" val="3303222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noProof="0" dirty="0">
                <a:solidFill>
                  <a:srgbClr val="000F4C"/>
                </a:solidFill>
                <a:latin typeface="华文中宋" panose="02010600040101010101" pitchFamily="2" charset="-122"/>
                <a:ea typeface="华文中宋" panose="02010600040101010101" pitchFamily="2" charset="-122"/>
              </a:rPr>
              <a:t>4</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1791782" y="3659729"/>
            <a:ext cx="8608447" cy="923330"/>
          </a:xfrm>
          <a:prstGeom prst="rect">
            <a:avLst/>
          </a:prstGeom>
          <a:noFill/>
        </p:spPr>
        <p:txBody>
          <a:bodyPr wrap="none" rtlCol="0">
            <a:spAutoFit/>
          </a:bodyPr>
          <a:lstStyle/>
          <a:p>
            <a:pPr lvl="0" algn="ctr"/>
            <a:r>
              <a:rPr lang="en-US" altLang="zh-CN" sz="5400" b="1" dirty="0">
                <a:solidFill>
                  <a:srgbClr val="000000"/>
                </a:solidFill>
                <a:latin typeface="华文中宋" panose="02010600040101010101" pitchFamily="2" charset="-122"/>
                <a:ea typeface="华文中宋" panose="02010600040101010101" pitchFamily="2" charset="-122"/>
              </a:rPr>
              <a:t>Experimental Evaluation</a:t>
            </a:r>
          </a:p>
        </p:txBody>
      </p:sp>
    </p:spTree>
    <p:extLst>
      <p:ext uri="{BB962C8B-B14F-4D97-AF65-F5344CB8AC3E}">
        <p14:creationId xmlns:p14="http://schemas.microsoft.com/office/powerpoint/2010/main" val="93082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94398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Experimental Evaluation</a:t>
            </a: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dirty="0">
                <a:latin typeface="Arial" panose="020B0604020202020204" pitchFamily="34" charset="0"/>
                <a:cs typeface="Arial" panose="020B0604020202020204" pitchFamily="34" charset="0"/>
              </a:rPr>
              <a:t>We evaluated Captain in two AUS scenarios using MATLAB, and also implemented it on a real UAV (DJI </a:t>
            </a:r>
            <a:r>
              <a:rPr kumimoji="1" lang="en-US" altLang="zh-CN" sz="2000" dirty="0" err="1">
                <a:latin typeface="Arial" panose="020B0604020202020204" pitchFamily="34" charset="0"/>
                <a:cs typeface="Arial" panose="020B0604020202020204" pitchFamily="34" charset="0"/>
              </a:rPr>
              <a:t>Matrice</a:t>
            </a:r>
            <a:r>
              <a:rPr kumimoji="1" lang="en-US" altLang="zh-CN" sz="2000" dirty="0">
                <a:latin typeface="Arial" panose="020B0604020202020204" pitchFamily="34" charset="0"/>
                <a:cs typeface="Arial" panose="020B0604020202020204" pitchFamily="34" charset="0"/>
              </a:rPr>
              <a:t> 100). We evaluated the effectiveness, robustness, scalability and real-time performance of Captain. Our experiments focus on the following questions:</a:t>
            </a:r>
          </a:p>
          <a:p>
            <a:pPr marL="0" indent="0">
              <a:buNone/>
            </a:pPr>
            <a:endParaRPr kumimoji="1" lang="en-US" altLang="zh-CN" sz="2000" dirty="0">
              <a:latin typeface="Arial" panose="020B0604020202020204" pitchFamily="34" charset="0"/>
              <a:cs typeface="Arial" panose="020B0604020202020204" pitchFamily="34" charset="0"/>
            </a:endParaRPr>
          </a:p>
          <a:p>
            <a:pPr marL="0" indent="0">
              <a:lnSpc>
                <a:spcPct val="100000"/>
              </a:lnSpc>
              <a:buNone/>
            </a:pPr>
            <a:r>
              <a:rPr kumimoji="1" lang="en-US" altLang="zh-CN" sz="2000" b="1" dirty="0">
                <a:latin typeface="Arial" panose="020B0604020202020204" pitchFamily="34" charset="0"/>
                <a:ea typeface="+mj-ea"/>
                <a:cs typeface="Arial" panose="020B0604020202020204" pitchFamily="34" charset="0"/>
              </a:rPr>
              <a:t>RQ1</a:t>
            </a:r>
            <a:r>
              <a:rPr kumimoji="1" lang="en-US" altLang="zh-CN" sz="2000" dirty="0">
                <a:latin typeface="Arial" panose="020B0604020202020204" pitchFamily="34" charset="0"/>
                <a:ea typeface="+mj-ea"/>
                <a:cs typeface="Arial" panose="020B0604020202020204" pitchFamily="34" charset="0"/>
              </a:rPr>
              <a:t>. </a:t>
            </a:r>
            <a:r>
              <a:rPr kumimoji="1" lang="en-US" altLang="zh-CN" sz="2000" i="1" dirty="0">
                <a:latin typeface="Arial" panose="020B0604020202020204" pitchFamily="34" charset="0"/>
                <a:ea typeface="+mj-ea"/>
                <a:cs typeface="Arial" panose="020B0604020202020204" pitchFamily="34" charset="0"/>
              </a:rPr>
              <a:t>(Effectiveness): Can Captain detect and solve goal conflicts, and provide optimal adaptation solutions at runtime?</a:t>
            </a:r>
          </a:p>
          <a:p>
            <a:pPr marL="0" indent="0">
              <a:lnSpc>
                <a:spcPct val="100000"/>
              </a:lnSpc>
              <a:buNone/>
            </a:pPr>
            <a:r>
              <a:rPr kumimoji="1" lang="en-US" altLang="zh-CN" sz="2000" b="1" dirty="0">
                <a:latin typeface="Arial" panose="020B0604020202020204" pitchFamily="34" charset="0"/>
                <a:ea typeface="+mj-ea"/>
                <a:cs typeface="Arial" panose="020B0604020202020204" pitchFamily="34" charset="0"/>
              </a:rPr>
              <a:t>RQ2. </a:t>
            </a:r>
            <a:r>
              <a:rPr kumimoji="1" lang="en-US" altLang="zh-CN" sz="2000" i="1" dirty="0">
                <a:latin typeface="Arial" panose="020B0604020202020204" pitchFamily="34" charset="0"/>
                <a:ea typeface="+mj-ea"/>
                <a:cs typeface="Arial" panose="020B0604020202020204" pitchFamily="34" charset="0"/>
              </a:rPr>
              <a:t>(Robustness): Can Captain handle different types of uncertainties at runtime?</a:t>
            </a:r>
          </a:p>
          <a:p>
            <a:pPr marL="0" indent="0">
              <a:lnSpc>
                <a:spcPct val="100000"/>
              </a:lnSpc>
              <a:buNone/>
            </a:pPr>
            <a:r>
              <a:rPr kumimoji="1" lang="en-US" altLang="zh-CN" sz="2000" b="1" dirty="0" smtClean="0">
                <a:latin typeface="Arial" panose="020B0604020202020204" pitchFamily="34" charset="0"/>
                <a:ea typeface="+mj-ea"/>
                <a:cs typeface="Arial" panose="020B0604020202020204" pitchFamily="34" charset="0"/>
              </a:rPr>
              <a:t>RQ3</a:t>
            </a:r>
            <a:r>
              <a:rPr kumimoji="1" lang="en-US" altLang="zh-CN" sz="2000" b="1" dirty="0">
                <a:latin typeface="Arial" panose="020B0604020202020204" pitchFamily="34" charset="0"/>
                <a:ea typeface="+mj-ea"/>
                <a:cs typeface="Arial" panose="020B0604020202020204" pitchFamily="34" charset="0"/>
              </a:rPr>
              <a:t>. </a:t>
            </a:r>
            <a:r>
              <a:rPr kumimoji="1" lang="en-US" altLang="zh-CN" sz="2000" i="1" dirty="0">
                <a:latin typeface="Arial" panose="020B0604020202020204" pitchFamily="34" charset="0"/>
                <a:ea typeface="+mj-ea"/>
                <a:cs typeface="Arial" panose="020B0604020202020204" pitchFamily="34" charset="0"/>
              </a:rPr>
              <a:t>(Scalability): How is the scalability of Captain in </a:t>
            </a:r>
            <a:r>
              <a:rPr kumimoji="1" lang="en-US" altLang="zh-CN" sz="2000" i="1" dirty="0" smtClean="0">
                <a:latin typeface="Arial" panose="020B0604020202020204" pitchFamily="34" charset="0"/>
                <a:ea typeface="+mj-ea"/>
                <a:cs typeface="Arial" panose="020B0604020202020204" pitchFamily="34" charset="0"/>
              </a:rPr>
              <a:t>large environment </a:t>
            </a:r>
            <a:r>
              <a:rPr kumimoji="1" lang="en-US" altLang="zh-CN" sz="2000" i="1" dirty="0">
                <a:latin typeface="Arial" panose="020B0604020202020204" pitchFamily="34" charset="0"/>
                <a:ea typeface="+mj-ea"/>
                <a:cs typeface="Arial" panose="020B0604020202020204" pitchFamily="34" charset="0"/>
              </a:rPr>
              <a:t>scales abstracted from real environment?</a:t>
            </a:r>
          </a:p>
          <a:p>
            <a:pPr marL="0" indent="0">
              <a:buNone/>
            </a:pPr>
            <a:r>
              <a:rPr kumimoji="1" lang="en-US" altLang="zh-CN" sz="2000" b="1" dirty="0" smtClean="0">
                <a:latin typeface="Arial" panose="020B0604020202020204" pitchFamily="34" charset="0"/>
                <a:cs typeface="Arial" panose="020B0604020202020204" pitchFamily="34" charset="0"/>
              </a:rPr>
              <a:t>RQ4</a:t>
            </a:r>
            <a:r>
              <a:rPr kumimoji="1" lang="en-US" altLang="zh-CN" sz="2100" i="1" dirty="0" smtClean="0">
                <a:latin typeface="Arial" panose="020B0604020202020204" pitchFamily="34" charset="0"/>
                <a:ea typeface="+mj-ea"/>
                <a:cs typeface="Arial" panose="020B0604020202020204" pitchFamily="34" charset="0"/>
              </a:rPr>
              <a:t>. (Generality) Can Captain be generalized to other AUSs </a:t>
            </a:r>
            <a:r>
              <a:rPr kumimoji="1" lang="en-GB" altLang="zh-CN" sz="2100" i="1" dirty="0" smtClean="0">
                <a:latin typeface="Arial" panose="020B0604020202020204" pitchFamily="34" charset="0"/>
                <a:ea typeface="+mj-ea"/>
                <a:cs typeface="Arial" panose="020B0604020202020204" pitchFamily="34" charset="0"/>
              </a:rPr>
              <a:t>in different application scenarios?</a:t>
            </a:r>
            <a:endParaRPr kumimoji="1" lang="en-US" altLang="zh-CN" sz="2100" i="1" dirty="0" smtClean="0">
              <a:latin typeface="Arial" panose="020B0604020202020204" pitchFamily="34" charset="0"/>
              <a:ea typeface="+mj-ea"/>
              <a:cs typeface="Arial" panose="020B0604020202020204" pitchFamily="34" charset="0"/>
            </a:endParaRPr>
          </a:p>
          <a:p>
            <a:pPr marL="0" indent="0">
              <a:lnSpc>
                <a:spcPct val="100000"/>
              </a:lnSpc>
              <a:buNone/>
            </a:pPr>
            <a:r>
              <a:rPr kumimoji="1" lang="en-US" altLang="zh-CN" sz="2000" b="1" dirty="0" smtClean="0">
                <a:latin typeface="Arial" panose="020B0604020202020204" pitchFamily="34" charset="0"/>
                <a:ea typeface="+mj-ea"/>
                <a:cs typeface="Arial" panose="020B0604020202020204" pitchFamily="34" charset="0"/>
              </a:rPr>
              <a:t>RQ5. </a:t>
            </a:r>
            <a:r>
              <a:rPr kumimoji="1" lang="en-US" altLang="zh-CN" sz="2000" i="1" dirty="0" smtClean="0">
                <a:latin typeface="Arial" panose="020B0604020202020204" pitchFamily="34" charset="0"/>
                <a:ea typeface="+mj-ea"/>
                <a:cs typeface="Arial" panose="020B0604020202020204" pitchFamily="34" charset="0"/>
              </a:rPr>
              <a:t>(Performance): What is the real-time overhead of Captain?</a:t>
            </a:r>
            <a:endParaRPr kumimoji="1" lang="en-US" altLang="zh-CN" sz="2000" dirty="0" smtClean="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r>
              <a:rPr kumimoji="1" lang="en-US" altLang="zh-CN" sz="2100" dirty="0">
                <a:latin typeface="Arial" panose="020B0604020202020204" pitchFamily="34" charset="0"/>
                <a:ea typeface="+mj-ea"/>
                <a:cs typeface="Arial" panose="020B0604020202020204" pitchFamily="34" charset="0"/>
              </a:rPr>
              <a:t>   </a:t>
            </a:r>
          </a:p>
        </p:txBody>
      </p:sp>
    </p:spTree>
    <p:extLst>
      <p:ext uri="{BB962C8B-B14F-4D97-AF65-F5344CB8AC3E}">
        <p14:creationId xmlns:p14="http://schemas.microsoft.com/office/powerpoint/2010/main" val="336353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421951"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Evaluation Scenarios and Setup</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000" dirty="0">
                <a:latin typeface="Arial" panose="020B0604020202020204" pitchFamily="34" charset="0"/>
                <a:cs typeface="Arial" panose="020B0604020202020204" pitchFamily="34" charset="0"/>
              </a:rPr>
              <a:t>  For simulation, we implemented a simulator based on MATLAB 2019b on a desktop equipped with Intel(R) Core(TM) i7-7700U CPU@3.60GHz and 32GB RAM. The constructed optimization problems are solved by the Optimization Toolbox of MATLAB. Captain is compared with AMOCS-MA, the state-of-the-art control-based adaptation method for multiple software goals. We also compared the results of Captain with those from the Goal Satisfaction Checking, which only considers the minimization of goal violation of all soft goals. We denoted the latter one as </a:t>
            </a:r>
            <a:r>
              <a:rPr kumimoji="1" lang="en-US" altLang="zh-CN" sz="2000" dirty="0" err="1">
                <a:latin typeface="Arial" panose="020B0604020202020204" pitchFamily="34" charset="0"/>
                <a:cs typeface="Arial" panose="020B0604020202020204" pitchFamily="34" charset="0"/>
              </a:rPr>
              <a:t>GSlack</a:t>
            </a:r>
            <a:r>
              <a:rPr kumimoji="1" lang="en-US" altLang="zh-CN" sz="2000" dirty="0">
                <a:latin typeface="Arial" panose="020B0604020202020204" pitchFamily="34" charset="0"/>
                <a:cs typeface="Arial" panose="020B0604020202020204" pitchFamily="34" charset="0"/>
              </a:rPr>
              <a:t>.</a:t>
            </a: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Delivery Scenario </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UUV Oceanic Surveillance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it-IT" altLang="zh-CN" sz="2400" dirty="0">
                <a:latin typeface="Arial" panose="020B0604020202020204" pitchFamily="34" charset="0"/>
                <a:cs typeface="Arial" panose="020B0604020202020204" pitchFamily="34" charset="0"/>
              </a:rPr>
              <a:t> DJI Matrice 100 UAV Scenario</a:t>
            </a:r>
            <a:endParaRPr kumimoji="1" lang="en-US" altLang="zh-CN" sz="2400"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4611" y="2798117"/>
            <a:ext cx="5677692" cy="3677163"/>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51" y="3593673"/>
            <a:ext cx="5449060" cy="1810003"/>
          </a:xfrm>
          <a:prstGeom prst="rect">
            <a:avLst/>
          </a:prstGeom>
        </p:spPr>
      </p:pic>
    </p:spTree>
    <p:extLst>
      <p:ext uri="{BB962C8B-B14F-4D97-AF65-F5344CB8AC3E}">
        <p14:creationId xmlns:p14="http://schemas.microsoft.com/office/powerpoint/2010/main" val="2472990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89561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RQ1. Effectiveness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32772"/>
            <a:ext cx="12192000" cy="3780465"/>
          </a:xfrm>
          <a:prstGeom prst="rect">
            <a:avLst/>
          </a:prstGeom>
        </p:spPr>
      </p:pic>
    </p:spTree>
    <p:extLst>
      <p:ext uri="{BB962C8B-B14F-4D97-AF65-F5344CB8AC3E}">
        <p14:creationId xmlns:p14="http://schemas.microsoft.com/office/powerpoint/2010/main" val="138191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89561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RQ1. Effectiveness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2" name="Rectangle 1">
            <a:extLst>
              <a:ext uri="{FF2B5EF4-FFF2-40B4-BE49-F238E27FC236}">
                <a16:creationId xmlns:a16="http://schemas.microsoft.com/office/drawing/2014/main" id="{248E1DE1-63F3-4E01-8010-64596DF38784}"/>
              </a:ext>
            </a:extLst>
          </p:cNvPr>
          <p:cNvSpPr/>
          <p:nvPr/>
        </p:nvSpPr>
        <p:spPr>
          <a:xfrm>
            <a:off x="2099813" y="4705702"/>
            <a:ext cx="7992374" cy="707886"/>
          </a:xfrm>
          <a:prstGeom prst="rect">
            <a:avLst/>
          </a:prstGeom>
        </p:spPr>
        <p:txBody>
          <a:bodyPr wrap="square">
            <a:spAutoFit/>
          </a:bodyPr>
          <a:lstStyle/>
          <a:p>
            <a:r>
              <a:rPr lang="en-US" sz="2000" i="1" dirty="0"/>
              <a:t>Captain is effective in planning proper and optimal adaptation solutions at runtime to detect and solve goal conflicts and violations.</a:t>
            </a: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865" y="1823344"/>
            <a:ext cx="6087325" cy="2343477"/>
          </a:xfrm>
          <a:prstGeom prst="rect">
            <a:avLst/>
          </a:prstGeom>
        </p:spPr>
      </p:pic>
    </p:spTree>
    <p:extLst>
      <p:ext uri="{BB962C8B-B14F-4D97-AF65-F5344CB8AC3E}">
        <p14:creationId xmlns:p14="http://schemas.microsoft.com/office/powerpoint/2010/main" val="3580248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59906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RQ2. Robustness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460" y="1552500"/>
            <a:ext cx="11269648" cy="4725059"/>
          </a:xfrm>
          <a:prstGeom prst="rect">
            <a:avLst/>
          </a:prstGeom>
        </p:spPr>
      </p:pic>
    </p:spTree>
    <p:extLst>
      <p:ext uri="{BB962C8B-B14F-4D97-AF65-F5344CB8AC3E}">
        <p14:creationId xmlns:p14="http://schemas.microsoft.com/office/powerpoint/2010/main" val="2650711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r>
              <a:rPr lang="en-US" altLang="zh-CN" sz="11500" b="1" dirty="0">
                <a:solidFill>
                  <a:srgbClr val="000F4C"/>
                </a:solidFill>
                <a:latin typeface="华文中宋" panose="02010600040101010101" pitchFamily="2" charset="-122"/>
                <a:ea typeface="华文中宋" panose="02010600040101010101" pitchFamily="2" charset="-122"/>
              </a:rPr>
              <a:t>1</a:t>
            </a:r>
            <a:endParaRPr lang="zh-CN" altLang="en-US" sz="11500" b="1" dirty="0">
              <a:solidFill>
                <a:srgbClr val="000F4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3733853" y="3814248"/>
            <a:ext cx="4418197" cy="923330"/>
          </a:xfrm>
          <a:prstGeom prst="rect">
            <a:avLst/>
          </a:prstGeom>
          <a:noFill/>
        </p:spPr>
        <p:txBody>
          <a:bodyPr wrap="none" rtlCol="0">
            <a:spAutoFit/>
          </a:bodyPr>
          <a:lstStyle/>
          <a:p>
            <a:r>
              <a:rPr lang="en-US" altLang="zh-CN" sz="5400" b="1" dirty="0">
                <a:latin typeface="华文中宋" panose="02010600040101010101" pitchFamily="2" charset="-122"/>
                <a:ea typeface="华文中宋" panose="02010600040101010101" pitchFamily="2" charset="-122"/>
              </a:rPr>
              <a:t>Introduction</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93076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59906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RQ2. Robustness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UAV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495" y="1624396"/>
            <a:ext cx="7059010" cy="3505689"/>
          </a:xfrm>
          <a:prstGeom prst="rect">
            <a:avLst/>
          </a:prstGeom>
        </p:spPr>
      </p:pic>
      <p:sp>
        <p:nvSpPr>
          <p:cNvPr id="8" name="Rectangle 1">
            <a:extLst>
              <a:ext uri="{FF2B5EF4-FFF2-40B4-BE49-F238E27FC236}">
                <a16:creationId xmlns:a16="http://schemas.microsoft.com/office/drawing/2014/main" id="{248E1DE1-63F3-4E01-8010-64596DF38784}"/>
              </a:ext>
            </a:extLst>
          </p:cNvPr>
          <p:cNvSpPr/>
          <p:nvPr/>
        </p:nvSpPr>
        <p:spPr>
          <a:xfrm>
            <a:off x="1802604" y="5439241"/>
            <a:ext cx="9304308" cy="707886"/>
          </a:xfrm>
          <a:prstGeom prst="rect">
            <a:avLst/>
          </a:prstGeom>
        </p:spPr>
        <p:txBody>
          <a:bodyPr wrap="square">
            <a:spAutoFit/>
          </a:bodyPr>
          <a:lstStyle/>
          <a:p>
            <a:r>
              <a:rPr lang="en-US" sz="2000" i="1" dirty="0"/>
              <a:t>Captain is robust against different types of uncertainties and guarantees better performance in goal satisfaction.</a:t>
            </a:r>
          </a:p>
        </p:txBody>
      </p:sp>
    </p:spTree>
    <p:extLst>
      <p:ext uri="{BB962C8B-B14F-4D97-AF65-F5344CB8AC3E}">
        <p14:creationId xmlns:p14="http://schemas.microsoft.com/office/powerpoint/2010/main" val="1140895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28166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RQ3. </a:t>
            </a:r>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Scalability</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F98F4B2-F3FD-4F7C-AB7D-4240AE30F7AC}"/>
                  </a:ext>
                </a:extLst>
              </p:cNvPr>
              <p:cNvSpPr/>
              <p:nvPr/>
            </p:nvSpPr>
            <p:spPr>
              <a:xfrm>
                <a:off x="435551" y="1444644"/>
                <a:ext cx="11042074" cy="324441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To demonstrate the scalability of Captain with respect to different environments, we further simulated the UAV case on two selected real urban environments of different scales from the open building dataset of Portland in USA [4]. We used ArcGIS map to set up a 3D model. Buildings for commercial or industrial use are viewed as obstacles, while residential buildings are private regions. Their original spaces are 500×500×100</a:t>
                </a:r>
                <a14:m>
                  <m:oMath xmlns:m="http://schemas.openxmlformats.org/officeDocument/2006/math">
                    <m:sSup>
                      <m:sSupPr>
                        <m:ctrlPr>
                          <a:rPr lang="en-US" altLang="zh-CN" sz="200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𝑚</m:t>
                        </m:r>
                      </m:e>
                      <m:sup>
                        <m:r>
                          <a:rPr lang="en-US" altLang="zh-CN" sz="2000" b="0" i="1" smtClean="0">
                            <a:latin typeface="Cambria Math" panose="02040503050406030204" pitchFamily="18" charset="0"/>
                            <a:cs typeface="Arial" panose="020B0604020202020204" pitchFamily="34" charset="0"/>
                          </a:rPr>
                          <m:t>3</m:t>
                        </m:r>
                      </m:sup>
                    </m:sSup>
                  </m:oMath>
                </a14:m>
                <a:r>
                  <a:rPr lang="en-US" sz="2000" dirty="0">
                    <a:latin typeface="Arial" panose="020B0604020202020204" pitchFamily="34" charset="0"/>
                    <a:cs typeface="Arial" panose="020B0604020202020204" pitchFamily="34" charset="0"/>
                  </a:rPr>
                  <a:t> and 1000 × 1000 × 100</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𝑚</m:t>
                        </m:r>
                      </m:e>
                      <m:sup>
                        <m:r>
                          <a:rPr lang="en-US" altLang="zh-CN" sz="2000" i="1">
                            <a:latin typeface="Cambria Math" panose="02040503050406030204" pitchFamily="18" charset="0"/>
                            <a:cs typeface="Arial" panose="020B0604020202020204" pitchFamily="34" charset="0"/>
                          </a:rPr>
                          <m:t>3</m:t>
                        </m:r>
                      </m:sup>
                    </m:sSup>
                  </m:oMath>
                </a14:m>
                <a:r>
                  <a:rPr lang="en-US" sz="2000" dirty="0">
                    <a:latin typeface="Arial" panose="020B0604020202020204" pitchFamily="34" charset="0"/>
                    <a:cs typeface="Arial" panose="020B0604020202020204" pitchFamily="34" charset="0"/>
                  </a:rPr>
                  <a:t>, and compressed into the scale of 50 × 50 × 10 and 100 × 100 × 10, respectively. The parameters in the simulation are given in Settings 2 and 3 in Table 2. In each case, the flight task of UAV is to travel from the position [0, 0, 0] to the destination [49, 49, 0] and [99, 99, 0] respectively, within the budget of accuracy, time and energy, as well as minor safety and privacy risk.</a:t>
                </a:r>
              </a:p>
            </p:txBody>
          </p:sp>
        </mc:Choice>
        <mc:Fallback xmlns="">
          <p:sp>
            <p:nvSpPr>
              <p:cNvPr id="13" name="Rectangle 12">
                <a:extLst>
                  <a:ext uri="{FF2B5EF4-FFF2-40B4-BE49-F238E27FC236}">
                    <a16:creationId xmlns:a16="http://schemas.microsoft.com/office/drawing/2014/main" id="{2F98F4B2-F3FD-4F7C-AB7D-4240AE30F7AC}"/>
                  </a:ext>
                </a:extLst>
              </p:cNvPr>
              <p:cNvSpPr>
                <a:spLocks noRot="1" noChangeAspect="1" noMove="1" noResize="1" noEditPoints="1" noAdjustHandles="1" noChangeArrowheads="1" noChangeShapeType="1" noTextEdit="1"/>
              </p:cNvSpPr>
              <p:nvPr/>
            </p:nvSpPr>
            <p:spPr>
              <a:xfrm>
                <a:off x="435551" y="1444644"/>
                <a:ext cx="11042074" cy="3244414"/>
              </a:xfrm>
              <a:prstGeom prst="rect">
                <a:avLst/>
              </a:prstGeom>
              <a:blipFill>
                <a:blip r:embed="rId5"/>
                <a:stretch>
                  <a:fillRect l="-497" t="-940" r="-442" b="-3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5647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259226"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RQ4. Generality</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Generality with UUV case</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0" name="Rectangle 9">
            <a:extLst>
              <a:ext uri="{FF2B5EF4-FFF2-40B4-BE49-F238E27FC236}">
                <a16:creationId xmlns:a16="http://schemas.microsoft.com/office/drawing/2014/main" id="{60ECF314-F645-40F0-8002-38D9326F3644}"/>
              </a:ext>
            </a:extLst>
          </p:cNvPr>
          <p:cNvSpPr/>
          <p:nvPr/>
        </p:nvSpPr>
        <p:spPr>
          <a:xfrm>
            <a:off x="1753208" y="5894488"/>
            <a:ext cx="7839365" cy="400110"/>
          </a:xfrm>
          <a:prstGeom prst="rect">
            <a:avLst/>
          </a:prstGeom>
        </p:spPr>
        <p:txBody>
          <a:bodyPr wrap="square">
            <a:spAutoFit/>
          </a:bodyPr>
          <a:lstStyle/>
          <a:p>
            <a:r>
              <a:rPr lang="en-US" sz="2000" i="1" dirty="0"/>
              <a:t>Captain </a:t>
            </a:r>
            <a:r>
              <a:rPr lang="en-US" sz="2000" i="1" dirty="0" smtClean="0"/>
              <a:t>can </a:t>
            </a:r>
            <a:r>
              <a:rPr lang="en-US" sz="2000" i="1" dirty="0"/>
              <a:t>be generalized into different </a:t>
            </a:r>
            <a:r>
              <a:rPr lang="en-US" sz="2000" i="1" dirty="0" smtClean="0"/>
              <a:t>AUS </a:t>
            </a:r>
            <a:r>
              <a:rPr lang="en-US" sz="2000" i="1" dirty="0"/>
              <a:t>applications and scenarios.</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0614" y="1693377"/>
            <a:ext cx="6668431" cy="4201111"/>
          </a:xfrm>
          <a:prstGeom prst="rect">
            <a:avLst/>
          </a:prstGeom>
        </p:spPr>
      </p:pic>
    </p:spTree>
    <p:extLst>
      <p:ext uri="{BB962C8B-B14F-4D97-AF65-F5344CB8AC3E}">
        <p14:creationId xmlns:p14="http://schemas.microsoft.com/office/powerpoint/2010/main" val="1784196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012911"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RQ5. </a:t>
            </a:r>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Runtime Overhead </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Goal adaptation rate with </a:t>
                </a:r>
                <a14:m>
                  <m:oMath xmlns:m="http://schemas.openxmlformats.org/officeDocument/2006/math">
                    <m:r>
                      <a:rPr kumimoji="1" lang="zh-CN" altLang="en-US" sz="2400" i="1" smtClean="0">
                        <a:latin typeface="Cambria Math" panose="02040503050406030204" pitchFamily="18" charset="0"/>
                        <a:cs typeface="Arial" panose="020B0604020202020204" pitchFamily="34" charset="0"/>
                      </a:rPr>
                      <m:t>𝜖</m:t>
                    </m:r>
                  </m:oMath>
                </a14:m>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mc:Choice>
        <mc:Fallback xmlns="">
          <p:sp>
            <p:nvSpPr>
              <p:cNvPr id="7" name="内容占位符 2">
                <a:extLst>
                  <a:ext uri="{FF2B5EF4-FFF2-40B4-BE49-F238E27FC236}">
                    <a16:creationId xmlns:a16="http://schemas.microsoft.com/office/drawing/2014/main" id="{2706A4F5-F90F-4574-891F-01DDBA31CDAE}"/>
                  </a:ext>
                </a:extLst>
              </p:cNvPr>
              <p:cNvSpPr txBox="1">
                <a:spLocks noRot="1" noChangeAspect="1" noMove="1" noResize="1" noEditPoints="1" noAdjustHandles="1" noChangeArrowheads="1" noChangeShapeType="1" noTextEdit="1"/>
              </p:cNvSpPr>
              <p:nvPr/>
            </p:nvSpPr>
            <p:spPr>
              <a:xfrm>
                <a:off x="435551" y="961297"/>
                <a:ext cx="11320898" cy="2422339"/>
              </a:xfrm>
              <a:prstGeom prst="rect">
                <a:avLst/>
              </a:prstGeom>
              <a:blipFill>
                <a:blip r:embed="rId5"/>
                <a:stretch>
                  <a:fillRect l="-700" t="-3275"/>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F98F4B2-F3FD-4F7C-AB7D-4240AE30F7AC}"/>
              </a:ext>
            </a:extLst>
          </p:cNvPr>
          <p:cNvSpPr/>
          <p:nvPr/>
        </p:nvSpPr>
        <p:spPr>
          <a:xfrm>
            <a:off x="435551" y="1444644"/>
            <a:ext cx="11042074"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gap of average computation time between AMOCS-MA and Captain is about 7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(0.0423 s versus 0.0344 s) in the UUV case, and 70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(0.2039 s versus 0.1301 s) in the UAV case. This is because AMOCS-MA considers the optimization of all goals while Captain only considers the determined violated goals. So AMOCS-MA requires more computations especially when there are more goals to be considered.</a:t>
            </a: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2978" y="3323484"/>
            <a:ext cx="5687219" cy="3143689"/>
          </a:xfrm>
          <a:prstGeom prst="rect">
            <a:avLst/>
          </a:prstGeom>
        </p:spPr>
      </p:pic>
    </p:spTree>
    <p:extLst>
      <p:ext uri="{BB962C8B-B14F-4D97-AF65-F5344CB8AC3E}">
        <p14:creationId xmlns:p14="http://schemas.microsoft.com/office/powerpoint/2010/main" val="3936301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098144"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Implementation on a Real UAV</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3" name="Rectangle 12">
            <a:extLst>
              <a:ext uri="{FF2B5EF4-FFF2-40B4-BE49-F238E27FC236}">
                <a16:creationId xmlns:a16="http://schemas.microsoft.com/office/drawing/2014/main" id="{2F98F4B2-F3FD-4F7C-AB7D-4240AE30F7AC}"/>
              </a:ext>
            </a:extLst>
          </p:cNvPr>
          <p:cNvSpPr/>
          <p:nvPr/>
        </p:nvSpPr>
        <p:spPr>
          <a:xfrm>
            <a:off x="435551" y="1134093"/>
            <a:ext cx="11042074" cy="132343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Captain is deployed on a Lenovo laptop which can receive the environment contexts from the onboard camera and generate the optimal motion plan. Then the optimal motion plan is sent to the DJI </a:t>
            </a:r>
            <a:r>
              <a:rPr lang="en-US" sz="2000" dirty="0" err="1">
                <a:latin typeface="Arial" panose="020B0604020202020204" pitchFamily="34" charset="0"/>
                <a:cs typeface="Arial" panose="020B0604020202020204" pitchFamily="34" charset="0"/>
              </a:rPr>
              <a:t>Matrice</a:t>
            </a:r>
            <a:r>
              <a:rPr lang="en-US" sz="2000" dirty="0">
                <a:latin typeface="Arial" panose="020B0604020202020204" pitchFamily="34" charset="0"/>
                <a:cs typeface="Arial" panose="020B0604020202020204" pitchFamily="34" charset="0"/>
              </a:rPr>
              <a:t> 100 via the Android application developed with the DJI mobile SDK on a mobile phone.</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57532"/>
            <a:ext cx="12192000" cy="3237470"/>
          </a:xfrm>
          <a:prstGeom prst="rect">
            <a:avLst/>
          </a:prstGeom>
        </p:spPr>
      </p:pic>
      <p:sp>
        <p:nvSpPr>
          <p:cNvPr id="4" name="矩形 3"/>
          <p:cNvSpPr/>
          <p:nvPr/>
        </p:nvSpPr>
        <p:spPr>
          <a:xfrm>
            <a:off x="4658263" y="6488668"/>
            <a:ext cx="8118943" cy="369332"/>
          </a:xfrm>
          <a:prstGeom prst="rect">
            <a:avLst/>
          </a:prstGeom>
        </p:spPr>
        <p:txBody>
          <a:bodyPr wrap="square">
            <a:spAutoFit/>
          </a:bodyPr>
          <a:lstStyle/>
          <a:p>
            <a:r>
              <a:rPr lang="en-US" altLang="zh-CN" dirty="0"/>
              <a:t>More details of experiments can be found at: https://fse2020captain.github.io/.</a:t>
            </a:r>
            <a:endParaRPr lang="zh-CN" altLang="en-US" dirty="0"/>
          </a:p>
        </p:txBody>
      </p:sp>
    </p:spTree>
    <p:extLst>
      <p:ext uri="{BB962C8B-B14F-4D97-AF65-F5344CB8AC3E}">
        <p14:creationId xmlns:p14="http://schemas.microsoft.com/office/powerpoint/2010/main" val="930759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3712683"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Threats to Validity</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Construct validity</a:t>
            </a: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Internal validity</a:t>
            </a: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3" name="Rectangle 12">
            <a:extLst>
              <a:ext uri="{FF2B5EF4-FFF2-40B4-BE49-F238E27FC236}">
                <a16:creationId xmlns:a16="http://schemas.microsoft.com/office/drawing/2014/main" id="{2F98F4B2-F3FD-4F7C-AB7D-4240AE30F7AC}"/>
              </a:ext>
            </a:extLst>
          </p:cNvPr>
          <p:cNvSpPr/>
          <p:nvPr/>
        </p:nvSpPr>
        <p:spPr>
          <a:xfrm>
            <a:off x="435551" y="1444644"/>
            <a:ext cx="11042074" cy="1323439"/>
          </a:xfrm>
          <a:prstGeom prst="rect">
            <a:avLst/>
          </a:prstGeom>
        </p:spPr>
        <p:txBody>
          <a:bodyPr wrap="square">
            <a:spAutoFit/>
          </a:bodyPr>
          <a:lstStyle/>
          <a:p>
            <a:pPr marL="342900" indent="-342900">
              <a:buFont typeface="Arial" panose="020B0604020202020204" pitchFamily="34" charset="0"/>
              <a:buChar char="•"/>
            </a:pPr>
            <a:r>
              <a:rPr lang="en-US" sz="2000" i="1" dirty="0">
                <a:latin typeface="Arial" panose="020B0604020202020204" pitchFamily="34" charset="0"/>
                <a:cs typeface="Arial" panose="020B0604020202020204" pitchFamily="34" charset="0"/>
              </a:rPr>
              <a:t>Captain requires that goals can be assessed or quantified, which may not be easy for all attributes.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More evaluations of different AUSs with more requirements are needed to validate Captain in the future.</a:t>
            </a:r>
          </a:p>
        </p:txBody>
      </p:sp>
      <p:sp>
        <p:nvSpPr>
          <p:cNvPr id="8" name="Rectangle 7">
            <a:extLst>
              <a:ext uri="{FF2B5EF4-FFF2-40B4-BE49-F238E27FC236}">
                <a16:creationId xmlns:a16="http://schemas.microsoft.com/office/drawing/2014/main" id="{674A3DB1-FEB7-4421-B73B-FE7042E4333E}"/>
              </a:ext>
            </a:extLst>
          </p:cNvPr>
          <p:cNvSpPr/>
          <p:nvPr/>
        </p:nvSpPr>
        <p:spPr>
          <a:xfrm>
            <a:off x="574963" y="3251430"/>
            <a:ext cx="11042074" cy="2707408"/>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main limitation of the optimal control is that the convergent speed is sensitive to frequent changes and the initial values set to solve the problem.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the future, we plan to try machine learning methods to generate high-quality initial solutions.</a:t>
            </a:r>
          </a:p>
          <a:p>
            <a:pPr marL="228589" indent="-228589" defTabSz="914354">
              <a:lnSpc>
                <a:spcPct val="90000"/>
              </a:lnSpc>
              <a:spcBef>
                <a:spcPts val="1000"/>
              </a:spcBef>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 External validity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There are other uncertainties (e.g., weather, human in-the-loop) that can affect Captain and make the goal satisfaction models more complex.</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 plan to evaluate Captain under scenarios with more types of uncertainties.</a:t>
            </a:r>
          </a:p>
        </p:txBody>
      </p:sp>
    </p:spTree>
    <p:extLst>
      <p:ext uri="{BB962C8B-B14F-4D97-AF65-F5344CB8AC3E}">
        <p14:creationId xmlns:p14="http://schemas.microsoft.com/office/powerpoint/2010/main" val="739138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873998"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Limitation and Potential Mitigation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2706A4F5-F90F-4574-891F-01DDBA31CDAE}"/>
              </a:ext>
            </a:extLst>
          </p:cNvPr>
          <p:cNvSpPr txBox="1">
            <a:spLocks/>
          </p:cNvSpPr>
          <p:nvPr/>
        </p:nvSpPr>
        <p:spPr>
          <a:xfrm>
            <a:off x="435551" y="961297"/>
            <a:ext cx="11320898" cy="2422339"/>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smtClean="0">
                <a:latin typeface="Arial" panose="020B0604020202020204" pitchFamily="34" charset="0"/>
                <a:cs typeface="Arial" panose="020B0604020202020204" pitchFamily="34" charset="0"/>
              </a:rPr>
              <a:t>Choice of </a:t>
            </a:r>
            <a:r>
              <a:rPr kumimoji="1" lang="en-US" altLang="zh-CN" sz="2400" dirty="0">
                <a:latin typeface="Arial" panose="020B0604020202020204" pitchFamily="34" charset="0"/>
                <a:cs typeface="Arial" panose="020B0604020202020204" pitchFamily="34" charset="0"/>
              </a:rPr>
              <a:t>violation </a:t>
            </a:r>
            <a:r>
              <a:rPr kumimoji="1" lang="en-US" altLang="zh-CN" sz="2400" dirty="0" smtClean="0">
                <a:latin typeface="Arial" panose="020B0604020202020204" pitchFamily="34" charset="0"/>
                <a:cs typeface="Arial" panose="020B0604020202020204" pitchFamily="34" charset="0"/>
              </a:rPr>
              <a:t>tolerances</a:t>
            </a: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Choice of optimization </a:t>
            </a:r>
            <a:r>
              <a:rPr kumimoji="1" lang="en-US" altLang="zh-CN" sz="2400" dirty="0" smtClean="0">
                <a:latin typeface="Arial" panose="020B0604020202020204" pitchFamily="34" charset="0"/>
                <a:cs typeface="Arial" panose="020B0604020202020204" pitchFamily="34" charset="0"/>
              </a:rPr>
              <a:t>methods</a:t>
            </a: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a:buFont typeface="Wingdings" panose="05000000000000000000" pitchFamily="2" charset="2"/>
              <a:buChar char="Ø"/>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buNone/>
            </a:pPr>
            <a:endParaRPr kumimoji="1" lang="en-US" altLang="zh-CN" sz="2400" dirty="0">
              <a:latin typeface="Arial" panose="020B0604020202020204" pitchFamily="34" charset="0"/>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a:p>
            <a:pPr marL="0" indent="0">
              <a:lnSpc>
                <a:spcPct val="100000"/>
              </a:lnSpc>
              <a:buNone/>
            </a:pPr>
            <a:endParaRPr kumimoji="1" lang="en-US" altLang="zh-CN" sz="2000" dirty="0">
              <a:latin typeface="Arial" panose="020B0604020202020204" pitchFamily="34" charset="0"/>
              <a:ea typeface="+mj-ea"/>
              <a:cs typeface="Arial" panose="020B0604020202020204" pitchFamily="34" charset="0"/>
            </a:endParaRPr>
          </a:p>
        </p:txBody>
      </p:sp>
      <p:sp>
        <p:nvSpPr>
          <p:cNvPr id="13" name="Rectangle 12">
            <a:extLst>
              <a:ext uri="{FF2B5EF4-FFF2-40B4-BE49-F238E27FC236}">
                <a16:creationId xmlns:a16="http://schemas.microsoft.com/office/drawing/2014/main" id="{2F98F4B2-F3FD-4F7C-AB7D-4240AE30F7AC}"/>
              </a:ext>
            </a:extLst>
          </p:cNvPr>
          <p:cNvSpPr/>
          <p:nvPr/>
        </p:nvSpPr>
        <p:spPr>
          <a:xfrm>
            <a:off x="435551" y="1444644"/>
            <a:ext cx="11042074" cy="1323439"/>
          </a:xfrm>
          <a:prstGeom prst="rect">
            <a:avLst/>
          </a:prstGeom>
        </p:spPr>
        <p:txBody>
          <a:bodyPr wrap="square">
            <a:spAutoFit/>
          </a:bodyPr>
          <a:lstStyle/>
          <a:p>
            <a:pPr marL="342900" indent="-342900">
              <a:buFont typeface="Arial" panose="020B0604020202020204" pitchFamily="34" charset="0"/>
              <a:buChar char="•"/>
            </a:pPr>
            <a:r>
              <a:rPr lang="en-US" sz="2000" i="1" dirty="0" smtClean="0">
                <a:latin typeface="Arial" panose="020B0604020202020204" pitchFamily="34" charset="0"/>
                <a:cs typeface="Arial" panose="020B0604020202020204" pitchFamily="34" charset="0"/>
              </a:rPr>
              <a:t>The selection of violated goals in Captain is dependent on the violation </a:t>
            </a:r>
            <a:r>
              <a:rPr lang="en-US" sz="2000" i="1" dirty="0">
                <a:latin typeface="Arial" panose="020B0604020202020204" pitchFamily="34" charset="0"/>
                <a:cs typeface="Arial" panose="020B0604020202020204" pitchFamily="34" charset="0"/>
              </a:rPr>
              <a:t>tolerances The values cannot be too </a:t>
            </a:r>
            <a:r>
              <a:rPr lang="en-US" sz="2000" i="1" dirty="0" smtClean="0">
                <a:latin typeface="Arial" panose="020B0604020202020204" pitchFamily="34" charset="0"/>
                <a:cs typeface="Arial" panose="020B0604020202020204" pitchFamily="34" charset="0"/>
              </a:rPr>
              <a:t>high either</a:t>
            </a:r>
            <a:r>
              <a:rPr lang="en-US" sz="2000" i="1" dirty="0">
                <a:latin typeface="Arial" panose="020B0604020202020204" pitchFamily="34" charset="0"/>
                <a:cs typeface="Arial" panose="020B0604020202020204" pitchFamily="34" charset="0"/>
              </a:rPr>
              <a:t>, otherwise it would filter a lower number of </a:t>
            </a:r>
            <a:r>
              <a:rPr lang="en-US" sz="2000" i="1" dirty="0" smtClean="0">
                <a:latin typeface="Arial" panose="020B0604020202020204" pitchFamily="34" charset="0"/>
                <a:cs typeface="Arial" panose="020B0604020202020204" pitchFamily="34" charset="0"/>
              </a:rPr>
              <a:t>goals and </a:t>
            </a:r>
            <a:r>
              <a:rPr lang="en-US" sz="2000" i="1" dirty="0">
                <a:latin typeface="Arial" panose="020B0604020202020204" pitchFamily="34" charset="0"/>
                <a:cs typeface="Arial" panose="020B0604020202020204" pitchFamily="34" charset="0"/>
              </a:rPr>
              <a:t>result in no feasible solution again in the </a:t>
            </a:r>
            <a:r>
              <a:rPr lang="en-US" sz="2000" i="1" dirty="0" smtClean="0">
                <a:latin typeface="Arial" panose="020B0604020202020204" pitchFamily="34" charset="0"/>
                <a:cs typeface="Arial" panose="020B0604020202020204" pitchFamily="34" charset="0"/>
              </a:rPr>
              <a:t>following optimization </a:t>
            </a:r>
            <a:r>
              <a:rPr lang="en-US" sz="2000" i="1" dirty="0">
                <a:latin typeface="Arial" panose="020B0604020202020204" pitchFamily="34" charset="0"/>
                <a:cs typeface="Arial" panose="020B0604020202020204" pitchFamily="34" charset="0"/>
              </a:rPr>
              <a:t>step. </a:t>
            </a:r>
            <a:r>
              <a:rPr lang="en-US" sz="2000" i="1" dirty="0" smtClean="0">
                <a:latin typeface="Arial" panose="020B0604020202020204" pitchFamily="34" charset="0"/>
                <a:cs typeface="Arial" panose="020B0604020202020204" pitchFamily="34" charset="0"/>
              </a:rPr>
              <a:t>In </a:t>
            </a:r>
            <a:r>
              <a:rPr lang="en-US" sz="2000" i="1" dirty="0">
                <a:latin typeface="Arial" panose="020B0604020202020204" pitchFamily="34" charset="0"/>
                <a:cs typeface="Arial" panose="020B0604020202020204" pitchFamily="34" charset="0"/>
              </a:rPr>
              <a:t>experiments, we </a:t>
            </a:r>
            <a:r>
              <a:rPr lang="en-US" sz="2000" i="1" dirty="0" smtClean="0">
                <a:latin typeface="Arial" panose="020B0604020202020204" pitchFamily="34" charset="0"/>
                <a:cs typeface="Arial" panose="020B0604020202020204" pitchFamily="34" charset="0"/>
              </a:rPr>
              <a:t>had to </a:t>
            </a:r>
            <a:r>
              <a:rPr lang="en-US" sz="2000" i="1" dirty="0">
                <a:latin typeface="Arial" panose="020B0604020202020204" pitchFamily="34" charset="0"/>
                <a:cs typeface="Arial" panose="020B0604020202020204" pitchFamily="34" charset="0"/>
              </a:rPr>
              <a:t>determine these values through trial-and-error.</a:t>
            </a:r>
            <a:endParaRPr lang="en-US" sz="20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74A3DB1-FEB7-4421-B73B-FE7042E4333E}"/>
              </a:ext>
            </a:extLst>
          </p:cNvPr>
          <p:cNvSpPr/>
          <p:nvPr/>
        </p:nvSpPr>
        <p:spPr>
          <a:xfrm>
            <a:off x="574963" y="3251430"/>
            <a:ext cx="11042074" cy="3015184"/>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There </a:t>
            </a:r>
            <a:r>
              <a:rPr lang="en-US" sz="2000" dirty="0">
                <a:latin typeface="Arial" panose="020B0604020202020204" pitchFamily="34" charset="0"/>
                <a:cs typeface="Arial" panose="020B0604020202020204" pitchFamily="34" charset="0"/>
              </a:rPr>
              <a:t>is a risk that the </a:t>
            </a:r>
            <a:r>
              <a:rPr lang="en-US" sz="2000" dirty="0" smtClean="0">
                <a:latin typeface="Arial" panose="020B0604020202020204" pitchFamily="34" charset="0"/>
                <a:cs typeface="Arial" panose="020B0604020202020204" pitchFamily="34" charset="0"/>
              </a:rPr>
              <a:t>solution falls </a:t>
            </a:r>
            <a:r>
              <a:rPr lang="en-US" sz="2000" dirty="0">
                <a:latin typeface="Arial" panose="020B0604020202020204" pitchFamily="34" charset="0"/>
                <a:cs typeface="Arial" panose="020B0604020202020204" pitchFamily="34" charset="0"/>
              </a:rPr>
              <a:t>into a local </a:t>
            </a:r>
            <a:r>
              <a:rPr lang="en-US" sz="2000" dirty="0" smtClean="0">
                <a:latin typeface="Arial" panose="020B0604020202020204" pitchFamily="34" charset="0"/>
                <a:cs typeface="Arial" panose="020B0604020202020204" pitchFamily="34" charset="0"/>
              </a:rPr>
              <a:t>optimum for SQP optimizer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a:t>
            </a:r>
            <a:r>
              <a:rPr lang="en-US" sz="2000" dirty="0" smtClean="0">
                <a:latin typeface="Arial" panose="020B0604020202020204" pitchFamily="34" charset="0"/>
                <a:cs typeface="Arial" panose="020B0604020202020204" pitchFamily="34" charset="0"/>
              </a:rPr>
              <a:t>evised </a:t>
            </a:r>
            <a:r>
              <a:rPr lang="en-US" sz="2000" dirty="0">
                <a:latin typeface="Arial" panose="020B0604020202020204" pitchFamily="34" charset="0"/>
                <a:cs typeface="Arial" panose="020B0604020202020204" pitchFamily="34" charset="0"/>
              </a:rPr>
              <a:t>SQP method, heuristic algorithms for global optimum</a:t>
            </a:r>
            <a:endParaRPr lang="en-US" sz="2000" dirty="0" smtClean="0">
              <a:latin typeface="Arial" panose="020B0604020202020204" pitchFamily="34" charset="0"/>
              <a:cs typeface="Arial" panose="020B0604020202020204" pitchFamily="34" charset="0"/>
            </a:endParaRPr>
          </a:p>
          <a:p>
            <a:pPr marL="228589" indent="-228589" defTabSz="914354">
              <a:lnSpc>
                <a:spcPct val="90000"/>
              </a:lnSpc>
              <a:spcBef>
                <a:spcPts val="1000"/>
              </a:spcBef>
              <a:buFont typeface="Wingdings" panose="05000000000000000000" pitchFamily="2" charset="2"/>
              <a:buChar char="Ø"/>
            </a:pPr>
            <a:r>
              <a:rPr kumimoji="1" lang="en-US" sz="2400" dirty="0" smtClean="0">
                <a:latin typeface="Arial" panose="020B0604020202020204" pitchFamily="34" charset="0"/>
                <a:cs typeface="Arial" panose="020B0604020202020204" pitchFamily="34" charset="0"/>
              </a:rPr>
              <a:t> Choice </a:t>
            </a:r>
            <a:r>
              <a:rPr kumimoji="1" lang="en-US" sz="2400" dirty="0">
                <a:latin typeface="Arial" panose="020B0604020202020204" pitchFamily="34" charset="0"/>
                <a:cs typeface="Arial" panose="020B0604020202020204" pitchFamily="34" charset="0"/>
              </a:rPr>
              <a:t>of prediction horizons</a:t>
            </a:r>
            <a:endParaRPr kumimoji="1"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Considering that some qualities of AUS software may not change drastically (e.g., energy consumption), they are not required to be checked </a:t>
            </a:r>
            <a:r>
              <a:rPr lang="en-US" sz="2000" dirty="0" smtClean="0">
                <a:latin typeface="Arial" panose="020B0604020202020204" pitchFamily="34" charset="0"/>
                <a:cs typeface="Arial" panose="020B0604020202020204" pitchFamily="34" charset="0"/>
              </a:rPr>
              <a:t>frequently</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two-layer hierarchical MPC </a:t>
            </a:r>
            <a:r>
              <a:rPr lang="en-US" sz="2000" dirty="0" smtClean="0">
                <a:latin typeface="Arial" panose="020B0604020202020204" pitchFamily="34" charset="0"/>
                <a:cs typeface="Arial" panose="020B0604020202020204" pitchFamily="34" charset="0"/>
              </a:rPr>
              <a:t>approach. The </a:t>
            </a:r>
            <a:r>
              <a:rPr lang="en-US" sz="2000" dirty="0">
                <a:latin typeface="Arial" panose="020B0604020202020204" pitchFamily="34" charset="0"/>
                <a:cs typeface="Arial" panose="020B0604020202020204" pitchFamily="34" charset="0"/>
              </a:rPr>
              <a:t>first layer utilizes long discrete time steps and is used to monitor goals with slowly changing attributes (energy consumption), while the second layer utilizes short discrete time steps and is used to monitor goals with more frequently changing attributes (e.g., safety).</a:t>
            </a:r>
          </a:p>
        </p:txBody>
      </p:sp>
    </p:spTree>
    <p:extLst>
      <p:ext uri="{BB962C8B-B14F-4D97-AF65-F5344CB8AC3E}">
        <p14:creationId xmlns:p14="http://schemas.microsoft.com/office/powerpoint/2010/main" val="4279678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noProof="0" dirty="0">
                <a:solidFill>
                  <a:srgbClr val="000F4C"/>
                </a:solidFill>
                <a:latin typeface="华文中宋" panose="02010600040101010101" pitchFamily="2" charset="-122"/>
                <a:ea typeface="华文中宋" panose="02010600040101010101" pitchFamily="2" charset="-122"/>
              </a:rPr>
              <a:t>5</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3735426" y="3659729"/>
            <a:ext cx="4721165" cy="923330"/>
          </a:xfrm>
          <a:prstGeom prst="rect">
            <a:avLst/>
          </a:prstGeom>
          <a:noFill/>
        </p:spPr>
        <p:txBody>
          <a:bodyPr wrap="none" rtlCol="0">
            <a:spAutoFit/>
          </a:bodyPr>
          <a:lstStyle/>
          <a:p>
            <a:pPr lvl="0" algn="ctr"/>
            <a:r>
              <a:rPr lang="en-US" altLang="zh-CN" sz="5400" b="1" dirty="0">
                <a:solidFill>
                  <a:srgbClr val="000000"/>
                </a:solidFill>
                <a:latin typeface="华文中宋" panose="02010600040101010101" pitchFamily="2" charset="-122"/>
                <a:ea typeface="华文中宋" panose="02010600040101010101" pitchFamily="2" charset="-122"/>
              </a:rPr>
              <a:t>Related Work</a:t>
            </a:r>
          </a:p>
        </p:txBody>
      </p:sp>
    </p:spTree>
    <p:extLst>
      <p:ext uri="{BB962C8B-B14F-4D97-AF65-F5344CB8AC3E}">
        <p14:creationId xmlns:p14="http://schemas.microsoft.com/office/powerpoint/2010/main" val="68186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033750"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Requirement </a:t>
            </a:r>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Monitoring </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AAF95CD-9DA7-4204-BED8-005494355961}"/>
              </a:ext>
            </a:extLst>
          </p:cNvPr>
          <p:cNvSpPr/>
          <p:nvPr/>
        </p:nvSpPr>
        <p:spPr>
          <a:xfrm>
            <a:off x="389606" y="898755"/>
            <a:ext cx="11042074" cy="4985980"/>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Existing methods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Formalize requirements to be checked at runtime to detect deviations, e.g., </a:t>
            </a:r>
            <a:r>
              <a:rPr lang="en-US" sz="2000" i="1" dirty="0">
                <a:latin typeface="Arial" panose="020B0604020202020204" pitchFamily="34" charset="0"/>
                <a:cs typeface="Arial" panose="020B0604020202020204" pitchFamily="34" charset="0"/>
              </a:rPr>
              <a:t>Athena</a:t>
            </a:r>
            <a:r>
              <a:rPr lang="en-US" sz="2000" dirty="0">
                <a:latin typeface="Arial" panose="020B0604020202020204" pitchFamily="34" charset="0"/>
                <a:cs typeface="Arial" panose="020B0604020202020204" pitchFamily="34" charset="0"/>
              </a:rPr>
              <a:t> leverages utility functions for measuring the satisfaction and </a:t>
            </a:r>
            <a:r>
              <a:rPr lang="en-US" sz="2000" dirty="0" err="1">
                <a:latin typeface="Arial" panose="020B0604020202020204" pitchFamily="34" charset="0"/>
                <a:cs typeface="Arial" panose="020B0604020202020204" pitchFamily="34" charset="0"/>
              </a:rPr>
              <a:t>satisficement</a:t>
            </a:r>
            <a:r>
              <a:rPr lang="en-US" sz="2000" dirty="0">
                <a:latin typeface="Arial" panose="020B0604020202020204" pitchFamily="34" charset="0"/>
                <a:cs typeface="Arial" panose="020B0604020202020204" pitchFamily="34" charset="0"/>
              </a:rPr>
              <a:t> of goals at run time based on goal model[3].</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Analyze traces of system execution and data logs, violations of assumptions and constraints can be detected, e.g., </a:t>
            </a:r>
            <a:r>
              <a:rPr lang="en-US" sz="2000" i="1" dirty="0" err="1">
                <a:latin typeface="Arial" panose="020B0604020202020204" pitchFamily="34" charset="0"/>
                <a:cs typeface="Arial" panose="020B0604020202020204" pitchFamily="34" charset="0"/>
              </a:rPr>
              <a:t>ACon</a:t>
            </a:r>
            <a:r>
              <a:rPr lang="en-US" sz="2000" dirty="0">
                <a:latin typeface="Arial" panose="020B0604020202020204" pitchFamily="34" charset="0"/>
                <a:cs typeface="Arial" panose="020B0604020202020204" pitchFamily="34" charset="0"/>
              </a:rPr>
              <a:t> uses a feedback loop and data-mining to detect inconsistent requirements affected by run-time uncertainty[4</a:t>
            </a:r>
            <a:r>
              <a:rPr lang="en-US" sz="2000" dirty="0" smtClean="0">
                <a:latin typeface="Arial" panose="020B0604020202020204" pitchFamily="34" charset="0"/>
                <a:cs typeface="Arial" panose="020B0604020202020204" pitchFamily="34" charset="0"/>
              </a:rPr>
              <a:t>].</a:t>
            </a:r>
          </a:p>
          <a:p>
            <a:pPr marL="457200" indent="-457200">
              <a:spcBef>
                <a:spcPts val="1200"/>
              </a:spcBef>
              <a:spcAft>
                <a:spcPts val="1200"/>
              </a:spcAft>
              <a:buFont typeface="Wingdings" panose="05000000000000000000" pitchFamily="2" charset="2"/>
              <a:buChar char="Ø"/>
            </a:pPr>
            <a:r>
              <a:rPr kumimoji="1" lang="en-US" sz="2400" dirty="0" smtClean="0">
                <a:latin typeface="Arial" panose="020B0604020202020204" pitchFamily="34" charset="0"/>
                <a:cs typeface="Arial" panose="020B0604020202020204" pitchFamily="34" charset="0"/>
              </a:rPr>
              <a:t>Limits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focus of existing requirement monitoring approaches is mainly on detecting violations of expected behaviors, while the diagnosis of root causes of goal violation and countermeasures are limited.</a:t>
            </a:r>
          </a:p>
          <a:p>
            <a:r>
              <a:rPr lang="en-US" sz="2000" i="1" dirty="0">
                <a:cs typeface="Arial" panose="020B0604020202020204" pitchFamily="34" charset="0"/>
              </a:rPr>
              <a:t>   In Captain, conditions conducive to goal violation are figured out proactively through Goal Satisfaction</a:t>
            </a:r>
          </a:p>
          <a:p>
            <a:r>
              <a:rPr lang="en-US" sz="2000" i="1" dirty="0">
                <a:cs typeface="Arial" panose="020B0604020202020204" pitchFamily="34" charset="0"/>
              </a:rPr>
              <a:t>Checking. Thus, the AUS is aware of when and which goals are likely to be violated and able to find out appropriate solutions.</a:t>
            </a:r>
          </a:p>
        </p:txBody>
      </p:sp>
    </p:spTree>
    <p:extLst>
      <p:ext uri="{BB962C8B-B14F-4D97-AF65-F5344CB8AC3E}">
        <p14:creationId xmlns:p14="http://schemas.microsoft.com/office/powerpoint/2010/main" val="230066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6194324"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Runtime Management of Goals</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AAF95CD-9DA7-4204-BED8-005494355961}"/>
              </a:ext>
            </a:extLst>
          </p:cNvPr>
          <p:cNvSpPr/>
          <p:nvPr/>
        </p:nvSpPr>
        <p:spPr>
          <a:xfrm>
            <a:off x="389606" y="898755"/>
            <a:ext cx="11042074" cy="4370427"/>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Existing methods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Based on modular </a:t>
            </a:r>
            <a:r>
              <a:rPr lang="en-US" sz="2000" dirty="0">
                <a:latin typeface="Arial" panose="020B0604020202020204" pitchFamily="34" charset="0"/>
                <a:cs typeface="Arial" panose="020B0604020202020204" pitchFamily="34" charset="0"/>
              </a:rPr>
              <a:t>and generic goal </a:t>
            </a:r>
            <a:r>
              <a:rPr lang="en-US" sz="2000" dirty="0" smtClean="0">
                <a:latin typeface="Arial" panose="020B0604020202020204" pitchFamily="34" charset="0"/>
                <a:cs typeface="Arial" panose="020B0604020202020204" pitchFamily="34" charset="0"/>
              </a:rPr>
              <a:t>model</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Utilizes control theory </a:t>
            </a:r>
            <a:r>
              <a:rPr lang="en-US" sz="2000" dirty="0">
                <a:latin typeface="Arial" panose="020B0604020202020204" pitchFamily="34" charset="0"/>
                <a:cs typeface="Arial" panose="020B0604020202020204" pitchFamily="34" charset="0"/>
              </a:rPr>
              <a:t>to realize the dynamic goal management process</a:t>
            </a:r>
            <a:endParaRPr lang="en-US" sz="2000" dirty="0" smtClean="0">
              <a:latin typeface="Arial" panose="020B0604020202020204" pitchFamily="34" charset="0"/>
              <a:cs typeface="Arial" panose="020B0604020202020204" pitchFamily="34" charset="0"/>
            </a:endParaRPr>
          </a:p>
          <a:p>
            <a:pPr marL="457200" indent="-457200">
              <a:spcBef>
                <a:spcPts val="1200"/>
              </a:spcBef>
              <a:spcAft>
                <a:spcPts val="1200"/>
              </a:spcAft>
              <a:buFont typeface="Wingdings" panose="05000000000000000000" pitchFamily="2" charset="2"/>
              <a:buChar char="Ø"/>
            </a:pPr>
            <a:r>
              <a:rPr kumimoji="1" lang="en-US" sz="2400" dirty="0" smtClean="0">
                <a:latin typeface="Arial" panose="020B0604020202020204" pitchFamily="34" charset="0"/>
                <a:cs typeface="Arial" panose="020B0604020202020204" pitchFamily="34" charset="0"/>
              </a:rPr>
              <a:t>Limits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Follow User-defined </a:t>
            </a:r>
            <a:r>
              <a:rPr lang="en-US" sz="2000" dirty="0">
                <a:latin typeface="Arial" panose="020B0604020202020204" pitchFamily="34" charset="0"/>
                <a:cs typeface="Arial" panose="020B0604020202020204" pitchFamily="34" charset="0"/>
              </a:rPr>
              <a:t>preference or </a:t>
            </a:r>
            <a:r>
              <a:rPr lang="en-US" sz="2000" dirty="0" smtClean="0">
                <a:latin typeface="Arial" panose="020B0604020202020204" pitchFamily="34" charset="0"/>
                <a:cs typeface="Arial" panose="020B0604020202020204" pitchFamily="34" charset="0"/>
              </a:rPr>
              <a:t>hand-specified rules</a:t>
            </a:r>
            <a:r>
              <a:rPr lang="en-US" sz="2000" i="1" dirty="0" smtClean="0">
                <a:cs typeface="Arial" panose="020B0604020202020204" pitchFamily="34" charset="0"/>
              </a:rPr>
              <a:t>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System is statically </a:t>
            </a:r>
            <a:r>
              <a:rPr lang="en-US" sz="2000" dirty="0">
                <a:latin typeface="Arial" panose="020B0604020202020204" pitchFamily="34" charset="0"/>
                <a:cs typeface="Arial" panose="020B0604020202020204" pitchFamily="34" charset="0"/>
              </a:rPr>
              <a:t>designed to satisfy a fixed set of system goals</a:t>
            </a:r>
          </a:p>
          <a:p>
            <a:pPr marL="342900" indent="-342900">
              <a:buFont typeface="Arial" panose="020B0604020202020204" pitchFamily="34" charset="0"/>
              <a:buChar char="•"/>
            </a:pPr>
            <a:endParaRPr lang="en-US" sz="2000" i="1" dirty="0">
              <a:cs typeface="Arial" panose="020B0604020202020204" pitchFamily="34" charset="0"/>
            </a:endParaRPr>
          </a:p>
          <a:p>
            <a:r>
              <a:rPr lang="en-US" sz="2000" i="1" dirty="0" smtClean="0">
                <a:cs typeface="Arial" panose="020B0604020202020204" pitchFamily="34" charset="0"/>
              </a:rPr>
              <a:t>     In </a:t>
            </a:r>
            <a:r>
              <a:rPr lang="en-US" sz="2000" i="1" dirty="0">
                <a:cs typeface="Arial" panose="020B0604020202020204" pitchFamily="34" charset="0"/>
              </a:rPr>
              <a:t>Captain, conditions conducive to goal violation are figured out proactively through Goal Satisfaction</a:t>
            </a:r>
          </a:p>
          <a:p>
            <a:r>
              <a:rPr lang="en-US" sz="2000" i="1" dirty="0">
                <a:cs typeface="Arial" panose="020B0604020202020204" pitchFamily="34" charset="0"/>
              </a:rPr>
              <a:t>Checking. Thus, the AUS is aware of when and which goals are likely to be violated and able to find out appropriate solutions. The soft goal assumed to be violated </a:t>
            </a:r>
            <a:r>
              <a:rPr lang="en-US" sz="2000" i="1" dirty="0" smtClean="0">
                <a:cs typeface="Arial" panose="020B0604020202020204" pitchFamily="34" charset="0"/>
              </a:rPr>
              <a:t>are not </a:t>
            </a:r>
            <a:r>
              <a:rPr lang="en-US" sz="2000" i="1" dirty="0">
                <a:cs typeface="Arial" panose="020B0604020202020204" pitchFamily="34" charset="0"/>
              </a:rPr>
              <a:t>viewed as constraints to be totally satisfied. Instead, </a:t>
            </a:r>
            <a:r>
              <a:rPr lang="en-US" sz="2000" i="1" dirty="0" smtClean="0">
                <a:cs typeface="Arial" panose="020B0604020202020204" pitchFamily="34" charset="0"/>
              </a:rPr>
              <a:t>they are </a:t>
            </a:r>
            <a:r>
              <a:rPr lang="en-US" sz="2000" i="1" dirty="0">
                <a:cs typeface="Arial" panose="020B0604020202020204" pitchFamily="34" charset="0"/>
              </a:rPr>
              <a:t>transformed into an objective function for dynamic </a:t>
            </a:r>
            <a:r>
              <a:rPr lang="en-US" sz="2000" i="1" dirty="0" smtClean="0">
                <a:cs typeface="Arial" panose="020B0604020202020204" pitchFamily="34" charset="0"/>
              </a:rPr>
              <a:t>optimization, which </a:t>
            </a:r>
            <a:r>
              <a:rPr lang="en-US" sz="2000" i="1" dirty="0">
                <a:cs typeface="Arial" panose="020B0604020202020204" pitchFamily="34" charset="0"/>
              </a:rPr>
              <a:t>becomes more flexible for </a:t>
            </a:r>
            <a:r>
              <a:rPr lang="en-US" sz="2000" i="1" dirty="0" smtClean="0">
                <a:cs typeface="Arial" panose="020B0604020202020204" pitchFamily="34" charset="0"/>
              </a:rPr>
              <a:t>many-objective optimization </a:t>
            </a:r>
            <a:r>
              <a:rPr lang="en-US" sz="2000" i="1" dirty="0">
                <a:cs typeface="Arial" panose="020B0604020202020204" pitchFamily="34" charset="0"/>
              </a:rPr>
              <a:t>problems</a:t>
            </a:r>
          </a:p>
        </p:txBody>
      </p:sp>
    </p:spTree>
    <p:extLst>
      <p:ext uri="{BB962C8B-B14F-4D97-AF65-F5344CB8AC3E}">
        <p14:creationId xmlns:p14="http://schemas.microsoft.com/office/powerpoint/2010/main" val="3903912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573140"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Introduction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77900"/>
            <a:ext cx="11356865" cy="5727731"/>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Autonomous Unmanned Systems (AUSs)</a:t>
            </a:r>
          </a:p>
          <a:p>
            <a:r>
              <a:rPr kumimoji="1" lang="en-US" altLang="zh-CN" sz="2100" dirty="0">
                <a:latin typeface="Arial" panose="020B0604020202020204" pitchFamily="34" charset="0"/>
                <a:ea typeface="+mj-ea"/>
                <a:cs typeface="Arial" panose="020B0604020202020204" pitchFamily="34" charset="0"/>
              </a:rPr>
              <a:t> </a:t>
            </a:r>
            <a:r>
              <a:rPr kumimoji="1" lang="en-US" altLang="zh-CN" sz="2200" dirty="0">
                <a:latin typeface="Arial" panose="020B0604020202020204" pitchFamily="34" charset="0"/>
                <a:cs typeface="Arial" panose="020B0604020202020204" pitchFamily="34" charset="0"/>
              </a:rPr>
              <a:t>Exciting application: e.g., unmanned ground vehicles, unmanned aerial vehicles, and unmanned underwater vehicles</a:t>
            </a:r>
          </a:p>
          <a:p>
            <a:r>
              <a:rPr kumimoji="1" lang="en-US" altLang="zh-CN" sz="2200" dirty="0">
                <a:latin typeface="Arial" panose="020B0604020202020204" pitchFamily="34" charset="0"/>
                <a:cs typeface="Arial" panose="020B0604020202020204" pitchFamily="34" charset="0"/>
              </a:rPr>
              <a:t>Control software system, which is responsible to control the motion of AUSs to complete given tasks, as well as satisfying different requirements</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t>
            </a:r>
            <a:r>
              <a:rPr kumimoji="1" lang="en-US" altLang="zh-CN" sz="2400" dirty="0" smtClean="0">
                <a:latin typeface="Arial" panose="020B0604020202020204" pitchFamily="34" charset="0"/>
                <a:cs typeface="Arial" panose="020B0604020202020204" pitchFamily="34" charset="0"/>
              </a:rPr>
              <a:t>Runtime Uncertainties</a:t>
            </a:r>
            <a:endParaRPr kumimoji="1" lang="en-US" altLang="zh-CN" sz="2400" dirty="0">
              <a:latin typeface="Arial" panose="020B0604020202020204" pitchFamily="34" charset="0"/>
              <a:cs typeface="Arial" panose="020B0604020202020204" pitchFamily="34" charset="0"/>
            </a:endParaRPr>
          </a:p>
          <a:p>
            <a:pPr>
              <a:lnSpc>
                <a:spcPct val="100000"/>
              </a:lnSpc>
            </a:pPr>
            <a:r>
              <a:rPr kumimoji="1" lang="en-US" altLang="zh-CN" sz="2200" dirty="0">
                <a:latin typeface="Arial" panose="020B0604020202020204" pitchFamily="34" charset="0"/>
                <a:ea typeface="+mj-ea"/>
                <a:cs typeface="Arial" panose="020B0604020202020204" pitchFamily="34" charset="0"/>
              </a:rPr>
              <a:t>The operating environment might be highly dynamic and unpredictable; </a:t>
            </a:r>
          </a:p>
          <a:p>
            <a:pPr>
              <a:lnSpc>
                <a:spcPct val="100000"/>
              </a:lnSpc>
            </a:pPr>
            <a:r>
              <a:rPr kumimoji="1" lang="en-US" altLang="zh-CN" sz="2200" dirty="0">
                <a:latin typeface="Arial" panose="020B0604020202020204" pitchFamily="34" charset="0"/>
                <a:ea typeface="+mj-ea"/>
                <a:cs typeface="Arial" panose="020B0604020202020204" pitchFamily="34" charset="0"/>
              </a:rPr>
              <a:t>The multiple requirements might conflict with each other; </a:t>
            </a:r>
          </a:p>
          <a:p>
            <a:pPr>
              <a:lnSpc>
                <a:spcPct val="100000"/>
              </a:lnSpc>
            </a:pPr>
            <a:r>
              <a:rPr kumimoji="1" lang="en-US" altLang="zh-CN" sz="2200" dirty="0">
                <a:latin typeface="Arial" panose="020B0604020202020204" pitchFamily="34" charset="0"/>
                <a:ea typeface="+mj-ea"/>
                <a:cs typeface="Arial" panose="020B0604020202020204" pitchFamily="34" charset="0"/>
              </a:rPr>
              <a:t>The system parameters (e.g. energy consumption and sensor accuracy) might change over time</a:t>
            </a:r>
          </a:p>
        </p:txBody>
      </p:sp>
      <p:sp>
        <p:nvSpPr>
          <p:cNvPr id="2" name="Rectangle 1">
            <a:extLst>
              <a:ext uri="{FF2B5EF4-FFF2-40B4-BE49-F238E27FC236}">
                <a16:creationId xmlns:a16="http://schemas.microsoft.com/office/drawing/2014/main" id="{18209DA2-640C-47FE-AFCC-AE894241717E}"/>
              </a:ext>
            </a:extLst>
          </p:cNvPr>
          <p:cNvSpPr/>
          <p:nvPr/>
        </p:nvSpPr>
        <p:spPr>
          <a:xfrm>
            <a:off x="435551" y="5318870"/>
            <a:ext cx="11320898" cy="769441"/>
          </a:xfrm>
          <a:prstGeom prst="rect">
            <a:avLst/>
          </a:prstGeom>
        </p:spPr>
        <p:txBody>
          <a:bodyPr wrap="square">
            <a:spAutoFit/>
          </a:bodyPr>
          <a:lstStyle/>
          <a:p>
            <a:r>
              <a:rPr lang="en-US" sz="2200" i="1" dirty="0" smtClean="0">
                <a:latin typeface="Arial" panose="020B0604020202020204" pitchFamily="34" charset="0"/>
                <a:cs typeface="Arial" panose="020B0604020202020204" pitchFamily="34" charset="0"/>
              </a:rPr>
              <a:t>The effects produced </a:t>
            </a:r>
            <a:r>
              <a:rPr lang="en-US" sz="2200" i="1" dirty="0">
                <a:latin typeface="Arial" panose="020B0604020202020204" pitchFamily="34" charset="0"/>
                <a:cs typeface="Arial" panose="020B0604020202020204" pitchFamily="34" charset="0"/>
              </a:rPr>
              <a:t>by </a:t>
            </a:r>
            <a:r>
              <a:rPr lang="en-US" sz="2200" i="1" dirty="0" smtClean="0">
                <a:latin typeface="Arial" panose="020B0604020202020204" pitchFamily="34" charset="0"/>
                <a:cs typeface="Arial" panose="020B0604020202020204" pitchFamily="34" charset="0"/>
              </a:rPr>
              <a:t>these sources of uncertainty can compound and thereby inhibit  </a:t>
            </a:r>
            <a:r>
              <a:rPr lang="en-US" sz="2200" i="1" dirty="0">
                <a:latin typeface="Arial" panose="020B0604020202020204" pitchFamily="34" charset="0"/>
                <a:cs typeface="Arial" panose="020B0604020202020204" pitchFamily="34" charset="0"/>
              </a:rPr>
              <a:t>the </a:t>
            </a:r>
            <a:r>
              <a:rPr lang="en-US" sz="2200" i="1" dirty="0" smtClean="0">
                <a:latin typeface="Arial" panose="020B0604020202020204" pitchFamily="34" charset="0"/>
                <a:cs typeface="Arial" panose="020B0604020202020204" pitchFamily="34" charset="0"/>
              </a:rPr>
              <a:t>system from fully </a:t>
            </a:r>
            <a:r>
              <a:rPr lang="en-US" sz="2200" i="1" dirty="0">
                <a:latin typeface="Arial" panose="020B0604020202020204" pitchFamily="34" charset="0"/>
                <a:cs typeface="Arial" panose="020B0604020202020204" pitchFamily="34" charset="0"/>
              </a:rPr>
              <a:t>satisfying </a:t>
            </a:r>
            <a:r>
              <a:rPr lang="en-US" sz="2200" i="1" dirty="0" smtClean="0">
                <a:latin typeface="Arial" panose="020B0604020202020204" pitchFamily="34" charset="0"/>
                <a:cs typeface="Arial" panose="020B0604020202020204" pitchFamily="34" charset="0"/>
              </a:rPr>
              <a:t>its requirements</a:t>
            </a:r>
            <a:r>
              <a:rPr lang="en-US" sz="2200" i="1" dirty="0">
                <a:latin typeface="Arial" panose="020B0604020202020204" pitchFamily="34" charset="0"/>
                <a:cs typeface="Arial" panose="020B0604020202020204" pitchFamily="34" charset="0"/>
              </a:rPr>
              <a:t>.</a:t>
            </a:r>
            <a:endParaRPr lang="en-US" sz="2200" b="0" i="1"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5573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744376"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Goal-Driven Adaptation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0AEF5AF-1192-4610-AF41-B66D97036CA2}"/>
              </a:ext>
            </a:extLst>
          </p:cNvPr>
          <p:cNvSpPr/>
          <p:nvPr/>
        </p:nvSpPr>
        <p:spPr>
          <a:xfrm>
            <a:off x="389606" y="898755"/>
            <a:ext cx="11042074" cy="5601533"/>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Existing methods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the wave goal-driven adaptation, the textual language RELAX is invented to express requirements in terms of uncertainty[6], and incorporated into goal models for self-adaptive system using KAOS[7].</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AutoRELAX</a:t>
            </a:r>
            <a:r>
              <a:rPr lang="en-US" sz="2000" dirty="0">
                <a:latin typeface="Arial" panose="020B0604020202020204" pitchFamily="34" charset="0"/>
                <a:cs typeface="Arial" panose="020B0604020202020204" pitchFamily="34" charset="0"/>
              </a:rPr>
              <a:t>[8] targets at figure out the relaxed goal model at the least number of relaxed goals and adaptation cost online. A similar approach introduces FLAGS[9] for mitigating requirements uncertainty by extending goal model with adaptive goals, allowing requirements to be partially satisfied and the system possesses the ability of fault tolerance.</a:t>
            </a:r>
          </a:p>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Limits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RELAX operator is only </a:t>
            </a:r>
            <a:r>
              <a:rPr lang="en-US" sz="2000" dirty="0" smtClean="0">
                <a:latin typeface="Arial" panose="020B0604020202020204" pitchFamily="34" charset="0"/>
                <a:cs typeface="Arial" panose="020B0604020202020204" pitchFamily="34" charset="0"/>
              </a:rPr>
              <a:t>applied to </a:t>
            </a:r>
            <a:r>
              <a:rPr lang="en-US" sz="2000" dirty="0">
                <a:latin typeface="Arial" panose="020B0604020202020204" pitchFamily="34" charset="0"/>
                <a:cs typeface="Arial" panose="020B0604020202020204" pitchFamily="34" charset="0"/>
              </a:rPr>
              <a:t>specify the extent to which a non-invariant </a:t>
            </a:r>
            <a:r>
              <a:rPr lang="en-US" sz="2000" dirty="0" smtClean="0">
                <a:latin typeface="Arial" panose="020B0604020202020204" pitchFamily="34" charset="0"/>
                <a:cs typeface="Arial" panose="020B0604020202020204" pitchFamily="34" charset="0"/>
              </a:rPr>
              <a:t>functional requirement </a:t>
            </a:r>
            <a:r>
              <a:rPr lang="en-US" sz="2000" dirty="0">
                <a:latin typeface="Arial" panose="020B0604020202020204" pitchFamily="34" charset="0"/>
                <a:cs typeface="Arial" panose="020B0604020202020204" pitchFamily="34" charset="0"/>
              </a:rPr>
              <a:t>may become temporarily unsatisfied at </a:t>
            </a:r>
            <a:r>
              <a:rPr lang="en-US" sz="2000" dirty="0" smtClean="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a:t>
            </a:r>
            <a:r>
              <a:rPr lang="en-US" sz="2000" i="1" dirty="0" smtClean="0">
                <a:cs typeface="Arial" panose="020B0604020202020204" pitchFamily="34" charset="0"/>
              </a:rPr>
              <a:t>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selection and adjustment of goals-to-adapt are made based on predefined rules and </a:t>
            </a:r>
            <a:r>
              <a:rPr lang="en-US" sz="2000" dirty="0" smtClean="0">
                <a:latin typeface="Arial" panose="020B0604020202020204" pitchFamily="34" charset="0"/>
                <a:cs typeface="Arial" panose="020B0604020202020204" pitchFamily="34" charset="0"/>
              </a:rPr>
              <a:t>preferences.</a:t>
            </a:r>
            <a:endParaRPr lang="en-US" sz="2000" dirty="0">
              <a:latin typeface="Arial" panose="020B0604020202020204" pitchFamily="34" charset="0"/>
              <a:cs typeface="Arial" panose="020B0604020202020204" pitchFamily="34" charset="0"/>
            </a:endParaRPr>
          </a:p>
          <a:p>
            <a:r>
              <a:rPr lang="en-US" sz="2000" i="1" dirty="0" smtClean="0">
                <a:cs typeface="Arial" panose="020B0604020202020204" pitchFamily="34" charset="0"/>
              </a:rPr>
              <a:t>    </a:t>
            </a:r>
          </a:p>
          <a:p>
            <a:r>
              <a:rPr lang="en-US" sz="2000" i="1" dirty="0">
                <a:cs typeface="Arial" panose="020B0604020202020204" pitchFamily="34" charset="0"/>
              </a:rPr>
              <a:t> </a:t>
            </a:r>
            <a:r>
              <a:rPr lang="en-US" sz="2000" i="1" dirty="0" smtClean="0">
                <a:cs typeface="Arial" panose="020B0604020202020204" pitchFamily="34" charset="0"/>
              </a:rPr>
              <a:t>  </a:t>
            </a:r>
            <a:r>
              <a:rPr lang="en-US" sz="2000" i="1" dirty="0">
                <a:cs typeface="Arial" panose="020B0604020202020204" pitchFamily="34" charset="0"/>
              </a:rPr>
              <a:t>In our approach, </a:t>
            </a:r>
            <a:r>
              <a:rPr lang="en-US" sz="2000" i="1" dirty="0" smtClean="0">
                <a:cs typeface="Arial" panose="020B0604020202020204" pitchFamily="34" charset="0"/>
              </a:rPr>
              <a:t>the relaxation </a:t>
            </a:r>
            <a:r>
              <a:rPr lang="en-US" sz="2000" i="1" dirty="0">
                <a:cs typeface="Arial" panose="020B0604020202020204" pitchFamily="34" charset="0"/>
              </a:rPr>
              <a:t>of soft goals should be enforced such that only </a:t>
            </a:r>
            <a:r>
              <a:rPr lang="en-US" sz="2000" i="1" dirty="0" smtClean="0">
                <a:cs typeface="Arial" panose="020B0604020202020204" pitchFamily="34" charset="0"/>
              </a:rPr>
              <a:t>the goals </a:t>
            </a:r>
            <a:r>
              <a:rPr lang="en-US" sz="2000" i="1" dirty="0">
                <a:cs typeface="Arial" panose="020B0604020202020204" pitchFamily="34" charset="0"/>
              </a:rPr>
              <a:t>which will be violated in the near future are </a:t>
            </a:r>
            <a:r>
              <a:rPr lang="en-US" sz="2000" i="1" dirty="0" smtClean="0">
                <a:cs typeface="Arial" panose="020B0604020202020204" pitchFamily="34" charset="0"/>
              </a:rPr>
              <a:t>selected and adjusted.</a:t>
            </a:r>
            <a:endParaRPr lang="en-US" sz="2000" i="1" dirty="0">
              <a:cs typeface="Arial" panose="020B0604020202020204" pitchFamily="34" charset="0"/>
            </a:endParaRPr>
          </a:p>
        </p:txBody>
      </p:sp>
    </p:spTree>
    <p:extLst>
      <p:ext uri="{BB962C8B-B14F-4D97-AF65-F5344CB8AC3E}">
        <p14:creationId xmlns:p14="http://schemas.microsoft.com/office/powerpoint/2010/main" val="707740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5244513" cy="584775"/>
          </a:xfrm>
          <a:prstGeom prst="rect">
            <a:avLst/>
          </a:prstGeom>
          <a:noFill/>
        </p:spPr>
        <p:txBody>
          <a:bodyPr wrap="none" rtlCol="0">
            <a:spAutoFit/>
          </a:bodyPr>
          <a:lstStyle/>
          <a:p>
            <a:r>
              <a:rPr lang="en-US" altLang="zh-CN" sz="3200" b="1" dirty="0" smtClean="0">
                <a:solidFill>
                  <a:srgbClr val="000F4C"/>
                </a:solidFill>
                <a:latin typeface="Arial" panose="020B0604020202020204" pitchFamily="34" charset="0"/>
                <a:ea typeface="华文中宋" panose="02010600040101010101" pitchFamily="2" charset="-122"/>
                <a:cs typeface="Arial" panose="020B0604020202020204" pitchFamily="34" charset="0"/>
              </a:rPr>
              <a:t>Control-Based Adaptation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732780-FC10-47CB-B485-89417448B577}"/>
              </a:ext>
            </a:extLst>
          </p:cNvPr>
          <p:cNvSpPr/>
          <p:nvPr/>
        </p:nvSpPr>
        <p:spPr>
          <a:xfrm>
            <a:off x="389606" y="898755"/>
            <a:ext cx="11042074" cy="2462213"/>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Existing methods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Strategies for the design of a control theoretical adaptive system have been proposed since the Push-Button Methodology (PBM) [12]</a:t>
            </a:r>
            <a:r>
              <a:rPr lang="en-US" altLang="zh-CN" sz="2000" dirty="0">
                <a:latin typeface="Arial" panose="020B0604020202020204" pitchFamily="34" charset="0"/>
                <a:cs typeface="Arial" panose="020B0604020202020204" pitchFamily="34" charset="0"/>
              </a:rPr>
              <a:t> —— single goal</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Multiple goals are satisfied through a system of cascaded controllers[13]</a:t>
            </a:r>
            <a:r>
              <a:rPr lang="en-US" altLang="zh-CN" sz="2000" dirty="0">
                <a:latin typeface="Arial" panose="020B0604020202020204" pitchFamily="34" charset="0"/>
                <a:cs typeface="Arial" panose="020B0604020202020204" pitchFamily="34" charset="0"/>
              </a:rPr>
              <a:t> —— preference, sub-optimal solutions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SimCA</a:t>
            </a:r>
            <a:r>
              <a:rPr lang="en-US" sz="2000" dirty="0">
                <a:latin typeface="Arial" panose="020B0604020202020204" pitchFamily="34" charset="0"/>
                <a:cs typeface="Arial" panose="020B0604020202020204" pitchFamily="34" charset="0"/>
              </a:rPr>
              <a:t>[2] and its </a:t>
            </a:r>
            <a:r>
              <a:rPr lang="en-US" sz="2000" dirty="0" smtClean="0">
                <a:latin typeface="Arial" panose="020B0604020202020204" pitchFamily="34" charset="0"/>
                <a:cs typeface="Arial" panose="020B0604020202020204" pitchFamily="34" charset="0"/>
              </a:rPr>
              <a:t>variants </a:t>
            </a:r>
            <a:r>
              <a:rPr lang="en-US" sz="2000" dirty="0" err="1" smtClean="0">
                <a:latin typeface="Arial" panose="020B0604020202020204" pitchFamily="34" charset="0"/>
                <a:cs typeface="Arial" panose="020B0604020202020204" pitchFamily="34" charset="0"/>
              </a:rPr>
              <a:t>SimCA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[14]</a:t>
            </a:r>
            <a:r>
              <a:rPr lang="en-US" altLang="zh-CN" sz="2000" dirty="0">
                <a:latin typeface="Arial" panose="020B0604020202020204" pitchFamily="34" charset="0"/>
                <a:cs typeface="Arial" panose="020B0604020202020204" pitchFamily="34" charset="0"/>
              </a:rPr>
              <a:t>—— cannot handling conflicting goals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AMOCS-MA[1] </a:t>
            </a:r>
            <a:r>
              <a:rPr lang="en-US" altLang="zh-CN" sz="2000" dirty="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low real-time performance</a:t>
            </a:r>
            <a:endParaRPr lang="en-US"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FB38C1-3274-4854-B671-C2C3FF26BE1F}"/>
              </a:ext>
            </a:extLst>
          </p:cNvPr>
          <p:cNvSpPr/>
          <p:nvPr/>
        </p:nvSpPr>
        <p:spPr>
          <a:xfrm>
            <a:off x="435551" y="3497033"/>
            <a:ext cx="11042074" cy="707886"/>
          </a:xfrm>
          <a:prstGeom prst="rect">
            <a:avLst/>
          </a:prstGeom>
        </p:spPr>
        <p:txBody>
          <a:bodyPr wrap="square">
            <a:spAutoFit/>
          </a:bodyPr>
          <a:lstStyle/>
          <a:p>
            <a:r>
              <a:rPr lang="en-US" sz="2000" i="1" dirty="0"/>
              <a:t>Captain optimizes overall satisfaction multiple goals, which may conflict with others, in the premise of the guarantees of hard constraints and task completion.</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1255" y="4421967"/>
            <a:ext cx="8850665" cy="2287880"/>
          </a:xfrm>
          <a:prstGeom prst="rect">
            <a:avLst/>
          </a:prstGeom>
        </p:spPr>
      </p:pic>
    </p:spTree>
    <p:extLst>
      <p:ext uri="{BB962C8B-B14F-4D97-AF65-F5344CB8AC3E}">
        <p14:creationId xmlns:p14="http://schemas.microsoft.com/office/powerpoint/2010/main" val="2610109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dirty="0">
                <a:solidFill>
                  <a:srgbClr val="000F4C"/>
                </a:solidFill>
                <a:latin typeface="华文中宋" panose="02010600040101010101" pitchFamily="2" charset="-122"/>
                <a:ea typeface="华文中宋" panose="02010600040101010101" pitchFamily="2" charset="-122"/>
              </a:rPr>
              <a:t>6</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945400" y="3659729"/>
            <a:ext cx="10301218" cy="923330"/>
          </a:xfrm>
          <a:prstGeom prst="rect">
            <a:avLst/>
          </a:prstGeom>
          <a:noFill/>
        </p:spPr>
        <p:txBody>
          <a:bodyPr wrap="none" rtlCol="0">
            <a:spAutoFit/>
          </a:bodyPr>
          <a:lstStyle/>
          <a:p>
            <a:pPr lvl="0" algn="ctr"/>
            <a:r>
              <a:rPr lang="en-US" altLang="zh-CN" sz="5400" b="1" dirty="0">
                <a:solidFill>
                  <a:srgbClr val="000000"/>
                </a:solidFill>
                <a:latin typeface="华文中宋" panose="02010600040101010101" pitchFamily="2" charset="-122"/>
                <a:ea typeface="华文中宋" panose="02010600040101010101" pitchFamily="2" charset="-122"/>
              </a:rPr>
              <a:t>Conclusions and Future work</a:t>
            </a:r>
          </a:p>
        </p:txBody>
      </p:sp>
    </p:spTree>
    <p:extLst>
      <p:ext uri="{BB962C8B-B14F-4D97-AF65-F5344CB8AC3E}">
        <p14:creationId xmlns:p14="http://schemas.microsoft.com/office/powerpoint/2010/main" val="4173159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732780-FC10-47CB-B485-89417448B577}"/>
              </a:ext>
            </a:extLst>
          </p:cNvPr>
          <p:cNvSpPr/>
          <p:nvPr/>
        </p:nvSpPr>
        <p:spPr>
          <a:xfrm>
            <a:off x="389606" y="898755"/>
            <a:ext cx="11042074" cy="4678204"/>
          </a:xfrm>
          <a:prstGeom prst="rect">
            <a:avLst/>
          </a:prstGeom>
        </p:spPr>
        <p:txBody>
          <a:bodyPr wrap="square">
            <a:spAutoFit/>
          </a:bodyPr>
          <a:lstStyle/>
          <a:p>
            <a:pPr marL="457200" indent="-457200">
              <a:spcBef>
                <a:spcPts val="1200"/>
              </a:spcBef>
              <a:spcAft>
                <a:spcPts val="1200"/>
              </a:spcAft>
              <a:buFont typeface="Wingdings" panose="05000000000000000000" pitchFamily="2" charset="2"/>
              <a:buChar char="Ø"/>
            </a:pPr>
            <a:r>
              <a:rPr kumimoji="1" lang="en-US" sz="2400" dirty="0">
                <a:latin typeface="Arial" panose="020B0604020202020204" pitchFamily="34" charset="0"/>
                <a:cs typeface="Arial" panose="020B0604020202020204" pitchFamily="34" charset="0"/>
              </a:rPr>
              <a:t>Conclusions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 present a novel control-based approach, Captain, to dynamically adjusting multiple and conflicting goals for AUSs.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 enables AUSs to respond to changes of environmental conditions, requirements and system parameters at real-time.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effectiveness and efficiency of Captain are evaluated on two kinds of simulation scenarios and a real UAV.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Experiments show that Captain outperforms the state-of-art controlled based self-adaptive methods with higher flexibility, optimality and lower overhead.</a:t>
            </a:r>
          </a:p>
          <a:p>
            <a:pPr marL="457200" indent="-457200">
              <a:spcBef>
                <a:spcPts val="1200"/>
              </a:spcBef>
              <a:spcAft>
                <a:spcPts val="1200"/>
              </a:spcAft>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Future work</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study methods to further improve the efficiency of violated goal identification and reduce the failure rate at the Goal Satisfaction Optimization step.</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handle more complex scenarios of AUSs with additional requirements.</a:t>
            </a:r>
          </a:p>
        </p:txBody>
      </p:sp>
      <p:sp>
        <p:nvSpPr>
          <p:cNvPr id="7" name="文本框 6"/>
          <p:cNvSpPr txBox="1"/>
          <p:nvPr/>
        </p:nvSpPr>
        <p:spPr>
          <a:xfrm>
            <a:off x="435551" y="213389"/>
            <a:ext cx="5963492"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Conclusions and Future work</a:t>
            </a:r>
          </a:p>
        </p:txBody>
      </p:sp>
    </p:spTree>
    <p:extLst>
      <p:ext uri="{BB962C8B-B14F-4D97-AF65-F5344CB8AC3E}">
        <p14:creationId xmlns:p14="http://schemas.microsoft.com/office/powerpoint/2010/main" val="217882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5551" y="115525"/>
            <a:ext cx="2416046" cy="646331"/>
          </a:xfrm>
          <a:prstGeom prst="rect">
            <a:avLst/>
          </a:prstGeom>
          <a:noFill/>
        </p:spPr>
        <p:txBody>
          <a:bodyPr wrap="none" rtlCol="0">
            <a:spAutoFit/>
          </a:bodyPr>
          <a:lstStyle/>
          <a:p>
            <a:r>
              <a:rPr lang="en-US" altLang="zh-CN" sz="3600" b="1" dirty="0">
                <a:solidFill>
                  <a:srgbClr val="000F4C"/>
                </a:solidFill>
                <a:latin typeface="Arial" panose="020B0604020202020204" pitchFamily="34" charset="0"/>
                <a:cs typeface="Arial" panose="020B0604020202020204" pitchFamily="34" charset="0"/>
              </a:rPr>
              <a:t>Reference</a:t>
            </a:r>
            <a:endParaRPr lang="zh-CN" altLang="en-US" sz="3600" b="1" dirty="0">
              <a:solidFill>
                <a:srgbClr val="000F4C"/>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4EEBC4D3-41A2-49F3-8611-AFF7A1398282}"/>
              </a:ext>
            </a:extLst>
          </p:cNvPr>
          <p:cNvSpPr txBox="1"/>
          <p:nvPr/>
        </p:nvSpPr>
        <p:spPr>
          <a:xfrm>
            <a:off x="435551" y="723113"/>
            <a:ext cx="11230885" cy="5411773"/>
          </a:xfrm>
          <a:prstGeom prst="rect">
            <a:avLst/>
          </a:prstGeom>
          <a:noFill/>
        </p:spPr>
        <p:txBody>
          <a:bodyPr wrap="square" lIns="90000" tIns="46800" rIns="90000" bIns="46800" rtlCol="0" anchor="t" anchorCtr="0">
            <a:noAutofit/>
          </a:bodyPr>
          <a:lstStyle/>
          <a:p>
            <a:pPr marL="228600" indent="-228600" defTabSz="914377">
              <a:lnSpc>
                <a:spcPct val="150000"/>
              </a:lnSpc>
              <a:buFont typeface="+mj-lt"/>
              <a:buAutoNum type="arabicPeriod"/>
              <a:defRPr/>
            </a:pPr>
            <a:r>
              <a:rPr kumimoji="1" lang="en-US" altLang="zh-CN" sz="1200" dirty="0">
                <a:latin typeface="Cambria" panose="02040503050406030204" pitchFamily="18" charset="0"/>
              </a:rPr>
              <a:t>Maggio M, Papadopoulos A V, </a:t>
            </a:r>
            <a:r>
              <a:rPr kumimoji="1" lang="en-US" altLang="zh-CN" sz="1200" dirty="0" err="1">
                <a:latin typeface="Cambria" panose="02040503050406030204" pitchFamily="18" charset="0"/>
              </a:rPr>
              <a:t>Filieri</a:t>
            </a:r>
            <a:r>
              <a:rPr kumimoji="1" lang="en-US" altLang="zh-CN" sz="1200" dirty="0">
                <a:latin typeface="Cambria" panose="02040503050406030204" pitchFamily="18" charset="0"/>
              </a:rPr>
              <a:t> A, et al. Automated control of multiple software goals using multiple actuators[C]//Proceedings of the 2017 11th joint meeting on foundations of software engineering. ACM, 2017: 373-384.</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Shevtsov</a:t>
            </a:r>
            <a:r>
              <a:rPr kumimoji="1" lang="en-US" altLang="zh-CN" sz="1200" dirty="0">
                <a:latin typeface="Cambria" panose="02040503050406030204" pitchFamily="18" charset="0"/>
              </a:rPr>
              <a:t> S, </a:t>
            </a:r>
            <a:r>
              <a:rPr kumimoji="1" lang="en-US" altLang="zh-CN" sz="1200" dirty="0" err="1">
                <a:latin typeface="Cambria" panose="02040503050406030204" pitchFamily="18" charset="0"/>
              </a:rPr>
              <a:t>Weyns</a:t>
            </a:r>
            <a:r>
              <a:rPr kumimoji="1" lang="en-US" altLang="zh-CN" sz="1200" dirty="0">
                <a:latin typeface="Cambria" panose="02040503050406030204" pitchFamily="18" charset="0"/>
              </a:rPr>
              <a:t> D. Keep it simplex: Satisfying multiple goals with guarantees in control-based self-adaptive systems[C]//Proceedings of the 2016 24th ACM SIGSOFT International Symposium on Foundations of Software Engineering. ACM, 2016: 229-241.</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Ramirez A J, Cheng B H C. Automatic derivation of utility functions for monitoring software requirements[C]//International Conference on Model Driven Engineering Languages and Systems. Springer, Berlin, Heidelberg, 2011: 501-516.</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Knauss A, Damian D, </a:t>
            </a:r>
            <a:r>
              <a:rPr kumimoji="1" lang="en-US" altLang="zh-CN" sz="1200" dirty="0" err="1">
                <a:latin typeface="Cambria" panose="02040503050406030204" pitchFamily="18" charset="0"/>
              </a:rPr>
              <a:t>Franch</a:t>
            </a:r>
            <a:r>
              <a:rPr kumimoji="1" lang="en-US" altLang="zh-CN" sz="1200" dirty="0">
                <a:latin typeface="Cambria" panose="02040503050406030204" pitchFamily="18" charset="0"/>
              </a:rPr>
              <a:t> X, et al. </a:t>
            </a:r>
            <a:r>
              <a:rPr kumimoji="1" lang="en-US" altLang="zh-CN" sz="1200" dirty="0" err="1">
                <a:latin typeface="Cambria" panose="02040503050406030204" pitchFamily="18" charset="0"/>
              </a:rPr>
              <a:t>ACon</a:t>
            </a:r>
            <a:r>
              <a:rPr kumimoji="1" lang="en-US" altLang="zh-CN" sz="1200" dirty="0">
                <a:latin typeface="Cambria" panose="02040503050406030204" pitchFamily="18" charset="0"/>
              </a:rPr>
              <a:t>: A learning-based approach to deal with uncertainty in contextual requirements at runtime[J]. Information and software technology, 2016, 70: 85-99.</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Vierhauser</a:t>
            </a:r>
            <a:r>
              <a:rPr kumimoji="1" lang="en-US" altLang="zh-CN" sz="1200" dirty="0">
                <a:latin typeface="Cambria" panose="02040503050406030204" pitchFamily="18" charset="0"/>
              </a:rPr>
              <a:t> M, Cleland-Huang J, Bayley S, et al. Monitoring cps at runtime-a case study in the </a:t>
            </a:r>
            <a:r>
              <a:rPr kumimoji="1" lang="en-US" altLang="zh-CN" sz="1200" dirty="0" err="1">
                <a:latin typeface="Cambria" panose="02040503050406030204" pitchFamily="18" charset="0"/>
              </a:rPr>
              <a:t>uav</a:t>
            </a:r>
            <a:r>
              <a:rPr kumimoji="1" lang="en-US" altLang="zh-CN" sz="1200" dirty="0">
                <a:latin typeface="Cambria" panose="02040503050406030204" pitchFamily="18" charset="0"/>
              </a:rPr>
              <a:t> domain[C]//2018 44th </a:t>
            </a:r>
            <a:r>
              <a:rPr kumimoji="1" lang="en-US" altLang="zh-CN" sz="1200" dirty="0" err="1">
                <a:latin typeface="Cambria" panose="02040503050406030204" pitchFamily="18" charset="0"/>
              </a:rPr>
              <a:t>Euromicro</a:t>
            </a:r>
            <a:r>
              <a:rPr kumimoji="1" lang="en-US" altLang="zh-CN" sz="1200" dirty="0">
                <a:latin typeface="Cambria" panose="02040503050406030204" pitchFamily="18" charset="0"/>
              </a:rPr>
              <a:t> Conference on Software Engineering and Advanced Applications (SEAA). IEEE, 2018: 73-80.</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Whittle J, Sawyer P, Bencomo N, et al. RELAX: a language to address uncertainty in self-adaptive systems requirement[J]. Requirements Engineering, 2010, 15(2): 177-196.</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Whittle J, Sawyer P, Bencomo N, et al. Relax: Incorporating uncertainty into the specification of self-adaptive systems[C]//2009 17th IEEE International Requirements Engineering Conference. IEEE, 2009: 79-88.</a:t>
            </a:r>
          </a:p>
          <a:p>
            <a:pPr marL="228600" indent="-228600" defTabSz="914377">
              <a:lnSpc>
                <a:spcPct val="150000"/>
              </a:lnSpc>
              <a:buFont typeface="+mj-lt"/>
              <a:buAutoNum type="arabicPeriod"/>
              <a:defRPr/>
            </a:pPr>
            <a:r>
              <a:rPr kumimoji="1" lang="en-US" altLang="zh-CN" sz="1200" dirty="0">
                <a:latin typeface="Cambria" panose="02040503050406030204" pitchFamily="18" charset="0"/>
              </a:rPr>
              <a:t>Fredericks E M, DeVries B, Cheng B H C. </a:t>
            </a:r>
            <a:r>
              <a:rPr kumimoji="1" lang="en-US" altLang="zh-CN" sz="1200" dirty="0" err="1">
                <a:latin typeface="Cambria" panose="02040503050406030204" pitchFamily="18" charset="0"/>
              </a:rPr>
              <a:t>AutoRELAX</a:t>
            </a:r>
            <a:r>
              <a:rPr kumimoji="1" lang="en-US" altLang="zh-CN" sz="1200" dirty="0">
                <a:latin typeface="Cambria" panose="02040503050406030204" pitchFamily="18" charset="0"/>
              </a:rPr>
              <a:t>: automatically </a:t>
            </a:r>
            <a:r>
              <a:rPr kumimoji="1" lang="en-US" altLang="zh-CN" sz="1200" dirty="0" err="1">
                <a:latin typeface="Cambria" panose="02040503050406030204" pitchFamily="18" charset="0"/>
              </a:rPr>
              <a:t>RELAXing</a:t>
            </a:r>
            <a:r>
              <a:rPr kumimoji="1" lang="en-US" altLang="zh-CN" sz="1200" dirty="0">
                <a:latin typeface="Cambria" panose="02040503050406030204" pitchFamily="18" charset="0"/>
              </a:rPr>
              <a:t> a goal model to address uncertainty[J]. Empirical Software Engineering, 2014, 19(5): 1466-1501.</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Baresi</a:t>
            </a:r>
            <a:r>
              <a:rPr kumimoji="1" lang="en-US" altLang="zh-CN" sz="1200" dirty="0">
                <a:latin typeface="Cambria" panose="02040503050406030204" pitchFamily="18" charset="0"/>
              </a:rPr>
              <a:t> L, Pasquale L, </a:t>
            </a:r>
            <a:r>
              <a:rPr kumimoji="1" lang="en-US" altLang="zh-CN" sz="1200" dirty="0" err="1">
                <a:latin typeface="Cambria" panose="02040503050406030204" pitchFamily="18" charset="0"/>
              </a:rPr>
              <a:t>Spoletini</a:t>
            </a:r>
            <a:r>
              <a:rPr kumimoji="1" lang="en-US" altLang="zh-CN" sz="1200" dirty="0">
                <a:latin typeface="Cambria" panose="02040503050406030204" pitchFamily="18" charset="0"/>
              </a:rPr>
              <a:t> P. Fuzzy goals for requirements-driven adaptation[C]//2010 18th IEEE International Requirements Engineering Conference. IEEE, 2010: 125-134.</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Degiovanni</a:t>
            </a:r>
            <a:r>
              <a:rPr kumimoji="1" lang="en-US" altLang="zh-CN" sz="1200" dirty="0">
                <a:latin typeface="Cambria" panose="02040503050406030204" pitchFamily="18" charset="0"/>
              </a:rPr>
              <a:t> R, Ricci N, </a:t>
            </a:r>
            <a:r>
              <a:rPr kumimoji="1" lang="en-US" altLang="zh-CN" sz="1200" dirty="0" err="1">
                <a:latin typeface="Cambria" panose="02040503050406030204" pitchFamily="18" charset="0"/>
              </a:rPr>
              <a:t>Alrajeh</a:t>
            </a:r>
            <a:r>
              <a:rPr kumimoji="1" lang="en-US" altLang="zh-CN" sz="1200" dirty="0">
                <a:latin typeface="Cambria" panose="02040503050406030204" pitchFamily="18" charset="0"/>
              </a:rPr>
              <a:t> D, et al. Goal-conflict detection based on temporal satisfiability checking[C]//Proceedings of the 31st IEEE/ACM International Conference on Automated Software Engineering. ACM, 2016: 507-518.</a:t>
            </a:r>
          </a:p>
          <a:p>
            <a:pPr marL="228600" indent="-228600" defTabSz="914377">
              <a:lnSpc>
                <a:spcPct val="150000"/>
              </a:lnSpc>
              <a:buFont typeface="+mj-lt"/>
              <a:buAutoNum type="arabicPeriod"/>
              <a:defRPr/>
            </a:pPr>
            <a:r>
              <a:rPr kumimoji="1" lang="en-US" altLang="zh-CN" sz="1200" dirty="0" err="1">
                <a:latin typeface="Cambria" panose="02040503050406030204" pitchFamily="18" charset="0"/>
              </a:rPr>
              <a:t>Degiovanni</a:t>
            </a:r>
            <a:r>
              <a:rPr kumimoji="1" lang="en-US" altLang="zh-CN" sz="1200" dirty="0">
                <a:latin typeface="Cambria" panose="02040503050406030204" pitchFamily="18" charset="0"/>
              </a:rPr>
              <a:t> R, Castro P, Arroyo M, et al. Goal-conflict likelihood assessment based on model counting[C]//2018 IEEE/ACM 40th International Conference on Software Engineering (ICSE). IEEE, 2018: 1125-1135.</a:t>
            </a:r>
          </a:p>
        </p:txBody>
      </p:sp>
    </p:spTree>
    <p:extLst>
      <p:ext uri="{BB962C8B-B14F-4D97-AF65-F5344CB8AC3E}">
        <p14:creationId xmlns:p14="http://schemas.microsoft.com/office/powerpoint/2010/main" val="199861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5551" y="115525"/>
            <a:ext cx="2416046" cy="646331"/>
          </a:xfrm>
          <a:prstGeom prst="rect">
            <a:avLst/>
          </a:prstGeom>
          <a:noFill/>
        </p:spPr>
        <p:txBody>
          <a:bodyPr wrap="none" rtlCol="0">
            <a:spAutoFit/>
          </a:bodyPr>
          <a:lstStyle/>
          <a:p>
            <a:r>
              <a:rPr lang="en-US" altLang="zh-CN" sz="3600" b="1" dirty="0">
                <a:solidFill>
                  <a:srgbClr val="000F4C"/>
                </a:solidFill>
                <a:latin typeface="Arial" panose="020B0604020202020204" pitchFamily="34" charset="0"/>
                <a:cs typeface="Arial" panose="020B0604020202020204" pitchFamily="34" charset="0"/>
              </a:rPr>
              <a:t>Reference</a:t>
            </a:r>
            <a:endParaRPr lang="zh-CN" altLang="en-US" sz="3600" b="1" dirty="0">
              <a:solidFill>
                <a:srgbClr val="000F4C"/>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4EEBC4D3-41A2-49F3-8611-AFF7A1398282}"/>
              </a:ext>
            </a:extLst>
          </p:cNvPr>
          <p:cNvSpPr txBox="1"/>
          <p:nvPr/>
        </p:nvSpPr>
        <p:spPr>
          <a:xfrm>
            <a:off x="435551" y="723113"/>
            <a:ext cx="11230885" cy="5411773"/>
          </a:xfrm>
          <a:prstGeom prst="rect">
            <a:avLst/>
          </a:prstGeom>
          <a:noFill/>
        </p:spPr>
        <p:txBody>
          <a:bodyPr wrap="square" lIns="90000" tIns="46800" rIns="90000" bIns="46800" rtlCol="0" anchor="t" anchorCtr="0">
            <a:noAutofit/>
          </a:bodyPr>
          <a:lstStyle/>
          <a:p>
            <a:pPr marL="228600" indent="-228600" defTabSz="914377">
              <a:lnSpc>
                <a:spcPct val="150000"/>
              </a:lnSpc>
              <a:buFont typeface="+mj-lt"/>
              <a:buAutoNum type="arabicPeriod" startAt="12"/>
              <a:defRPr/>
            </a:pPr>
            <a:r>
              <a:rPr kumimoji="1" lang="en-US" altLang="zh-CN" sz="1200" dirty="0" err="1">
                <a:latin typeface="Cambria" panose="02040503050406030204" pitchFamily="18" charset="0"/>
              </a:rPr>
              <a:t>Filieri</a:t>
            </a:r>
            <a:r>
              <a:rPr kumimoji="1" lang="en-US" altLang="zh-CN" sz="1200" dirty="0">
                <a:latin typeface="Cambria" panose="02040503050406030204" pitchFamily="18" charset="0"/>
              </a:rPr>
              <a:t> A, Hoffmann H, Maggio M. Automated design of self-adaptive software with control-theoretical formal guarantees[C]//Proceedings of the 36th International Conference on Software Engineering. ACM, 2014: 299-310.</a:t>
            </a:r>
          </a:p>
          <a:p>
            <a:pPr marL="228600" indent="-228600" defTabSz="914377">
              <a:lnSpc>
                <a:spcPct val="150000"/>
              </a:lnSpc>
              <a:buFont typeface="+mj-lt"/>
              <a:buAutoNum type="arabicPeriod" startAt="12"/>
              <a:defRPr/>
            </a:pPr>
            <a:r>
              <a:rPr kumimoji="1" lang="en-US" altLang="zh-CN" sz="1200" dirty="0" err="1">
                <a:latin typeface="Cambria" panose="02040503050406030204" pitchFamily="18" charset="0"/>
              </a:rPr>
              <a:t>Filieri</a:t>
            </a:r>
            <a:r>
              <a:rPr kumimoji="1" lang="en-US" altLang="zh-CN" sz="1200" dirty="0">
                <a:latin typeface="Cambria" panose="02040503050406030204" pitchFamily="18" charset="0"/>
              </a:rPr>
              <a:t> A, Hoffmann H, Maggio M. Automated multi-objective control for self-adaptive software design[C]//Proceedings of the 2015 10th Joint Meeting on Foundations of Software Engineering. ACM, 2015: 13-24.</a:t>
            </a:r>
          </a:p>
          <a:p>
            <a:pPr marL="228600" indent="-228600" defTabSz="914377">
              <a:lnSpc>
                <a:spcPct val="150000"/>
              </a:lnSpc>
              <a:buFont typeface="+mj-lt"/>
              <a:buAutoNum type="arabicPeriod" startAt="12"/>
              <a:defRPr/>
            </a:pPr>
            <a:r>
              <a:rPr kumimoji="1" lang="en-US" altLang="zh-CN" sz="1200" dirty="0" err="1">
                <a:latin typeface="Cambria" panose="02040503050406030204" pitchFamily="18" charset="0"/>
              </a:rPr>
              <a:t>Shevtsov</a:t>
            </a:r>
            <a:r>
              <a:rPr kumimoji="1" lang="en-US" altLang="zh-CN" sz="1200" dirty="0">
                <a:latin typeface="Cambria" panose="02040503050406030204" pitchFamily="18" charset="0"/>
              </a:rPr>
              <a:t> S, </a:t>
            </a:r>
            <a:r>
              <a:rPr kumimoji="1" lang="en-US" altLang="zh-CN" sz="1200" dirty="0" err="1">
                <a:latin typeface="Cambria" panose="02040503050406030204" pitchFamily="18" charset="0"/>
              </a:rPr>
              <a:t>Weyns</a:t>
            </a:r>
            <a:r>
              <a:rPr kumimoji="1" lang="en-US" altLang="zh-CN" sz="1200" dirty="0">
                <a:latin typeface="Cambria" panose="02040503050406030204" pitchFamily="18" charset="0"/>
              </a:rPr>
              <a:t> D, Maggio M. </a:t>
            </a:r>
            <a:r>
              <a:rPr kumimoji="1" lang="en-US" altLang="zh-CN" sz="1200" dirty="0" err="1">
                <a:latin typeface="Cambria" panose="02040503050406030204" pitchFamily="18" charset="0"/>
              </a:rPr>
              <a:t>SimCA</a:t>
            </a:r>
            <a:r>
              <a:rPr kumimoji="1" lang="en-US" altLang="zh-CN" sz="1200" dirty="0">
                <a:latin typeface="Cambria" panose="02040503050406030204" pitchFamily="18" charset="0"/>
              </a:rPr>
              <a:t>*: A control-theoretic approach to handle uncertainty in self-adaptive systems with guarantees[J]. ACM Transactions on Autonomous and Adaptive Systems (TAAS), 2019, 13(4): 17.</a:t>
            </a:r>
          </a:p>
        </p:txBody>
      </p:sp>
    </p:spTree>
    <p:extLst>
      <p:ext uri="{BB962C8B-B14F-4D97-AF65-F5344CB8AC3E}">
        <p14:creationId xmlns:p14="http://schemas.microsoft.com/office/powerpoint/2010/main" val="1228779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2573140"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Introduction</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77900"/>
            <a:ext cx="11356865" cy="5727731"/>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t>
            </a:r>
            <a:r>
              <a:rPr kumimoji="1" lang="en-US" altLang="zh-CN" sz="2400" dirty="0" smtClean="0">
                <a:latin typeface="Arial" panose="020B0604020202020204" pitchFamily="34" charset="0"/>
                <a:cs typeface="Arial" panose="020B0604020202020204" pitchFamily="34" charset="0"/>
              </a:rPr>
              <a:t>Self-adaptive mechanism</a:t>
            </a:r>
            <a:endParaRPr kumimoji="1" lang="en-US" altLang="zh-CN" sz="2400" dirty="0">
              <a:latin typeface="Arial" panose="020B0604020202020204" pitchFamily="34" charset="0"/>
              <a:cs typeface="Arial" panose="020B0604020202020204" pitchFamily="34" charset="0"/>
            </a:endParaRPr>
          </a:p>
          <a:p>
            <a:pPr>
              <a:lnSpc>
                <a:spcPct val="100000"/>
              </a:lnSpc>
            </a:pPr>
            <a:r>
              <a:rPr kumimoji="1" lang="en-US" altLang="zh-CN" sz="2200" dirty="0" smtClean="0">
                <a:latin typeface="Arial" panose="020B0604020202020204" pitchFamily="34" charset="0"/>
                <a:ea typeface="+mj-ea"/>
                <a:cs typeface="Arial" panose="020B0604020202020204" pitchFamily="34" charset="0"/>
              </a:rPr>
              <a:t>To </a:t>
            </a:r>
            <a:r>
              <a:rPr kumimoji="1" lang="en-US" altLang="zh-CN" sz="2200" dirty="0">
                <a:latin typeface="Arial" panose="020B0604020202020204" pitchFamily="34" charset="0"/>
                <a:ea typeface="+mj-ea"/>
                <a:cs typeface="Arial" panose="020B0604020202020204" pitchFamily="34" charset="0"/>
              </a:rPr>
              <a:t>guarantee the system is robust in the face of dynamic behaviors, control theory provides the possibility for designing robust adaptive systems that operate with formal guarantees, so that desired properties can be guaranteed by designed. </a:t>
            </a:r>
            <a:endParaRPr kumimoji="1" lang="en-US" altLang="zh-CN" sz="2200" dirty="0" smtClean="0">
              <a:latin typeface="Arial" panose="020B0604020202020204" pitchFamily="34" charset="0"/>
              <a:ea typeface="+mj-ea"/>
              <a:cs typeface="Arial" panose="020B0604020202020204" pitchFamily="34" charset="0"/>
            </a:endParaRPr>
          </a:p>
          <a:p>
            <a:pPr>
              <a:lnSpc>
                <a:spcPct val="100000"/>
              </a:lnSpc>
            </a:pPr>
            <a:r>
              <a:rPr kumimoji="1" lang="en-US" altLang="zh-CN" sz="2200" dirty="0" smtClean="0">
                <a:latin typeface="Arial" panose="020B0604020202020204" pitchFamily="34" charset="0"/>
                <a:ea typeface="+mj-ea"/>
                <a:cs typeface="Arial" panose="020B0604020202020204" pitchFamily="34" charset="0"/>
              </a:rPr>
              <a:t>Ad-hoc </a:t>
            </a:r>
            <a:r>
              <a:rPr kumimoji="1" lang="en-US" altLang="zh-CN" sz="2200" dirty="0">
                <a:latin typeface="Arial" panose="020B0604020202020204" pitchFamily="34" charset="0"/>
                <a:cs typeface="Arial" panose="020B0604020202020204" pitchFamily="34" charset="0"/>
              </a:rPr>
              <a:t>—— general and automated </a:t>
            </a:r>
            <a:r>
              <a:rPr kumimoji="1" lang="en-US" altLang="zh-CN" sz="2200" dirty="0" smtClean="0">
                <a:latin typeface="Arial" panose="020B0604020202020204" pitchFamily="34" charset="0"/>
                <a:cs typeface="Arial" panose="020B0604020202020204" pitchFamily="34" charset="0"/>
              </a:rPr>
              <a:t>methods: </a:t>
            </a:r>
            <a:endParaRPr kumimoji="1" lang="en-US" altLang="zh-CN" sz="2100" dirty="0" smtClean="0">
              <a:latin typeface="Arial" panose="020B0604020202020204" pitchFamily="34" charset="0"/>
              <a:ea typeface="+mj-ea"/>
              <a:cs typeface="Arial" panose="020B0604020202020204" pitchFamily="34" charset="0"/>
            </a:endParaRPr>
          </a:p>
          <a:p>
            <a:pPr marL="0" indent="0">
              <a:buNone/>
            </a:pPr>
            <a:r>
              <a:rPr kumimoji="1" lang="en-US" altLang="zh-CN" sz="2200" dirty="0" smtClean="0">
                <a:latin typeface="Arial" panose="020B0604020202020204" pitchFamily="34" charset="0"/>
                <a:cs typeface="Arial" panose="020B0604020202020204" pitchFamily="34" charset="0"/>
              </a:rPr>
              <a:t>   </a:t>
            </a:r>
            <a:r>
              <a:rPr kumimoji="1" lang="en-US" altLang="zh-CN" sz="2200" dirty="0" err="1" smtClean="0">
                <a:latin typeface="Arial" panose="020B0604020202020204" pitchFamily="34" charset="0"/>
                <a:cs typeface="Arial" panose="020B0604020202020204" pitchFamily="34" charset="0"/>
              </a:rPr>
              <a:t>SimCA</a:t>
            </a:r>
            <a:r>
              <a:rPr kumimoji="1" lang="en-US" altLang="zh-CN" sz="2200" dirty="0" smtClean="0">
                <a:latin typeface="Arial" panose="020B0604020202020204" pitchFamily="34" charset="0"/>
                <a:cs typeface="Arial" panose="020B0604020202020204" pitchFamily="34" charset="0"/>
              </a:rPr>
              <a:t>[2</a:t>
            </a:r>
            <a:r>
              <a:rPr kumimoji="1" lang="en-US" altLang="zh-CN" sz="2200" dirty="0">
                <a:latin typeface="Arial" panose="020B0604020202020204" pitchFamily="34" charset="0"/>
                <a:cs typeface="Arial" panose="020B0604020202020204" pitchFamily="34" charset="0"/>
              </a:rPr>
              <a:t>], </a:t>
            </a:r>
            <a:r>
              <a:rPr kumimoji="1" lang="en-US" altLang="zh-CN" sz="2200" dirty="0" err="1">
                <a:latin typeface="Arial" panose="020B0604020202020204" pitchFamily="34" charset="0"/>
                <a:cs typeface="Arial" panose="020B0604020202020204" pitchFamily="34" charset="0"/>
              </a:rPr>
              <a:t>SimCA</a:t>
            </a:r>
            <a:r>
              <a:rPr kumimoji="1" lang="en-US" altLang="zh-CN" sz="2200" dirty="0">
                <a:latin typeface="Arial" panose="020B0604020202020204" pitchFamily="34" charset="0"/>
                <a:cs typeface="Arial" panose="020B0604020202020204" pitchFamily="34" charset="0"/>
              </a:rPr>
              <a:t>*[14], AMOCS-MA[1</a:t>
            </a:r>
            <a:r>
              <a:rPr kumimoji="1" lang="en-US" altLang="zh-CN" sz="2200" dirty="0" smtClean="0">
                <a:latin typeface="Arial" panose="020B0604020202020204" pitchFamily="34" charset="0"/>
                <a:cs typeface="Arial" panose="020B0604020202020204" pitchFamily="34" charset="0"/>
              </a:rPr>
              <a:t>]</a:t>
            </a:r>
            <a:endParaRPr kumimoji="1" lang="en-US" altLang="zh-C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t>
            </a:r>
            <a:r>
              <a:rPr kumimoji="1" lang="en-US" altLang="zh-CN" sz="2400" dirty="0" smtClean="0">
                <a:latin typeface="Arial" panose="020B0604020202020204" pitchFamily="34" charset="0"/>
                <a:cs typeface="Arial" panose="020B0604020202020204" pitchFamily="34" charset="0"/>
              </a:rPr>
              <a:t>Limitations </a:t>
            </a:r>
            <a:r>
              <a:rPr kumimoji="1" lang="en-US" altLang="zh-CN" sz="2400" dirty="0">
                <a:latin typeface="Arial" panose="020B0604020202020204" pitchFamily="34" charset="0"/>
                <a:cs typeface="Arial" panose="020B0604020202020204" pitchFamily="34" charset="0"/>
              </a:rPr>
              <a:t>with current control-based self-adaptation mechanism</a:t>
            </a:r>
          </a:p>
          <a:p>
            <a:pPr>
              <a:lnSpc>
                <a:spcPct val="100000"/>
              </a:lnSpc>
            </a:pPr>
            <a:r>
              <a:rPr kumimoji="1" lang="en-US" altLang="zh-CN" sz="2200" dirty="0" smtClean="0">
                <a:latin typeface="Arial" panose="020B0604020202020204" pitchFamily="34" charset="0"/>
                <a:ea typeface="+mj-ea"/>
                <a:cs typeface="Arial" panose="020B0604020202020204" pitchFamily="34" charset="0"/>
              </a:rPr>
              <a:t>Optimality: seldom deal with trade-offs between goals —— focus </a:t>
            </a:r>
            <a:r>
              <a:rPr kumimoji="1" lang="en-US" altLang="zh-CN" sz="2200" dirty="0">
                <a:latin typeface="Arial" panose="020B0604020202020204" pitchFamily="34" charset="0"/>
                <a:ea typeface="+mj-ea"/>
                <a:cs typeface="Arial" panose="020B0604020202020204" pitchFamily="34" charset="0"/>
              </a:rPr>
              <a:t>on using predefined priorities to maximizing the satisfaction of multiple </a:t>
            </a:r>
            <a:r>
              <a:rPr kumimoji="1" lang="en-US" altLang="zh-CN" sz="2200" dirty="0" smtClean="0">
                <a:latin typeface="Arial" panose="020B0604020202020204" pitchFamily="34" charset="0"/>
                <a:ea typeface="+mj-ea"/>
                <a:cs typeface="Arial" panose="020B0604020202020204" pitchFamily="34" charset="0"/>
              </a:rPr>
              <a:t>goals</a:t>
            </a:r>
          </a:p>
          <a:p>
            <a:pPr>
              <a:lnSpc>
                <a:spcPct val="100000"/>
              </a:lnSpc>
            </a:pPr>
            <a:r>
              <a:rPr kumimoji="1" lang="en-US" altLang="zh-CN" sz="2200" dirty="0" smtClean="0">
                <a:latin typeface="Arial" panose="020B0604020202020204" pitchFamily="34" charset="0"/>
                <a:ea typeface="+mj-ea"/>
                <a:cs typeface="Arial" panose="020B0604020202020204" pitchFamily="34" charset="0"/>
              </a:rPr>
              <a:t>Efficiency: reduce adaptation space</a:t>
            </a:r>
          </a:p>
          <a:p>
            <a:pPr marL="0" indent="0">
              <a:lnSpc>
                <a:spcPct val="100000"/>
              </a:lnSpc>
              <a:buNone/>
            </a:pPr>
            <a:r>
              <a:rPr kumimoji="1" lang="en-US" altLang="zh-CN" sz="2200" dirty="0">
                <a:latin typeface="Arial" panose="020B0604020202020204" pitchFamily="34" charset="0"/>
                <a:ea typeface="+mj-ea"/>
                <a:cs typeface="Arial" panose="020B0604020202020204" pitchFamily="34" charset="0"/>
              </a:rPr>
              <a:t> </a:t>
            </a:r>
            <a:r>
              <a:rPr kumimoji="1" lang="en-US" altLang="zh-CN" sz="2200" dirty="0" smtClean="0">
                <a:latin typeface="Arial" panose="020B0604020202020204" pitchFamily="34" charset="0"/>
                <a:ea typeface="+mj-ea"/>
                <a:cs typeface="Arial" panose="020B0604020202020204" pitchFamily="34" charset="0"/>
              </a:rPr>
              <a:t>  number of goals to optimize, exponential configuration space </a:t>
            </a:r>
            <a:endParaRPr kumimoji="1" lang="en-US" altLang="zh-CN" sz="22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022098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xEl>
                                              <p:pRg st="7" end="7"/>
                                            </p:txEl>
                                          </p:spTgt>
                                        </p:tgtEl>
                                        <p:attrNameLst>
                                          <p:attrName>style.visibility</p:attrName>
                                        </p:attrNameLst>
                                      </p:cBhvr>
                                      <p:to>
                                        <p:strVal val="visible"/>
                                      </p:to>
                                    </p:set>
                                    <p:animEffect transition="in" filter="fade">
                                      <p:cBhvr>
                                        <p:cTn id="56" dur="1000"/>
                                        <p:tgtEl>
                                          <p:spTgt spid="18">
                                            <p:txEl>
                                              <p:pRg st="7" end="7"/>
                                            </p:txEl>
                                          </p:spTgt>
                                        </p:tgtEl>
                                      </p:cBhvr>
                                    </p:animEffect>
                                    <p:anim calcmode="lin" valueType="num">
                                      <p:cBhvr>
                                        <p:cTn id="57"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5838"/>
            <a:ext cx="364394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Proposed Method</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1079469"/>
            <a:ext cx="11356865" cy="6011444"/>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C</a:t>
            </a:r>
            <a:r>
              <a:rPr kumimoji="1" lang="en-US" altLang="zh-CN" sz="2400" dirty="0">
                <a:latin typeface="Arial" panose="020B0604020202020204" pitchFamily="34" charset="0"/>
                <a:cs typeface="Arial" panose="020B0604020202020204" pitchFamily="34" charset="0"/>
              </a:rPr>
              <a:t>ontrol-based go</a:t>
            </a:r>
            <a:r>
              <a:rPr kumimoji="1" lang="en-US" altLang="zh-CN" sz="2400" b="1" dirty="0">
                <a:latin typeface="Arial" panose="020B0604020202020204" pitchFamily="34" charset="0"/>
                <a:cs typeface="Arial" panose="020B0604020202020204" pitchFamily="34" charset="0"/>
              </a:rPr>
              <a:t>a</a:t>
            </a:r>
            <a:r>
              <a:rPr kumimoji="1" lang="en-US" altLang="zh-CN" sz="2400" dirty="0">
                <a:latin typeface="Arial" panose="020B0604020202020204" pitchFamily="34" charset="0"/>
                <a:cs typeface="Arial" panose="020B0604020202020204" pitchFamily="34" charset="0"/>
              </a:rPr>
              <a:t>l ada</a:t>
            </a:r>
            <a:r>
              <a:rPr kumimoji="1" lang="en-US" altLang="zh-CN" sz="2400" b="1" dirty="0">
                <a:latin typeface="Arial" panose="020B0604020202020204" pitchFamily="34" charset="0"/>
                <a:cs typeface="Arial" panose="020B0604020202020204" pitchFamily="34" charset="0"/>
              </a:rPr>
              <a:t>ptati</a:t>
            </a:r>
            <a:r>
              <a:rPr kumimoji="1" lang="en-US" altLang="zh-CN" sz="2400" dirty="0">
                <a:latin typeface="Arial" panose="020B0604020202020204" pitchFamily="34" charset="0"/>
                <a:cs typeface="Arial" panose="020B0604020202020204" pitchFamily="34" charset="0"/>
              </a:rPr>
              <a:t>o</a:t>
            </a:r>
            <a:r>
              <a:rPr kumimoji="1" lang="en-US" altLang="zh-CN" sz="2400" b="1" dirty="0">
                <a:latin typeface="Arial" panose="020B0604020202020204" pitchFamily="34" charset="0"/>
                <a:cs typeface="Arial" panose="020B0604020202020204" pitchFamily="34" charset="0"/>
              </a:rPr>
              <a:t>n</a:t>
            </a:r>
            <a:r>
              <a:rPr kumimoji="1" lang="en-US" altLang="zh-CN" sz="2400" dirty="0">
                <a:latin typeface="Arial" panose="020B0604020202020204" pitchFamily="34" charset="0"/>
                <a:cs typeface="Arial" panose="020B0604020202020204" pitchFamily="34" charset="0"/>
              </a:rPr>
              <a:t> mechanism (</a:t>
            </a:r>
            <a:r>
              <a:rPr kumimoji="1" lang="en-US" altLang="zh-CN" sz="2400" b="1" i="1" dirty="0">
                <a:latin typeface="Arial" panose="020B0604020202020204" pitchFamily="34" charset="0"/>
                <a:cs typeface="Arial" panose="020B0604020202020204" pitchFamily="34" charset="0"/>
              </a:rPr>
              <a:t>Captain</a:t>
            </a:r>
            <a:r>
              <a:rPr kumimoji="1" lang="en-US" altLang="zh-CN" sz="2400" dirty="0">
                <a:latin typeface="Arial" panose="020B0604020202020204" pitchFamily="34" charset="0"/>
                <a:cs typeface="Arial" panose="020B0604020202020204" pitchFamily="34" charset="0"/>
              </a:rPr>
              <a:t>)</a:t>
            </a:r>
          </a:p>
          <a:p>
            <a:pPr marL="0" indent="0">
              <a:buNone/>
            </a:pPr>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    Autonomously </a:t>
            </a:r>
            <a:r>
              <a:rPr kumimoji="1" lang="en-US" altLang="zh-CN" sz="2000" dirty="0">
                <a:latin typeface="Arial" panose="020B0604020202020204" pitchFamily="34" charset="0"/>
                <a:cs typeface="Arial" panose="020B0604020202020204" pitchFamily="34" charset="0"/>
              </a:rPr>
              <a:t>detect and minimize of goal violations to ensure optimal goal satisfaction in response of runtime uncertainties</a:t>
            </a:r>
            <a:r>
              <a:rPr kumimoji="1" lang="en-US" altLang="zh-CN" sz="2000" dirty="0" smtClean="0">
                <a:latin typeface="Arial" panose="020B0604020202020204" pitchFamily="34" charset="0"/>
                <a:cs typeface="Arial" panose="020B0604020202020204" pitchFamily="34" charset="0"/>
              </a:rPr>
              <a:t>.</a:t>
            </a:r>
          </a:p>
          <a:p>
            <a:pPr marL="0" indent="0">
              <a:buNone/>
            </a:pPr>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   Goal Satisfaction </a:t>
            </a:r>
            <a:r>
              <a:rPr kumimoji="1" lang="en-US" altLang="zh-CN" sz="2000" dirty="0">
                <a:latin typeface="Arial" panose="020B0604020202020204" pitchFamily="34" charset="0"/>
                <a:cs typeface="Arial" panose="020B0604020202020204" pitchFamily="34" charset="0"/>
              </a:rPr>
              <a:t>Checking: to check whether all the goals can be achieved in the immediate future based on a goal satisfaction model established at design </a:t>
            </a:r>
            <a:r>
              <a:rPr kumimoji="1" lang="en-US" altLang="zh-CN" sz="2000" dirty="0" smtClean="0">
                <a:latin typeface="Arial" panose="020B0604020202020204" pitchFamily="34" charset="0"/>
                <a:cs typeface="Arial" panose="020B0604020202020204" pitchFamily="34" charset="0"/>
              </a:rPr>
              <a:t>time.</a:t>
            </a:r>
          </a:p>
          <a:p>
            <a:pPr marL="0" indent="0">
              <a:buNone/>
            </a:pPr>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Goal </a:t>
            </a:r>
            <a:r>
              <a:rPr kumimoji="1" lang="en-US" altLang="zh-CN" sz="2000" dirty="0">
                <a:latin typeface="Arial" panose="020B0604020202020204" pitchFamily="34" charset="0"/>
                <a:cs typeface="Arial" panose="020B0604020202020204" pitchFamily="34" charset="0"/>
              </a:rPr>
              <a:t>Violation Analysis: evaluates their satisfaction degrees and divides the goal set into two subsets: violated and non-violated goals. If the violated goal set is none, a feasible solution can be found such that all goals can be achieved under current situation.</a:t>
            </a:r>
            <a:endParaRPr kumimoji="1" lang="en-US" altLang="zh-CN" sz="2000" dirty="0" smtClean="0">
              <a:latin typeface="Arial" panose="020B0604020202020204" pitchFamily="34" charset="0"/>
              <a:cs typeface="Arial" panose="020B0604020202020204" pitchFamily="34" charset="0"/>
            </a:endParaRPr>
          </a:p>
          <a:p>
            <a:pPr marL="0" indent="0">
              <a:buNone/>
            </a:pPr>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   Goal </a:t>
            </a:r>
            <a:r>
              <a:rPr kumimoji="1" lang="en-US" altLang="zh-CN" sz="2000" dirty="0">
                <a:latin typeface="Arial" panose="020B0604020202020204" pitchFamily="34" charset="0"/>
                <a:cs typeface="Arial" panose="020B0604020202020204" pitchFamily="34" charset="0"/>
              </a:rPr>
              <a:t>Satisfaction Optimization: transforms violated goals into objective functions and optimize their satisfaction by adjusting the expectation to enlarge the search domain, while non-violated goals are maintained as constraints to guarantee.</a:t>
            </a:r>
          </a:p>
          <a:p>
            <a:pPr marL="0" indent="0">
              <a:buNone/>
            </a:pPr>
            <a:endParaRPr kumimoji="1" lang="en-US" altLang="zh-C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2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5838"/>
            <a:ext cx="3643946"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Proposed Method</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1079469"/>
            <a:ext cx="11356865" cy="6011444"/>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smtClean="0">
                <a:latin typeface="Arial" panose="020B0604020202020204" pitchFamily="34" charset="0"/>
                <a:cs typeface="Arial" panose="020B0604020202020204" pitchFamily="34" charset="0"/>
              </a:rPr>
              <a:t> Contributions</a:t>
            </a:r>
            <a:r>
              <a:rPr kumimoji="1" lang="en-US" altLang="zh-CN" sz="2400" dirty="0">
                <a:latin typeface="Arial" panose="020B0604020202020204" pitchFamily="34" charset="0"/>
                <a:cs typeface="Arial" panose="020B0604020202020204" pitchFamily="34" charset="0"/>
              </a:rPr>
              <a:t>: </a:t>
            </a:r>
          </a:p>
          <a:p>
            <a:pPr marL="0" indent="0">
              <a:buNone/>
            </a:pPr>
            <a:r>
              <a:rPr kumimoji="1" lang="en-US" altLang="zh-CN" sz="2000" dirty="0">
                <a:latin typeface="Arial" panose="020B0604020202020204" pitchFamily="34" charset="0"/>
                <a:cs typeface="Arial" panose="020B0604020202020204" pitchFamily="34" charset="0"/>
              </a:rPr>
              <a:t>   </a:t>
            </a:r>
            <a:r>
              <a:rPr kumimoji="1" lang="en-US" altLang="zh-CN" sz="2000" dirty="0" smtClean="0">
                <a:latin typeface="Arial" panose="020B0604020202020204" pitchFamily="34" charset="0"/>
                <a:cs typeface="Arial" panose="020B0604020202020204" pitchFamily="34" charset="0"/>
              </a:rPr>
              <a:t>(1) We </a:t>
            </a:r>
            <a:r>
              <a:rPr kumimoji="1" lang="en-US" altLang="zh-CN" sz="2000" dirty="0">
                <a:latin typeface="Arial" panose="020B0604020202020204" pitchFamily="34" charset="0"/>
                <a:cs typeface="Arial" panose="020B0604020202020204" pitchFamily="34" charset="0"/>
              </a:rPr>
              <a:t>formalize the </a:t>
            </a:r>
            <a:r>
              <a:rPr kumimoji="1" lang="en-US" altLang="zh-CN" sz="2000" dirty="0" smtClean="0">
                <a:latin typeface="Arial" panose="020B0604020202020204" pitchFamily="34" charset="0"/>
                <a:cs typeface="Arial" panose="020B0604020202020204" pitchFamily="34" charset="0"/>
              </a:rPr>
              <a:t>behavior </a:t>
            </a:r>
            <a:r>
              <a:rPr kumimoji="1" lang="en-US" altLang="zh-CN" sz="2000" dirty="0">
                <a:latin typeface="Arial" panose="020B0604020202020204" pitchFamily="34" charset="0"/>
                <a:cs typeface="Arial" panose="020B0604020202020204" pitchFamily="34" charset="0"/>
              </a:rPr>
              <a:t>model and requirement model for AUSs. In particular, the requirements are classified into three categories i.e., task, hard constraints and soft goals based on their characteristics and differential expectation of their satisfaction.</a:t>
            </a:r>
          </a:p>
          <a:p>
            <a:pPr marL="0" indent="0">
              <a:buNone/>
            </a:pPr>
            <a:r>
              <a:rPr kumimoji="1" lang="en-US" altLang="zh-CN" sz="2000" dirty="0" smtClean="0">
                <a:latin typeface="Arial" panose="020B0604020202020204" pitchFamily="34" charset="0"/>
                <a:cs typeface="Arial" panose="020B0604020202020204" pitchFamily="34" charset="0"/>
              </a:rPr>
              <a:t>   (2) We </a:t>
            </a:r>
            <a:r>
              <a:rPr kumimoji="1" lang="en-US" altLang="zh-CN" sz="2000" dirty="0">
                <a:latin typeface="Arial" panose="020B0604020202020204" pitchFamily="34" charset="0"/>
                <a:cs typeface="Arial" panose="020B0604020202020204" pitchFamily="34" charset="0"/>
              </a:rPr>
              <a:t>propose a real-time requirement evaluation approach to detect goal violations and evaluate their degree of violation based on a goal satisfaction model. In particular, goal satisfaction is checked and </a:t>
            </a:r>
            <a:r>
              <a:rPr kumimoji="1" lang="en-US" altLang="zh-CN" sz="2000" dirty="0" smtClean="0">
                <a:latin typeface="Arial" panose="020B0604020202020204" pitchFamily="34" charset="0"/>
                <a:cs typeface="Arial" panose="020B0604020202020204" pitchFamily="34" charset="0"/>
              </a:rPr>
              <a:t>analyzed </a:t>
            </a:r>
            <a:r>
              <a:rPr kumimoji="1" lang="en-US" altLang="zh-CN" sz="2000" dirty="0">
                <a:latin typeface="Arial" panose="020B0604020202020204" pitchFamily="34" charset="0"/>
                <a:cs typeface="Arial" panose="020B0604020202020204" pitchFamily="34" charset="0"/>
              </a:rPr>
              <a:t>proactively, such that actions are taken to minimize such violation in advance of accidents.</a:t>
            </a:r>
          </a:p>
          <a:p>
            <a:pPr marL="0" indent="0">
              <a:buNone/>
            </a:pPr>
            <a:r>
              <a:rPr kumimoji="1" lang="en-US" altLang="zh-CN" sz="2000" dirty="0" smtClean="0">
                <a:latin typeface="Arial" panose="020B0604020202020204" pitchFamily="34" charset="0"/>
                <a:cs typeface="Arial" panose="020B0604020202020204" pitchFamily="34" charset="0"/>
              </a:rPr>
              <a:t>   (3) We </a:t>
            </a:r>
            <a:r>
              <a:rPr kumimoji="1" lang="en-US" altLang="zh-CN" sz="2000" dirty="0">
                <a:latin typeface="Arial" panose="020B0604020202020204" pitchFamily="34" charset="0"/>
                <a:cs typeface="Arial" panose="020B0604020202020204" pitchFamily="34" charset="0"/>
              </a:rPr>
              <a:t>propose real-time and multi-objective planner which allows sensor reconfiguration and motion planning of AUSs simultaneously.	</a:t>
            </a:r>
          </a:p>
          <a:p>
            <a:pPr marL="0" indent="0">
              <a:buNone/>
            </a:pPr>
            <a:r>
              <a:rPr kumimoji="1" lang="en-US" altLang="zh-CN" sz="2000" dirty="0" smtClean="0">
                <a:latin typeface="Arial" panose="020B0604020202020204" pitchFamily="34" charset="0"/>
                <a:cs typeface="Arial" panose="020B0604020202020204" pitchFamily="34" charset="0"/>
              </a:rPr>
              <a:t>   (4) We </a:t>
            </a:r>
            <a:r>
              <a:rPr kumimoji="1" lang="en-US" altLang="zh-CN" sz="2000" dirty="0">
                <a:latin typeface="Arial" panose="020B0604020202020204" pitchFamily="34" charset="0"/>
                <a:cs typeface="Arial" panose="020B0604020202020204" pitchFamily="34" charset="0"/>
              </a:rPr>
              <a:t>conduct comprehensive experimental study of Captain in both simulators and real systems, using various AUSs, to evaluate the effectiveness and efficiency of our approach. Promising results have been shown that Captain can improve adaptation flexibility and optimal goal satisfaction with acceptable performance overhead.</a:t>
            </a:r>
          </a:p>
        </p:txBody>
      </p:sp>
    </p:spTree>
    <p:extLst>
      <p:ext uri="{BB962C8B-B14F-4D97-AF65-F5344CB8AC3E}">
        <p14:creationId xmlns:p14="http://schemas.microsoft.com/office/powerpoint/2010/main" val="172751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F4C"/>
        </a:solidFill>
        <a:effectLst/>
      </p:bgPr>
    </p:bg>
    <p:spTree>
      <p:nvGrpSpPr>
        <p:cNvPr id="1" name=""/>
        <p:cNvGrpSpPr/>
        <p:nvPr/>
      </p:nvGrpSpPr>
      <p:grpSpPr>
        <a:xfrm>
          <a:off x="0" y="0"/>
          <a:ext cx="0" cy="0"/>
          <a:chOff x="0" y="0"/>
          <a:chExt cx="0" cy="0"/>
        </a:xfrm>
      </p:grpSpPr>
      <p:sp>
        <p:nvSpPr>
          <p:cNvPr id="4" name="矩形 3"/>
          <p:cNvSpPr/>
          <p:nvPr/>
        </p:nvSpPr>
        <p:spPr>
          <a:xfrm>
            <a:off x="514753" y="510988"/>
            <a:ext cx="11201400" cy="5798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graduation-cap-variant_30915"/>
          <p:cNvSpPr>
            <a:spLocks noChangeAspect="1"/>
          </p:cNvSpPr>
          <p:nvPr/>
        </p:nvSpPr>
        <p:spPr bwMode="auto">
          <a:xfrm>
            <a:off x="3652863" y="1369432"/>
            <a:ext cx="609685" cy="446969"/>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accent1"/>
          </a:solidFill>
          <a:ln>
            <a:noFill/>
          </a:ln>
        </p:spPr>
      </p:sp>
      <p:sp>
        <p:nvSpPr>
          <p:cNvPr id="6" name="文本框 5"/>
          <p:cNvSpPr txBox="1"/>
          <p:nvPr/>
        </p:nvSpPr>
        <p:spPr>
          <a:xfrm>
            <a:off x="5392962" y="1592916"/>
            <a:ext cx="1099981"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500" b="1" dirty="0">
                <a:solidFill>
                  <a:srgbClr val="000F4C"/>
                </a:solidFill>
                <a:latin typeface="华文中宋" panose="02010600040101010101" pitchFamily="2" charset="-122"/>
                <a:ea typeface="华文中宋" panose="02010600040101010101" pitchFamily="2" charset="-122"/>
              </a:rPr>
              <a:t>2</a:t>
            </a:r>
            <a:endParaRPr kumimoji="0" lang="zh-CN" altLang="en-US" sz="11500" b="1" i="0" u="none" strike="noStrike" kern="1200" cap="none" spc="0" normalizeH="0" baseline="0" noProof="0" dirty="0">
              <a:ln>
                <a:noFill/>
              </a:ln>
              <a:solidFill>
                <a:srgbClr val="000F4C"/>
              </a:solidFill>
              <a:effectLst/>
              <a:uLnTx/>
              <a:uFillTx/>
              <a:latin typeface="华文中宋" panose="02010600040101010101" pitchFamily="2" charset="-122"/>
              <a:ea typeface="华文中宋" panose="02010600040101010101" pitchFamily="2" charset="-122"/>
              <a:cs typeface="+mn-cs"/>
            </a:endParaRPr>
          </a:p>
        </p:txBody>
      </p:sp>
      <p:sp>
        <p:nvSpPr>
          <p:cNvPr id="7" name="文本框 6"/>
          <p:cNvSpPr txBox="1"/>
          <p:nvPr/>
        </p:nvSpPr>
        <p:spPr>
          <a:xfrm>
            <a:off x="3470961" y="3958832"/>
            <a:ext cx="4943982" cy="923330"/>
          </a:xfrm>
          <a:prstGeom prst="rect">
            <a:avLst/>
          </a:prstGeom>
          <a:noFill/>
        </p:spPr>
        <p:txBody>
          <a:bodyPr wrap="none" rtlCol="0">
            <a:spAutoFit/>
          </a:bodyPr>
          <a:lstStyle/>
          <a:p>
            <a:r>
              <a:rPr lang="en-US" altLang="zh-CN" sz="5400" b="1" dirty="0" smtClean="0">
                <a:latin typeface="华文中宋" panose="02010600040101010101" pitchFamily="2" charset="-122"/>
                <a:ea typeface="华文中宋" panose="02010600040101010101" pitchFamily="2" charset="-122"/>
              </a:rPr>
              <a:t>AUS Modeling</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28038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35551" y="213389"/>
            <a:ext cx="4076757" cy="584775"/>
          </a:xfrm>
          <a:prstGeom prst="rect">
            <a:avLst/>
          </a:prstGeom>
          <a:noFill/>
        </p:spPr>
        <p:txBody>
          <a:bodyPr wrap="none" rtlCol="0">
            <a:spAutoFit/>
          </a:bodyPr>
          <a:lstStyle/>
          <a:p>
            <a:r>
              <a:rPr lang="en-US" altLang="zh-CN" sz="3200" b="1" dirty="0">
                <a:solidFill>
                  <a:srgbClr val="000F4C"/>
                </a:solidFill>
                <a:latin typeface="Arial" panose="020B0604020202020204" pitchFamily="34" charset="0"/>
                <a:ea typeface="华文中宋" panose="02010600040101010101" pitchFamily="2" charset="-122"/>
                <a:cs typeface="Arial" panose="020B0604020202020204" pitchFamily="34" charset="0"/>
              </a:rPr>
              <a:t>Motivating Scenario</a:t>
            </a:r>
            <a:endParaRPr lang="zh-CN" altLang="en-US" sz="2000" b="1" dirty="0">
              <a:solidFill>
                <a:srgbClr val="000F4C"/>
              </a:solidFill>
              <a:latin typeface="Arial" panose="020B0604020202020204" pitchFamily="34" charset="0"/>
              <a:ea typeface="华文中宋" panose="02010600040101010101" pitchFamily="2" charset="-122"/>
              <a:cs typeface="Arial" panose="020B0604020202020204" pitchFamily="34" charset="0"/>
            </a:endParaRPr>
          </a:p>
        </p:txBody>
      </p:sp>
      <p:pic>
        <p:nvPicPr>
          <p:cNvPr id="16" name="Picture 10" descr="C:\Users\Administrator\Desktop\35y58PICv6x_1024.png">
            <a:extLst>
              <a:ext uri="{FF2B5EF4-FFF2-40B4-BE49-F238E27FC236}">
                <a16:creationId xmlns:a16="http://schemas.microsoft.com/office/drawing/2014/main" id="{D19D1D87-AE10-4610-9EDA-08F3B056D4CD}"/>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t="-1" r="70161" b="-4037"/>
          <a:stretch/>
        </p:blipFill>
        <p:spPr bwMode="auto">
          <a:xfrm>
            <a:off x="11106912" y="152369"/>
            <a:ext cx="649537" cy="645795"/>
          </a:xfrm>
          <a:prstGeom prst="rect">
            <a:avLst/>
          </a:prstGeom>
          <a:noFill/>
          <a:extLst>
            <a:ext uri="{909E8E84-426E-40DD-AFC4-6F175D3DCCD1}">
              <a14:hiddenFill xmlns:a14="http://schemas.microsoft.com/office/drawing/2010/main">
                <a:solidFill>
                  <a:srgbClr val="FFFFFF"/>
                </a:solidFill>
              </a14:hiddenFill>
            </a:ext>
          </a:extLst>
        </p:spPr>
      </p:pic>
      <p:sp>
        <p:nvSpPr>
          <p:cNvPr id="18" name="内容占位符 2">
            <a:extLst>
              <a:ext uri="{FF2B5EF4-FFF2-40B4-BE49-F238E27FC236}">
                <a16:creationId xmlns:a16="http://schemas.microsoft.com/office/drawing/2014/main" id="{C9C96FDA-2B56-44CE-8E50-3B3207F9A346}"/>
              </a:ext>
            </a:extLst>
          </p:cNvPr>
          <p:cNvSpPr txBox="1">
            <a:spLocks/>
          </p:cNvSpPr>
          <p:nvPr/>
        </p:nvSpPr>
        <p:spPr>
          <a:xfrm>
            <a:off x="435551" y="961297"/>
            <a:ext cx="11320898" cy="5907467"/>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Exciting applications for UAV</a:t>
            </a:r>
          </a:p>
          <a:p>
            <a:pPr>
              <a:lnSpc>
                <a:spcPct val="100000"/>
              </a:lnSpc>
            </a:pPr>
            <a:r>
              <a:rPr kumimoji="1" lang="en-US" altLang="zh-CN" sz="2000" dirty="0">
                <a:latin typeface="Arial" panose="020B0604020202020204" pitchFamily="34" charset="0"/>
                <a:ea typeface="+mj-ea"/>
                <a:cs typeface="Arial" panose="020B0604020202020204" pitchFamily="34" charset="0"/>
              </a:rPr>
              <a:t>Since Amazon announced its drone delivery plan “Amazon Prime Air” in December 2013, drone delivery starts its countdown on the commercial usages. </a:t>
            </a:r>
          </a:p>
          <a:p>
            <a:pPr>
              <a:lnSpc>
                <a:spcPct val="100000"/>
              </a:lnSpc>
            </a:pPr>
            <a:r>
              <a:rPr kumimoji="1" lang="en-US" altLang="zh-CN" sz="2000" dirty="0">
                <a:latin typeface="Arial" panose="020B0604020202020204" pitchFamily="34" charset="0"/>
                <a:ea typeface="+mj-ea"/>
                <a:cs typeface="Arial" panose="020B0604020202020204" pitchFamily="34" charset="0"/>
              </a:rPr>
              <a:t>Alphabet's Wing launched its inaugural commercial drone air delivery trial in October 2019 and become the first company to  provide drone delivery services in United States. </a:t>
            </a:r>
          </a:p>
          <a:p>
            <a:pPr>
              <a:buFont typeface="Wingdings" panose="05000000000000000000" pitchFamily="2" charset="2"/>
              <a:buChar char="Ø"/>
            </a:pPr>
            <a:r>
              <a:rPr kumimoji="1" lang="en-US" altLang="zh-CN" sz="2400" dirty="0">
                <a:latin typeface="Arial" panose="020B0604020202020204" pitchFamily="34" charset="0"/>
                <a:cs typeface="Arial" panose="020B0604020202020204" pitchFamily="34" charset="0"/>
              </a:rPr>
              <a:t> Challenge:</a:t>
            </a:r>
          </a:p>
          <a:p>
            <a:pPr>
              <a:lnSpc>
                <a:spcPct val="100000"/>
              </a:lnSpc>
            </a:pPr>
            <a:r>
              <a:rPr kumimoji="1" lang="en-US" altLang="zh-CN" sz="2000" dirty="0">
                <a:latin typeface="Arial" panose="020B0604020202020204" pitchFamily="34" charset="0"/>
                <a:ea typeface="+mj-ea"/>
                <a:cs typeface="Arial" panose="020B0604020202020204" pitchFamily="34" charset="0"/>
              </a:rPr>
              <a:t> It is challenging to balance different goals at design time, since these goals may conflict with each other due to changes and uncertainties in the environment and the system.</a:t>
            </a:r>
          </a:p>
          <a:p>
            <a:pPr>
              <a:lnSpc>
                <a:spcPct val="100000"/>
              </a:lnSpc>
            </a:pPr>
            <a:r>
              <a:rPr kumimoji="1" lang="en-US" altLang="zh-CN" sz="2000" dirty="0">
                <a:latin typeface="Arial" panose="020B0604020202020204" pitchFamily="34" charset="0"/>
                <a:ea typeface="+mj-ea"/>
                <a:cs typeface="Arial" panose="020B0604020202020204" pitchFamily="34" charset="0"/>
              </a:rPr>
              <a:t>Trade-off between timeliness/energy-saving and privacy-preserving</a:t>
            </a:r>
          </a:p>
          <a:p>
            <a:pPr>
              <a:lnSpc>
                <a:spcPct val="100000"/>
              </a:lnSpc>
            </a:pPr>
            <a:r>
              <a:rPr kumimoji="1" lang="en-US" altLang="zh-CN" sz="2000" dirty="0">
                <a:latin typeface="Arial" panose="020B0604020202020204" pitchFamily="34" charset="0"/>
                <a:ea typeface="+mj-ea"/>
                <a:cs typeface="Arial" panose="020B0604020202020204" pitchFamily="34" charset="0"/>
              </a:rPr>
              <a:t>Energy-saving and safety landing condition</a:t>
            </a:r>
          </a:p>
        </p:txBody>
      </p:sp>
      <p:sp>
        <p:nvSpPr>
          <p:cNvPr id="2" name="矩形 1"/>
          <p:cNvSpPr/>
          <p:nvPr/>
        </p:nvSpPr>
        <p:spPr>
          <a:xfrm>
            <a:off x="542544" y="5537530"/>
            <a:ext cx="11106912" cy="400110"/>
          </a:xfrm>
          <a:prstGeom prst="rect">
            <a:avLst/>
          </a:prstGeom>
        </p:spPr>
        <p:txBody>
          <a:bodyPr wrap="square">
            <a:spAutoFit/>
          </a:bodyPr>
          <a:lstStyle/>
          <a:p>
            <a:r>
              <a:rPr lang="en-US" altLang="zh-CN" sz="2000" b="1" i="1" dirty="0">
                <a:latin typeface="Arial" panose="020B0604020202020204" pitchFamily="34" charset="0"/>
                <a:cs typeface="Arial" panose="020B0604020202020204" pitchFamily="34" charset="0"/>
              </a:rPr>
              <a:t>due to changes of environments and system capacities, dynamic goal balance is required</a:t>
            </a:r>
            <a:endParaRPr lang="zh-CN" altLang="en-US"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3678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fade">
                                      <p:cBhvr>
                                        <p:cTn id="21" dur="1000"/>
                                        <p:tgtEl>
                                          <p:spTgt spid="18">
                                            <p:txEl>
                                              <p:pRg st="2" end="2"/>
                                            </p:txEl>
                                          </p:spTgt>
                                        </p:tgtEl>
                                      </p:cBhvr>
                                    </p:animEffect>
                                    <p:anim calcmode="lin" valueType="num">
                                      <p:cBhvr>
                                        <p:cTn id="22"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3" end="3"/>
                                            </p:txEl>
                                          </p:spTgt>
                                        </p:tgtEl>
                                        <p:attrNameLst>
                                          <p:attrName>style.visibility</p:attrName>
                                        </p:attrNameLst>
                                      </p:cBhvr>
                                      <p:to>
                                        <p:strVal val="visible"/>
                                      </p:to>
                                    </p:set>
                                    <p:animEffect transition="in" filter="fade">
                                      <p:cBhvr>
                                        <p:cTn id="28" dur="1000"/>
                                        <p:tgtEl>
                                          <p:spTgt spid="18">
                                            <p:txEl>
                                              <p:pRg st="3" end="3"/>
                                            </p:txEl>
                                          </p:spTgt>
                                        </p:tgtEl>
                                      </p:cBhvr>
                                    </p:animEffect>
                                    <p:anim calcmode="lin" valueType="num">
                                      <p:cBhvr>
                                        <p:cTn id="2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1000"/>
                                        <p:tgtEl>
                                          <p:spTgt spid="18">
                                            <p:txEl>
                                              <p:pRg st="4" end="4"/>
                                            </p:txEl>
                                          </p:spTgt>
                                        </p:tgtEl>
                                      </p:cBhvr>
                                    </p:animEffect>
                                    <p:anim calcmode="lin" valueType="num">
                                      <p:cBhvr>
                                        <p:cTn id="36"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xEl>
                                              <p:pRg st="5" end="5"/>
                                            </p:txEl>
                                          </p:spTgt>
                                        </p:tgtEl>
                                        <p:attrNameLst>
                                          <p:attrName>style.visibility</p:attrName>
                                        </p:attrNameLst>
                                      </p:cBhvr>
                                      <p:to>
                                        <p:strVal val="visible"/>
                                      </p:to>
                                    </p:set>
                                    <p:animEffect transition="in" filter="fade">
                                      <p:cBhvr>
                                        <p:cTn id="42" dur="1000"/>
                                        <p:tgtEl>
                                          <p:spTgt spid="18">
                                            <p:txEl>
                                              <p:pRg st="5" end="5"/>
                                            </p:txEl>
                                          </p:spTgt>
                                        </p:tgtEl>
                                      </p:cBhvr>
                                    </p:animEffect>
                                    <p:anim calcmode="lin" valueType="num">
                                      <p:cBhvr>
                                        <p:cTn id="43"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fade">
                                      <p:cBhvr>
                                        <p:cTn id="49" dur="1000"/>
                                        <p:tgtEl>
                                          <p:spTgt spid="18">
                                            <p:txEl>
                                              <p:pRg st="6" end="6"/>
                                            </p:txEl>
                                          </p:spTgt>
                                        </p:tgtEl>
                                      </p:cBhvr>
                                    </p:animEffect>
                                    <p:anim calcmode="lin" valueType="num">
                                      <p:cBhvr>
                                        <p:cTn id="50"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大气蓝色毕业论文答辩PPT模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000F4C"/>
      </a:accent1>
      <a:accent2>
        <a:srgbClr val="256AA5"/>
      </a:accent2>
      <a:accent3>
        <a:srgbClr val="0066BA"/>
      </a:accent3>
      <a:accent4>
        <a:srgbClr val="6888FF"/>
      </a:accent4>
      <a:accent5>
        <a:srgbClr val="7A7A7A"/>
      </a:accent5>
      <a:accent6>
        <a:srgbClr val="ADADAD"/>
      </a:accent6>
      <a:hlink>
        <a:srgbClr val="000F4C"/>
      </a:hlink>
      <a:folHlink>
        <a:srgbClr val="BFBFB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F4C"/>
    </a:accent1>
    <a:accent2>
      <a:srgbClr val="256AA5"/>
    </a:accent2>
    <a:accent3>
      <a:srgbClr val="0066BA"/>
    </a:accent3>
    <a:accent4>
      <a:srgbClr val="6888FF"/>
    </a:accent4>
    <a:accent5>
      <a:srgbClr val="7A7A7A"/>
    </a:accent5>
    <a:accent6>
      <a:srgbClr val="ADADAD"/>
    </a:accent6>
    <a:hlink>
      <a:srgbClr val="000F4C"/>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F4C"/>
    </a:accent1>
    <a:accent2>
      <a:srgbClr val="256AA5"/>
    </a:accent2>
    <a:accent3>
      <a:srgbClr val="0066BA"/>
    </a:accent3>
    <a:accent4>
      <a:srgbClr val="6888FF"/>
    </a:accent4>
    <a:accent5>
      <a:srgbClr val="7A7A7A"/>
    </a:accent5>
    <a:accent6>
      <a:srgbClr val="ADADAD"/>
    </a:accent6>
    <a:hlink>
      <a:srgbClr val="000F4C"/>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4271</TotalTime>
  <Words>3371</Words>
  <Application>Microsoft Office PowerPoint</Application>
  <PresentationFormat>宽屏</PresentationFormat>
  <Paragraphs>357</Paragraphs>
  <Slides>45</Slides>
  <Notes>45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 Unicode MS</vt:lpstr>
      <vt:lpstr>华文中宋</vt:lpstr>
      <vt:lpstr>宋体</vt:lpstr>
      <vt:lpstr>Arial</vt:lpstr>
      <vt:lpstr>Calibri</vt:lpstr>
      <vt:lpstr>Calibri Light</vt:lpstr>
      <vt:lpstr>Cambria</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简约大气蓝色毕业论文答辩PPT模板</dc:title>
  <dc:creator>User</dc:creator>
  <cp:lastModifiedBy>Lenovo</cp:lastModifiedBy>
  <cp:revision>133</cp:revision>
  <dcterms:created xsi:type="dcterms:W3CDTF">2019-03-01T16:14:48Z</dcterms:created>
  <dcterms:modified xsi:type="dcterms:W3CDTF">2020-07-07T03:02:52Z</dcterms:modified>
</cp:coreProperties>
</file>